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8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8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73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69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750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47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75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13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7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522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272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2774-3F36-4DCA-986A-50C373226C9E}" type="datetimeFigureOut">
              <a:rPr lang="hu-HU" smtClean="0"/>
              <a:t>2021. 10. 12.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3FF0F-3C1C-4FF7-97BF-2BA43738F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2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56953" y="2219497"/>
            <a:ext cx="8420793" cy="35994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955963" y="4347556"/>
            <a:ext cx="1537855" cy="972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3491345" y="3532909"/>
            <a:ext cx="1554480" cy="97258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Kanyar felfelé 14"/>
          <p:cNvSpPr/>
          <p:nvPr/>
        </p:nvSpPr>
        <p:spPr>
          <a:xfrm>
            <a:off x="2493818" y="4513810"/>
            <a:ext cx="1862051" cy="4322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Kanyar felfelé 16"/>
          <p:cNvSpPr/>
          <p:nvPr/>
        </p:nvSpPr>
        <p:spPr>
          <a:xfrm>
            <a:off x="5045825" y="3441468"/>
            <a:ext cx="1828800" cy="50707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5827222" y="2394064"/>
            <a:ext cx="1729047" cy="104740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955963" y="4313755"/>
            <a:ext cx="1330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 smtClean="0">
                <a:solidFill>
                  <a:srgbClr val="FF0000"/>
                </a:solidFill>
              </a:rPr>
              <a:t>Unstaged</a:t>
            </a:r>
            <a:endParaRPr lang="hu-HU" sz="2000" dirty="0">
              <a:solidFill>
                <a:srgbClr val="FF0000"/>
              </a:solidFill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1575262" y="4524768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</a:rPr>
              <a:t>changed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246909" y="4796925"/>
            <a:ext cx="1300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hu-HU" sz="1200" dirty="0" smtClean="0">
                <a:solidFill>
                  <a:schemeClr val="accent1">
                    <a:lumMod val="75000"/>
                  </a:schemeClr>
                </a:solidFill>
              </a:rPr>
              <a:t>zoveg1.txt</a:t>
            </a:r>
          </a:p>
          <a:p>
            <a:r>
              <a:rPr lang="hu-HU" sz="1200" dirty="0" smtClean="0">
                <a:solidFill>
                  <a:schemeClr val="accent1">
                    <a:lumMod val="75000"/>
                  </a:schemeClr>
                </a:solidFill>
              </a:rPr>
              <a:t>Szoveg2.txt</a:t>
            </a:r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3140132" y="4987634"/>
            <a:ext cx="1712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hu-HU" sz="1600" dirty="0" err="1" smtClean="0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hu-HU" sz="1600" dirty="0" smtClean="0">
                <a:solidFill>
                  <a:schemeClr val="accent1">
                    <a:lumMod val="75000"/>
                  </a:schemeClr>
                </a:solidFill>
              </a:rPr>
              <a:t> add fájlnév</a:t>
            </a:r>
            <a:endParaRPr lang="hu-H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3537065" y="350855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accent6">
                    <a:lumMod val="50000"/>
                  </a:schemeClr>
                </a:solidFill>
              </a:rPr>
              <a:t>Staged</a:t>
            </a:r>
            <a:endParaRPr lang="hu-H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4064923" y="3693218"/>
            <a:ext cx="111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accent6">
                    <a:lumMod val="50000"/>
                  </a:schemeClr>
                </a:solidFill>
              </a:rPr>
              <a:t>Changed</a:t>
            </a:r>
            <a:endParaRPr lang="hu-H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3867495" y="3985603"/>
            <a:ext cx="15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accent6">
                    <a:lumMod val="50000"/>
                  </a:schemeClr>
                </a:solidFill>
              </a:rPr>
              <a:t>szoveg1.txt</a:t>
            </a:r>
          </a:p>
          <a:p>
            <a:r>
              <a:rPr lang="hu-HU" sz="1200" dirty="0" smtClean="0">
                <a:solidFill>
                  <a:schemeClr val="accent6">
                    <a:lumMod val="50000"/>
                  </a:schemeClr>
                </a:solidFill>
              </a:rPr>
              <a:t>szoveg2.txt</a:t>
            </a:r>
            <a:endParaRPr lang="hu-HU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5756561" y="4006628"/>
            <a:ext cx="286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hu-HU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sz="1600" dirty="0" err="1" smtClean="0">
                <a:solidFill>
                  <a:schemeClr val="accent1">
                    <a:lumMod val="75000"/>
                  </a:schemeClr>
                </a:solidFill>
              </a:rPr>
              <a:t>commit</a:t>
            </a:r>
            <a:r>
              <a:rPr lang="hu-HU" sz="1600" dirty="0" smtClean="0">
                <a:solidFill>
                  <a:schemeClr val="accent1">
                    <a:lumMod val="75000"/>
                  </a:schemeClr>
                </a:solidFill>
              </a:rPr>
              <a:t> –m „</a:t>
            </a:r>
            <a:r>
              <a:rPr lang="hu-HU" sz="1600" dirty="0" err="1" smtClean="0">
                <a:solidFill>
                  <a:schemeClr val="accent1">
                    <a:lumMod val="75000"/>
                  </a:schemeClr>
                </a:solidFill>
              </a:rPr>
              <a:t>uzenet</a:t>
            </a:r>
            <a:r>
              <a:rPr lang="hu-HU" sz="16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hu-H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Ellipszis 26"/>
          <p:cNvSpPr/>
          <p:nvPr/>
        </p:nvSpPr>
        <p:spPr>
          <a:xfrm>
            <a:off x="681643" y="2306264"/>
            <a:ext cx="748146" cy="648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/>
          <p:cNvSpPr txBox="1"/>
          <p:nvPr/>
        </p:nvSpPr>
        <p:spPr>
          <a:xfrm>
            <a:off x="816725" y="2396022"/>
            <a:ext cx="477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 smtClean="0">
                <a:solidFill>
                  <a:schemeClr val="accent1">
                    <a:lumMod val="75000"/>
                  </a:schemeClr>
                </a:solidFill>
              </a:rPr>
              <a:t>ikt</a:t>
            </a:r>
            <a:endParaRPr lang="hu-H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elfelé nyíl 2"/>
          <p:cNvSpPr/>
          <p:nvPr/>
        </p:nvSpPr>
        <p:spPr>
          <a:xfrm>
            <a:off x="8728363" y="1828799"/>
            <a:ext cx="374073" cy="5652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8603673" y="1410312"/>
            <a:ext cx="806334" cy="369332"/>
          </a:xfrm>
          <a:prstGeom prst="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ikt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8537171" y="1161137"/>
            <a:ext cx="216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 smtClean="0"/>
              <a:t>github</a:t>
            </a:r>
            <a:endParaRPr lang="hu-HU" sz="1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449387" y="1762882"/>
            <a:ext cx="209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Local </a:t>
            </a:r>
            <a:r>
              <a:rPr lang="hu-HU" dirty="0" err="1" smtClean="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8977746" y="3264803"/>
            <a:ext cx="1612669" cy="64633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Origin</a:t>
            </a:r>
            <a:r>
              <a:rPr lang="hu-HU" dirty="0" smtClean="0"/>
              <a:t> </a:t>
            </a:r>
            <a:r>
              <a:rPr lang="hu-HU" dirty="0" err="1" smtClean="0"/>
              <a:t>muster</a:t>
            </a:r>
            <a:r>
              <a:rPr lang="hu-HU" dirty="0" smtClean="0"/>
              <a:t> ,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9000601" y="3985603"/>
            <a:ext cx="2279769" cy="64633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remote</a:t>
            </a:r>
            <a:r>
              <a:rPr lang="hu-HU" dirty="0" smtClean="0"/>
              <a:t> add </a:t>
            </a:r>
            <a:r>
              <a:rPr lang="hu-HU" dirty="0" err="1" smtClean="0"/>
              <a:t>origin</a:t>
            </a:r>
            <a:endParaRPr lang="hu-HU" dirty="0" smtClean="0"/>
          </a:p>
          <a:p>
            <a:r>
              <a:rPr lang="hu-HU" dirty="0" smtClean="0"/>
              <a:t>https://github.com/...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236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kerekített téglalap 1"/>
          <p:cNvSpPr/>
          <p:nvPr/>
        </p:nvSpPr>
        <p:spPr>
          <a:xfrm>
            <a:off x="1255222" y="3873731"/>
            <a:ext cx="2211186" cy="129678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Kanyar felfelé 3"/>
          <p:cNvSpPr/>
          <p:nvPr/>
        </p:nvSpPr>
        <p:spPr>
          <a:xfrm>
            <a:off x="3466408" y="3865419"/>
            <a:ext cx="2502131" cy="65670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4675908" y="1762746"/>
            <a:ext cx="3940233" cy="19618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569528" y="1301081"/>
            <a:ext cx="157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Github</a:t>
            </a:r>
            <a:endParaRPr lang="hu-HU" sz="24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5203766" y="3034081"/>
            <a:ext cx="1442257" cy="49876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10b_1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1404851" y="4009105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Local </a:t>
            </a:r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313411" y="4801184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</a:t>
            </a:r>
            <a:r>
              <a:rPr lang="hu-HU" dirty="0" err="1" smtClean="0"/>
              <a:t>git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513812" y="4431852"/>
            <a:ext cx="35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origin</a:t>
            </a:r>
            <a:r>
              <a:rPr lang="hu-HU" dirty="0" smtClean="0"/>
              <a:t> </a:t>
            </a:r>
            <a:r>
              <a:rPr lang="hu-HU" dirty="0" err="1" smtClean="0"/>
              <a:t>master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673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46</Words>
  <Application>Microsoft Office PowerPoint</Application>
  <PresentationFormat>Szélesvásznú</PresentationFormat>
  <Paragraphs>23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Tanulo</dc:creator>
  <cp:lastModifiedBy>Tanulo</cp:lastModifiedBy>
  <cp:revision>6</cp:revision>
  <dcterms:created xsi:type="dcterms:W3CDTF">2021-10-05T09:50:11Z</dcterms:created>
  <dcterms:modified xsi:type="dcterms:W3CDTF">2021-10-12T09:55:22Z</dcterms:modified>
</cp:coreProperties>
</file>