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58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EB48-9309-44D0-8791-3A3EE64B1646}" type="datetimeFigureOut">
              <a:rPr lang="zh-TW" altLang="en-US" smtClean="0"/>
              <a:pPr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anaconda</a:t>
            </a:r>
            <a:r>
              <a:rPr lang="zh-TW" altLang="en-US" b="1"/>
              <a:t>開發環境建置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4070E112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153CC95-A151-4E32-BDCE-4264BB8A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8D08FA8-BED3-41A1-A867-12C68EF7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FE1DE03-19F6-4B95-A875-A92E1F776A5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0816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9270" r="78638"/>
          <a:stretch>
            <a:fillRect/>
          </a:stretch>
        </p:blipFill>
        <p:spPr bwMode="auto">
          <a:xfrm>
            <a:off x="1619672" y="332656"/>
            <a:ext cx="3240360" cy="603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啟動</a:t>
            </a:r>
            <a:r>
              <a:rPr lang="en-US" altLang="zh-TW" dirty="0" err="1"/>
              <a:t>Spyder</a:t>
            </a:r>
            <a:r>
              <a:rPr lang="en-US" altLang="zh-TW" dirty="0"/>
              <a:t> IDE</a:t>
            </a:r>
            <a:r>
              <a:rPr lang="zh-TW" altLang="en-US" dirty="0"/>
              <a:t>  開發程式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7116"/>
            <a:ext cx="8229600" cy="439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prompt</a:t>
            </a:r>
            <a:r>
              <a:rPr lang="zh-TW" altLang="en-US" dirty="0"/>
              <a:t>開發程式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552728" cy="505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153CC95-A151-4E32-BDCE-4264BB8A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8D08FA8-BED3-41A1-A867-12C68EF7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FE1DE03-19F6-4B95-A875-A92E1F776A5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3375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5F17074-9EF3-4B00-A914-C056F4A7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navigator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5161938B-295E-4255-B71C-915CCA63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4951" y="2041274"/>
            <a:ext cx="8229600" cy="364381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4CDFA60D-2F12-480A-99FF-2376066B179A}"/>
              </a:ext>
            </a:extLst>
          </p:cNvPr>
          <p:cNvSpPr/>
          <p:nvPr/>
        </p:nvSpPr>
        <p:spPr>
          <a:xfrm>
            <a:off x="2771800" y="4293096"/>
            <a:ext cx="1152128" cy="11521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9434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8CAB31-47B6-45E5-BD59-3328803C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C06E92F7-2A1D-4269-AE61-969DD133E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60124"/>
            <a:ext cx="8229600" cy="32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199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327C5D8-2656-48FE-A5CC-A3799F72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A659DAD1-EDB8-49C5-A5B5-0A27E82EB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4801"/>
            <a:ext cx="8229600" cy="38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26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97A6B8F-5146-4561-B807-8D197547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3409B8B0-834D-4EA4-AFA6-4EBDD96A3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89654"/>
            <a:ext cx="8229600" cy="41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783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822D892-7C93-4BEE-9AE7-041251AA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29ED44C7-01E2-41DB-8E2A-1FE93EB53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066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14E6EB-7B42-4485-86AE-A32DA3E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2B85A129-9C5C-4F0D-A54E-01700C003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8046156" cy="4525963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0DDB83F9-4AA5-4B7E-933F-5E854A1F17D9}"/>
              </a:ext>
            </a:extLst>
          </p:cNvPr>
          <p:cNvSpPr/>
          <p:nvPr/>
        </p:nvSpPr>
        <p:spPr>
          <a:xfrm>
            <a:off x="457200" y="3429000"/>
            <a:ext cx="1522512" cy="12961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1121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9A9204-FC95-42F2-9D82-E66AF7E2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1977092"/>
            <a:ext cx="7448550" cy="377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9734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</Words>
  <Application>Microsoft Office PowerPoint</Application>
  <PresentationFormat>如螢幕大小 (4:3)</PresentationFormat>
  <Paragraphs>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anaconda開發環境建置</vt:lpstr>
      <vt:lpstr>投影片 2</vt:lpstr>
      <vt:lpstr>啟動anaconda navigator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啟動Spyder IDE  開發程式</vt:lpstr>
      <vt:lpstr>啟動anaconda prompt開發程式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anaconda開發環境建置</dc:title>
  <dc:creator>USER</dc:creator>
  <cp:lastModifiedBy>USER</cp:lastModifiedBy>
  <cp:revision>6</cp:revision>
  <dcterms:created xsi:type="dcterms:W3CDTF">2021-03-12T01:29:07Z</dcterms:created>
  <dcterms:modified xsi:type="dcterms:W3CDTF">2021-03-12T03:28:06Z</dcterms:modified>
</cp:coreProperties>
</file>