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4C86-A64A-4C03-906D-6F2787C2CD32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B6CA-1FAD-4B5E-9C81-AC6846C818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648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4C86-A64A-4C03-906D-6F2787C2CD32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B6CA-1FAD-4B5E-9C81-AC6846C818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291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4C86-A64A-4C03-906D-6F2787C2CD32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B6CA-1FAD-4B5E-9C81-AC6846C818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719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4C86-A64A-4C03-906D-6F2787C2CD32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B6CA-1FAD-4B5E-9C81-AC6846C818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370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4C86-A64A-4C03-906D-6F2787C2CD32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B6CA-1FAD-4B5E-9C81-AC6846C818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387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4C86-A64A-4C03-906D-6F2787C2CD32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B6CA-1FAD-4B5E-9C81-AC6846C818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297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4C86-A64A-4C03-906D-6F2787C2CD32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B6CA-1FAD-4B5E-9C81-AC6846C818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39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4C86-A64A-4C03-906D-6F2787C2CD32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B6CA-1FAD-4B5E-9C81-AC6846C818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15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4C86-A64A-4C03-906D-6F2787C2CD32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B6CA-1FAD-4B5E-9C81-AC6846C818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180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4C86-A64A-4C03-906D-6F2787C2CD32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B6CA-1FAD-4B5E-9C81-AC6846C818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4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4C86-A64A-4C03-906D-6F2787C2CD32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B6CA-1FAD-4B5E-9C81-AC6846C818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282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54C86-A64A-4C03-906D-6F2787C2CD32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B6CA-1FAD-4B5E-9C81-AC6846C818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624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66681" y="1854558"/>
            <a:ext cx="7920000" cy="360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4800" dirty="0" smtClean="0">
              <a:latin typeface="Embassy BT" panose="03030602040507090C03" pitchFamily="66" charset="0"/>
            </a:endParaRPr>
          </a:p>
          <a:p>
            <a:pPr algn="ctr"/>
            <a:endParaRPr lang="es-MX" sz="4800" b="1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/>
            <a:r>
              <a:rPr lang="es-MX" sz="48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PROCHIMEX</a:t>
            </a:r>
            <a:r>
              <a:rPr lang="es-MX" sz="4800" b="1" dirty="0" smtClean="0">
                <a:latin typeface="Embassy BT" panose="03030602040507090C03" pitchFamily="66" charset="0"/>
              </a:rPr>
              <a:t> </a:t>
            </a:r>
          </a:p>
          <a:p>
            <a:pPr algn="ctr"/>
            <a:r>
              <a:rPr lang="es-MX" b="1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PROGRAMANDO DESDE LA ERA DE LOS DINOSAURIOS</a:t>
            </a:r>
          </a:p>
          <a:p>
            <a:pPr algn="ctr"/>
            <a:endParaRPr lang="es-MX" b="1" dirty="0" smtClean="0">
              <a:latin typeface="EucrosiaUPC" panose="02020603050405020304" pitchFamily="18" charset="-34"/>
              <a:cs typeface="EucrosiaUPC" panose="02020603050405020304" pitchFamily="18" charset="-34"/>
            </a:endParaRPr>
          </a:p>
          <a:p>
            <a:pPr algn="ctr"/>
            <a:r>
              <a:rPr lang="es-MX" b="1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ANL SIST. ALEC VEGA LOPEZ</a:t>
            </a:r>
            <a:endParaRPr lang="es-MX" b="1" dirty="0" smtClean="0">
              <a:latin typeface="EucrosiaUPC" panose="02020603050405020304" pitchFamily="18" charset="-34"/>
              <a:cs typeface="EucrosiaUPC" panose="02020603050405020304" pitchFamily="18" charset="-34"/>
            </a:endParaRPr>
          </a:p>
          <a:p>
            <a:pPr algn="ctr"/>
            <a:r>
              <a:rPr lang="es-MX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ENCARGADO</a:t>
            </a:r>
          </a:p>
          <a:p>
            <a:r>
              <a:rPr lang="es-MX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       CONTACTANOS</a:t>
            </a:r>
          </a:p>
          <a:p>
            <a:r>
              <a:rPr lang="es-MX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         5585230312</a:t>
            </a:r>
          </a:p>
          <a:p>
            <a:r>
              <a:rPr lang="es-MX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          alec41@Outlook.com</a:t>
            </a:r>
          </a:p>
          <a:p>
            <a:pPr algn="ctr"/>
            <a:endParaRPr lang="es-MX" dirty="0">
              <a:latin typeface="EucrosiaUPC" panose="02020603050405020304" pitchFamily="18" charset="-34"/>
              <a:cs typeface="EucrosiaUPC" panose="02020603050405020304" pitchFamily="18" charset="-34"/>
            </a:endParaRPr>
          </a:p>
          <a:p>
            <a:pPr algn="ctr"/>
            <a:endParaRPr lang="es-MX" dirty="0" smtClean="0">
              <a:latin typeface="EucrosiaUPC" panose="02020603050405020304" pitchFamily="18" charset="-34"/>
              <a:cs typeface="EucrosiaUPC" panose="02020603050405020304" pitchFamily="18" charset="-34"/>
            </a:endParaRPr>
          </a:p>
          <a:p>
            <a:pPr algn="ctr"/>
            <a:endParaRPr lang="es-MX" dirty="0"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49" y="1924795"/>
            <a:ext cx="1739950" cy="97588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01" y="4803870"/>
            <a:ext cx="302654" cy="30265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01" y="5106524"/>
            <a:ext cx="308737" cy="308737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>
            <a:off x="2266681" y="4168298"/>
            <a:ext cx="792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98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008" y="1341092"/>
            <a:ext cx="7937680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5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60" y="1624427"/>
            <a:ext cx="7937680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3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60" y="1624427"/>
            <a:ext cx="7937680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3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7163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21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Batang</vt:lpstr>
      <vt:lpstr>Arial</vt:lpstr>
      <vt:lpstr>Calibri</vt:lpstr>
      <vt:lpstr>Calibri Light</vt:lpstr>
      <vt:lpstr>Embassy BT</vt:lpstr>
      <vt:lpstr>EucrosiaUPC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ESTUDIANTES</dc:creator>
  <cp:lastModifiedBy>ESTUDIANTES</cp:lastModifiedBy>
  <cp:revision>5</cp:revision>
  <dcterms:created xsi:type="dcterms:W3CDTF">2018-06-05T15:52:39Z</dcterms:created>
  <dcterms:modified xsi:type="dcterms:W3CDTF">2018-06-05T17:12:50Z</dcterms:modified>
</cp:coreProperties>
</file>