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4" r:id="rId4"/>
    <p:sldId id="272" r:id="rId5"/>
    <p:sldId id="290" r:id="rId6"/>
    <p:sldId id="291" r:id="rId7"/>
    <p:sldId id="292" r:id="rId8"/>
    <p:sldId id="27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595959"/>
    <a:srgbClr val="D35B5A"/>
    <a:srgbClr val="C1BFC0"/>
    <a:srgbClr val="841B20"/>
    <a:srgbClr val="0D62C7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084B752-1A46-477E-A195-6FED38D02B52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D8D9D27-C4A6-4C2B-8149-849B58389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F5C3B-9E74-4D52-ADC0-0AA9C524A2C5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E07BC-388F-4CB3-9BC3-F23CA30C9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D18A8-5250-4763-9DC8-AC3C997C18CD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2B982-ADDA-461E-9AA9-828E78C04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EF88E-68A4-43C2-B79F-D10A560C5827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BDC67-0320-4D15-B699-F0B296EE1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15305-837C-4C31-AD6C-991984E6B7A8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D4F17-102A-480C-9EDD-8D2D45D892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0589F-A91F-4FE5-9978-75CA74F17F5A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8DD3-9F76-496A-AEA6-B0DE4A2A9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F9BB-0427-45D6-A235-C65FD2460CF5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C0E73-DF68-43CC-8CB0-A4DA081FC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6A32-289F-43C8-BBBA-CA20E4C78271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D7D2-D608-41D6-866D-470BEA402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EB4C-041A-4A8B-B487-53B55BFCE19C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E901-D404-4FEF-94BE-A24CBF7F2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84AC6-2B3F-4B40-8E28-070A5A2A3BE9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83780-C2B0-4BFB-A76C-F8008D5B40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1C6D-E8C3-40A9-94D7-96FC44CBF452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89A3F-7023-45E9-9D8F-6C792CE0D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349C7-04FA-472B-A739-75919C654DB3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235A0-3778-46D4-96D1-86B3648FE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2C1D9F-CE3C-49DB-81B3-6E61B822C107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42C84F-B4D3-46E8-92E2-BF62F8E99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86375" y="6381750"/>
            <a:ext cx="3857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8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11560" y="548681"/>
            <a:ext cx="543364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Calibri" pitchFamily="34" charset="0"/>
                <a:ea typeface="微软雅黑" pitchFamily="34" charset="-122"/>
              </a:rPr>
              <a:t>第一人称射击游戏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计算机图形学期末项目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组别：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16340189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邵梓硕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16340190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沈大伟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16340118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李杰泓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16340246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伍正涛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5548" y="1268760"/>
            <a:ext cx="4020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3A5BE0F-2F4F-4B9C-9EA0-84C40107EB51}"/>
              </a:ext>
            </a:extLst>
          </p:cNvPr>
          <p:cNvCxnSpPr>
            <a:cxnSpLocks/>
          </p:cNvCxnSpPr>
          <p:nvPr/>
        </p:nvCxnSpPr>
        <p:spPr>
          <a:xfrm>
            <a:off x="695548" y="2924944"/>
            <a:ext cx="93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00063" y="260350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4BF70F0-6601-47E7-B115-AFCBBBD8FD23}"/>
              </a:ext>
            </a:extLst>
          </p:cNvPr>
          <p:cNvSpPr/>
          <p:nvPr/>
        </p:nvSpPr>
        <p:spPr>
          <a:xfrm>
            <a:off x="816025" y="1329209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B5C970D-755D-415B-83F4-282255CD3E90}"/>
              </a:ext>
            </a:extLst>
          </p:cNvPr>
          <p:cNvSpPr/>
          <p:nvPr/>
        </p:nvSpPr>
        <p:spPr>
          <a:xfrm>
            <a:off x="953555" y="1479004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A7AD7-CAF4-419A-8BA6-993C23FAF9DF}"/>
              </a:ext>
            </a:extLst>
          </p:cNvPr>
          <p:cNvSpPr txBox="1"/>
          <p:nvPr/>
        </p:nvSpPr>
        <p:spPr>
          <a:xfrm>
            <a:off x="1757203" y="1521395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604E9C9-C920-42B8-AF98-90B533BE62AC}"/>
              </a:ext>
            </a:extLst>
          </p:cNvPr>
          <p:cNvSpPr/>
          <p:nvPr/>
        </p:nvSpPr>
        <p:spPr>
          <a:xfrm>
            <a:off x="846049" y="2404576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3D7157D-471B-44A8-8AC6-3FB571E77BD7}"/>
              </a:ext>
            </a:extLst>
          </p:cNvPr>
          <p:cNvSpPr/>
          <p:nvPr/>
        </p:nvSpPr>
        <p:spPr>
          <a:xfrm>
            <a:off x="983579" y="2554371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22E311-8686-41A0-AE69-35298710900F}"/>
              </a:ext>
            </a:extLst>
          </p:cNvPr>
          <p:cNvSpPr txBox="1"/>
          <p:nvPr/>
        </p:nvSpPr>
        <p:spPr>
          <a:xfrm>
            <a:off x="1787227" y="2596762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75E2BD9-B893-4D44-9ABC-EF38A3ADCF4F}"/>
              </a:ext>
            </a:extLst>
          </p:cNvPr>
          <p:cNvSpPr/>
          <p:nvPr/>
        </p:nvSpPr>
        <p:spPr>
          <a:xfrm>
            <a:off x="846049" y="3557090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88D1C0C-333F-406D-95EA-4817FB795607}"/>
              </a:ext>
            </a:extLst>
          </p:cNvPr>
          <p:cNvSpPr/>
          <p:nvPr/>
        </p:nvSpPr>
        <p:spPr>
          <a:xfrm>
            <a:off x="983579" y="3706885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91FC90-B958-42B7-A8D2-3E3D58BCDCC8}"/>
              </a:ext>
            </a:extLst>
          </p:cNvPr>
          <p:cNvSpPr txBox="1"/>
          <p:nvPr/>
        </p:nvSpPr>
        <p:spPr>
          <a:xfrm>
            <a:off x="1787227" y="3749276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Bonus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46CDE55-6470-484A-BFFD-4C923F425402}"/>
              </a:ext>
            </a:extLst>
          </p:cNvPr>
          <p:cNvSpPr/>
          <p:nvPr/>
        </p:nvSpPr>
        <p:spPr>
          <a:xfrm>
            <a:off x="816025" y="4787646"/>
            <a:ext cx="803648" cy="803647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 cap="flat" cmpd="sng" algn="ctr">
            <a:gradFill>
              <a:gsLst>
                <a:gs pos="89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7200000" scaled="0"/>
            </a:gradFill>
            <a:prstDash val="solid"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18EC8CC-72E3-4891-8DC8-0CDB15564450}"/>
              </a:ext>
            </a:extLst>
          </p:cNvPr>
          <p:cNvSpPr/>
          <p:nvPr/>
        </p:nvSpPr>
        <p:spPr>
          <a:xfrm>
            <a:off x="953555" y="4937441"/>
            <a:ext cx="528588" cy="5040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ysClr val="window" lastClr="FFFF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B0F730-87BE-48F7-AE08-029CF6089A48}"/>
              </a:ext>
            </a:extLst>
          </p:cNvPr>
          <p:cNvSpPr txBox="1"/>
          <p:nvPr/>
        </p:nvSpPr>
        <p:spPr>
          <a:xfrm>
            <a:off x="1757203" y="4979832"/>
            <a:ext cx="117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概要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1264252"/>
            <a:ext cx="4211958" cy="663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第一人称射击游戏</a:t>
            </a:r>
          </a:p>
        </p:txBody>
      </p:sp>
      <p:sp>
        <p:nvSpPr>
          <p:cNvPr id="31" name="矩形 30"/>
          <p:cNvSpPr/>
          <p:nvPr/>
        </p:nvSpPr>
        <p:spPr>
          <a:xfrm>
            <a:off x="6958" y="2355792"/>
            <a:ext cx="9143996" cy="26908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玩家以第一人称视角在规定时间内，寻找并射击场景内一定数量的目标物即为完成游戏，规定时间内没有射击完则游戏失败。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准星会一直保持在屏幕中央。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5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051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Basic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0511" y="2732777"/>
            <a:ext cx="4427984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Simple lighting and shading(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76362" y="3529127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光照模型模拟外界的光照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FCEBE0-3848-42EF-9942-4851A6F294DD}"/>
              </a:ext>
            </a:extLst>
          </p:cNvPr>
          <p:cNvSpPr/>
          <p:nvPr/>
        </p:nvSpPr>
        <p:spPr>
          <a:xfrm>
            <a:off x="-29685" y="4281383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Texture mapping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46677" y="5169132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建筑物、地面、目标会进行纹理贴图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1BBF3-513C-4C64-8F6C-EC0CCA827A34}"/>
              </a:ext>
            </a:extLst>
          </p:cNvPr>
          <p:cNvSpPr/>
          <p:nvPr/>
        </p:nvSpPr>
        <p:spPr>
          <a:xfrm>
            <a:off x="0" y="1184171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Camera Roaming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B7F4EC-9FD8-41B5-8E80-02D115AE0BFE}"/>
              </a:ext>
            </a:extLst>
          </p:cNvPr>
          <p:cNvSpPr txBox="1"/>
          <p:nvPr/>
        </p:nvSpPr>
        <p:spPr>
          <a:xfrm>
            <a:off x="346676" y="2026220"/>
            <a:ext cx="681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Camera Roaming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使玩家可以利用键盘和鼠标移动或射击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051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Basic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429000"/>
            <a:ext cx="385192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Model import &amp; Mesh viewing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57188" y="4293096"/>
            <a:ext cx="270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加载需要的主要物体模型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76362" y="2588329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建筑物、目标阴影映射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BAF5E9-D7AA-4EFA-BBC8-B194E3D2129C}"/>
              </a:ext>
            </a:extLst>
          </p:cNvPr>
          <p:cNvSpPr/>
          <p:nvPr/>
        </p:nvSpPr>
        <p:spPr>
          <a:xfrm>
            <a:off x="0" y="1724233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Shadow mapping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3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247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Bonus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0511" y="2732777"/>
            <a:ext cx="4427984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Display Text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显示文字）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76362" y="3529127"/>
            <a:ext cx="40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显示倒计时、已击中目标、剩余目标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FCEBE0-3848-42EF-9942-4851A6F294DD}"/>
              </a:ext>
            </a:extLst>
          </p:cNvPr>
          <p:cNvSpPr/>
          <p:nvPr/>
        </p:nvSpPr>
        <p:spPr>
          <a:xfrm>
            <a:off x="-29686" y="4281383"/>
            <a:ext cx="3809597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Complex Lighting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46676" y="5169132"/>
            <a:ext cx="49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如果目标也会发光的话需要考虑多光源的情况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1BBF3-513C-4C64-8F6C-EC0CCA827A34}"/>
              </a:ext>
            </a:extLst>
          </p:cNvPr>
          <p:cNvSpPr/>
          <p:nvPr/>
        </p:nvSpPr>
        <p:spPr>
          <a:xfrm>
            <a:off x="0" y="1184171"/>
            <a:ext cx="2411760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Sky Box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天空盒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7C244-9C28-4EF6-A361-0D9F6BFC8DA3}"/>
              </a:ext>
            </a:extLst>
          </p:cNvPr>
          <p:cNvSpPr txBox="1"/>
          <p:nvPr/>
        </p:nvSpPr>
        <p:spPr>
          <a:xfrm>
            <a:off x="346676" y="1980521"/>
            <a:ext cx="472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外界环境采用天空盒，比如太空环境（右图）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D5B60-5C2B-439F-8152-BFD610AE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77962"/>
            <a:ext cx="2942456" cy="25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357188" y="285750"/>
            <a:ext cx="12474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Bonus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0511" y="2732777"/>
            <a:ext cx="4427984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Particle System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（粒子系统）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753FF0-CC9D-45F4-889F-72FF0D4E8553}"/>
              </a:ext>
            </a:extLst>
          </p:cNvPr>
          <p:cNvSpPr txBox="1"/>
          <p:nvPr/>
        </p:nvSpPr>
        <p:spPr>
          <a:xfrm>
            <a:off x="376362" y="3529127"/>
            <a:ext cx="808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子弹击中物体时的烟雾，或者是环境的雨、雾、雪，或者是目标周围的粒子（下图）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FCEBE0-3848-42EF-9942-4851A6F294DD}"/>
              </a:ext>
            </a:extLst>
          </p:cNvPr>
          <p:cNvSpPr/>
          <p:nvPr/>
        </p:nvSpPr>
        <p:spPr>
          <a:xfrm>
            <a:off x="-29686" y="4281383"/>
            <a:ext cx="3809597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Explosion Eﬀect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（爆炸效果）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0E6D1-A3E0-496C-AE34-084065D57099}"/>
              </a:ext>
            </a:extLst>
          </p:cNvPr>
          <p:cNvSpPr txBox="1"/>
          <p:nvPr/>
        </p:nvSpPr>
        <p:spPr>
          <a:xfrm>
            <a:off x="346677" y="5169132"/>
            <a:ext cx="256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子弹击中点的爆炸效果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F1BBF3-513C-4C64-8F6C-EC0CCA827A34}"/>
              </a:ext>
            </a:extLst>
          </p:cNvPr>
          <p:cNvSpPr/>
          <p:nvPr/>
        </p:nvSpPr>
        <p:spPr>
          <a:xfrm>
            <a:off x="-1" y="1184171"/>
            <a:ext cx="3779911" cy="504825"/>
          </a:xfrm>
          <a:prstGeom prst="rect">
            <a:avLst/>
          </a:prstGeom>
          <a:solidFill>
            <a:schemeClr val="tx1">
              <a:lumMod val="65000"/>
              <a:lumOff val="3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Collision Detection 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碰撞检测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87C244-9C28-4EF6-A361-0D9F6BFC8DA3}"/>
              </a:ext>
            </a:extLst>
          </p:cNvPr>
          <p:cNvSpPr txBox="1"/>
          <p:nvPr/>
        </p:nvSpPr>
        <p:spPr>
          <a:xfrm>
            <a:off x="346676" y="1980521"/>
            <a:ext cx="472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子弹击中目标需要进行碰撞检测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8E9D84-84CB-4E8D-8995-9A6CB118FBC7}"/>
              </a:ext>
            </a:extLst>
          </p:cNvPr>
          <p:cNvSpPr txBox="1"/>
          <p:nvPr/>
        </p:nvSpPr>
        <p:spPr>
          <a:xfrm>
            <a:off x="0" y="5793750"/>
            <a:ext cx="28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be continued……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EB811-9A79-4E86-8A09-207C4BDE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66" y="4025445"/>
            <a:ext cx="3009366" cy="26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260350"/>
            <a:ext cx="9144000" cy="5762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Teardrop 13"/>
          <p:cNvSpPr/>
          <p:nvPr/>
        </p:nvSpPr>
        <p:spPr>
          <a:xfrm flipV="1">
            <a:off x="387922" y="1194110"/>
            <a:ext cx="769838" cy="715194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615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6" name="矩形 14"/>
          <p:cNvSpPr>
            <a:spLocks noChangeArrowheads="1"/>
          </p:cNvSpPr>
          <p:nvPr/>
        </p:nvSpPr>
        <p:spPr bwMode="auto">
          <a:xfrm>
            <a:off x="1157760" y="1518592"/>
            <a:ext cx="2046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模型寻找</a:t>
            </a:r>
          </a:p>
        </p:txBody>
      </p:sp>
      <p:sp>
        <p:nvSpPr>
          <p:cNvPr id="6160" name="矩形 6"/>
          <p:cNvSpPr>
            <a:spLocks noChangeArrowheads="1"/>
          </p:cNvSpPr>
          <p:nvPr/>
        </p:nvSpPr>
        <p:spPr bwMode="auto">
          <a:xfrm>
            <a:off x="357188" y="285750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分工（暂定）</a:t>
            </a:r>
          </a:p>
        </p:txBody>
      </p:sp>
      <p:sp>
        <p:nvSpPr>
          <p:cNvPr id="21" name="Teardrop 13">
            <a:extLst>
              <a:ext uri="{FF2B5EF4-FFF2-40B4-BE49-F238E27FC236}">
                <a16:creationId xmlns:a16="http://schemas.microsoft.com/office/drawing/2014/main" id="{5B8A73DB-58DE-4CC0-8174-060AD75964B0}"/>
              </a:ext>
            </a:extLst>
          </p:cNvPr>
          <p:cNvSpPr/>
          <p:nvPr/>
        </p:nvSpPr>
        <p:spPr>
          <a:xfrm flipV="1">
            <a:off x="390111" y="2662236"/>
            <a:ext cx="769838" cy="715194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1CBB9F"/>
              </a:solidFill>
              <a:latin typeface="+mn-lt"/>
              <a:ea typeface="+mn-ea"/>
            </a:endParaRPr>
          </a:p>
        </p:txBody>
      </p:sp>
      <p:sp>
        <p:nvSpPr>
          <p:cNvPr id="22" name="矩形 14">
            <a:extLst>
              <a:ext uri="{FF2B5EF4-FFF2-40B4-BE49-F238E27FC236}">
                <a16:creationId xmlns:a16="http://schemas.microsoft.com/office/drawing/2014/main" id="{E803AB41-3C3E-4B34-BDB0-217F98B4B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21" y="2949067"/>
            <a:ext cx="1763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交互代码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BCD293-02E3-4683-BAC5-FA5B330E633E}"/>
              </a:ext>
            </a:extLst>
          </p:cNvPr>
          <p:cNvSpPr txBox="1"/>
          <p:nvPr/>
        </p:nvSpPr>
        <p:spPr>
          <a:xfrm>
            <a:off x="1259632" y="213285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邵梓硕、伍正涛（每个人都可以找，找到合适的就行）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AF3523-6F5B-4C2E-9012-E45A779E2EAD}"/>
              </a:ext>
            </a:extLst>
          </p:cNvPr>
          <p:cNvSpPr txBox="1"/>
          <p:nvPr/>
        </p:nvSpPr>
        <p:spPr>
          <a:xfrm>
            <a:off x="1259632" y="3613765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李杰泓、沈大伟（也可以互帮互助，特别是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Bonus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414</Words>
  <Application>Microsoft Office PowerPoint</Application>
  <PresentationFormat>全屏显示(4:3)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ZiShuo Shao</cp:lastModifiedBy>
  <cp:revision>323</cp:revision>
  <dcterms:created xsi:type="dcterms:W3CDTF">2013-10-30T09:04:50Z</dcterms:created>
  <dcterms:modified xsi:type="dcterms:W3CDTF">2019-05-09T12:10:02Z</dcterms:modified>
</cp:coreProperties>
</file>