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5876602841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lhm/AppData/Roaming/PolarisOffice/ETemp/15048_18645520/fImage587660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199515"/>
            <a:ext cx="12192635" cy="44589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희민</dc:creator>
  <cp:lastModifiedBy>이 희민</cp:lastModifiedBy>
  <dc:title>PowerPoint 프레젠테이션</dc:title>
  <cp:version>9.104.165.50235</cp:version>
</cp:coreProperties>
</file>