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B670EE-AB6F-43BD-BC17-EB7E9FF5CEAD}" v="2" dt="2019-02-11T11:18:34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 Milton" userId="cfcb28cff26fdeb6" providerId="LiveId" clId="{94B670EE-AB6F-43BD-BC17-EB7E9FF5CEAD}"/>
    <pc:docChg chg="delSld modSld">
      <pc:chgData name="Arun Milton" userId="cfcb28cff26fdeb6" providerId="LiveId" clId="{94B670EE-AB6F-43BD-BC17-EB7E9FF5CEAD}" dt="2019-02-11T11:20:36.258" v="1" actId="2696"/>
      <pc:docMkLst>
        <pc:docMk/>
      </pc:docMkLst>
      <pc:sldChg chg="del">
        <pc:chgData name="Arun Milton" userId="cfcb28cff26fdeb6" providerId="LiveId" clId="{94B670EE-AB6F-43BD-BC17-EB7E9FF5CEAD}" dt="2019-02-11T11:20:36.258" v="1" actId="2696"/>
        <pc:sldMkLst>
          <pc:docMk/>
          <pc:sldMk cId="3516430436" sldId="256"/>
        </pc:sldMkLst>
      </pc:sldChg>
      <pc:sldChg chg="delSp">
        <pc:chgData name="Arun Milton" userId="cfcb28cff26fdeb6" providerId="LiveId" clId="{94B670EE-AB6F-43BD-BC17-EB7E9FF5CEAD}" dt="2019-02-11T11:18:34.947" v="0"/>
        <pc:sldMkLst>
          <pc:docMk/>
          <pc:sldMk cId="1105467553" sldId="257"/>
        </pc:sldMkLst>
        <pc:picChg chg="del">
          <ac:chgData name="Arun Milton" userId="cfcb28cff26fdeb6" providerId="LiveId" clId="{94B670EE-AB6F-43BD-BC17-EB7E9FF5CEAD}" dt="2019-02-11T11:18:34.947" v="0"/>
          <ac:picMkLst>
            <pc:docMk/>
            <pc:sldMk cId="1105467553" sldId="257"/>
            <ac:picMk id="22" creationId="{CD5C0B76-8BC8-4229-A5AD-C1A0133663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08D0-47F3-4938-9B05-0E66CCBBB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7CEFD-C767-4D9C-AAD4-37542F1B6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BC774-E0A2-478F-95ED-1DEFCD0A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4FB0-BEBB-4715-A405-71CE2C6B5755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0BE8D-8C39-4CEF-A470-2E7D8F68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8D75C-97C3-4960-8B56-6C59E778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B8-85EC-4A71-A32C-BC19271A2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524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F403-92A7-45DE-A695-A061A7A6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9E9F5-7214-4FEE-B79B-07B0F2692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82334-62A6-4959-B0B0-7E89F3B79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4FB0-BEBB-4715-A405-71CE2C6B5755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474A5-D782-4EA5-BEDA-008FC420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8B991-47A9-4CC7-9F24-45FDEECE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B8-85EC-4A71-A32C-BC19271A2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06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4E51A-3D49-4453-8B6D-8F00AA788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EF412-3E0E-47B1-9A79-F6D4CBFC4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84FFF-F54F-49AB-AC97-5E5799EC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4FB0-BEBB-4715-A405-71CE2C6B5755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05D81-CB2F-408F-B7FB-043BC75C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7319F-CF37-41AF-B2C6-E0B76A16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B8-85EC-4A71-A32C-BC19271A2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80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0F82-990C-44E0-B277-54CB95D8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51E56-1BE6-45F2-925D-697283B5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ABA4E-9627-48D8-90E3-0AB5D8B6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4FB0-BEBB-4715-A405-71CE2C6B5755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5DA37-7662-4D60-B0FB-B5C32CA9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90CBE-8E5A-42E6-B2B8-5F3EA747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B8-85EC-4A71-A32C-BC19271A2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438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96D3-0F8B-4EB7-AAE5-40089A96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D51D0-1013-4A5A-BCC3-6353DC031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94864-8C27-4139-AB37-31906C85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4FB0-BEBB-4715-A405-71CE2C6B5755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8423E-2E00-4EE4-B95C-1C8DFF89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9A6CC-0D22-427F-9B3B-A39D8834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B8-85EC-4A71-A32C-BC19271A2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161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6A79-85BA-40B6-ABF2-FBFC83E7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2249F-5FFF-4249-B485-D4475108F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8954C-3470-4158-B347-4FC621A73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758A4-085F-4959-AB7A-B0B4B9A5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4FB0-BEBB-4715-A405-71CE2C6B5755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32F3D-3A23-412D-A5F0-2B86B81D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AF952-61EF-4894-AFAE-C4BA360D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B8-85EC-4A71-A32C-BC19271A2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253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C0BE-8601-4AB2-A6DE-1ECEA868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4C606-669F-4C0E-A92C-3462FDAF8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516B4-05C7-4F57-AF2E-E8D675404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9F44F-AF41-45AC-9A5E-870AB6B2A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891C2-8105-4031-8B75-191DC305C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762E2-C911-4115-B59E-D0482AC4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4FB0-BEBB-4715-A405-71CE2C6B5755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85B7EB-854F-4D0C-806F-97E8E34E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25A9E-54BF-4ADB-B954-C1E39A33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B8-85EC-4A71-A32C-BC19271A2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38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712E-BDDF-4E87-AB0B-4D89F8CE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E9D90-A2B4-4D3F-B07E-DCC23D3D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4FB0-BEBB-4715-A405-71CE2C6B5755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68F8D-74C8-46BD-8A4E-247DC3D7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DA0D9-8CA4-4153-B39A-2A3555B5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B8-85EC-4A71-A32C-BC19271A2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282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AE897-823F-4989-9296-F7F35DFA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4FB0-BEBB-4715-A405-71CE2C6B5755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ECB5F-E155-49EE-A0AA-F08B27B9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1C23F-F0A0-4D47-905C-BD773336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B8-85EC-4A71-A32C-BC19271A2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10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DB4D-7AB2-4C30-9CA8-104CF262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02488-B751-4DCC-A928-682404DBA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C3139-4474-4EA6-8FB4-86E7BEBE9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DB0DE-9FDB-431B-B69B-CC7DFC82F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4FB0-BEBB-4715-A405-71CE2C6B5755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3480E-D036-46C9-9107-949F06AB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D0346-7E6B-4199-B304-1F80FB1A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B8-85EC-4A71-A32C-BC19271A2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98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76AB-7AC0-4F19-8FB0-59AE53E6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4AF12-A60F-4A8A-AA16-B33226421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9708E-338C-488A-8F1C-8A2DBCC9B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21009-EB9A-4846-8926-43CE2D00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4FB0-BEBB-4715-A405-71CE2C6B5755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E9BD2-FF61-4787-8F2D-F1FF7A6C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7B9B0-CC46-4829-B1B2-F8D9E065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B8-85EC-4A71-A32C-BC19271A2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840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92D9F-EEE4-407E-BD4B-00D58503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7AE37-1399-4095-B59D-67366B6B6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8D03E-EF87-4C38-92B0-B9B4B4E46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E4FB0-BEBB-4715-A405-71CE2C6B5755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4B0FC-4243-49C8-822B-8F9D4D885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1C92-C357-4ADF-8FCB-AE05EBE3C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0A1B8-85EC-4A71-A32C-BC19271A2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09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43C27E-4337-4FBD-A1E1-1B15EBD3C8D0}"/>
              </a:ext>
            </a:extLst>
          </p:cNvPr>
          <p:cNvSpPr/>
          <p:nvPr/>
        </p:nvSpPr>
        <p:spPr>
          <a:xfrm>
            <a:off x="1483659" y="1519518"/>
            <a:ext cx="3509682" cy="3720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47D6A8-D1A2-4EEC-AD19-F90B69817DE0}"/>
              </a:ext>
            </a:extLst>
          </p:cNvPr>
          <p:cNvSpPr/>
          <p:nvPr/>
        </p:nvSpPr>
        <p:spPr>
          <a:xfrm>
            <a:off x="2012577" y="1994648"/>
            <a:ext cx="2433917" cy="2671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8A96F5-C060-4E14-88DF-750656307CD5}"/>
              </a:ext>
            </a:extLst>
          </p:cNvPr>
          <p:cNvSpPr/>
          <p:nvPr/>
        </p:nvSpPr>
        <p:spPr>
          <a:xfrm>
            <a:off x="2407024" y="2375648"/>
            <a:ext cx="1613647" cy="1851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49CE9A-B187-4AE5-B108-4A5F036BB697}"/>
              </a:ext>
            </a:extLst>
          </p:cNvPr>
          <p:cNvSpPr/>
          <p:nvPr/>
        </p:nvSpPr>
        <p:spPr>
          <a:xfrm>
            <a:off x="2785783" y="2749926"/>
            <a:ext cx="871818" cy="1073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15FC0B-8076-4E84-9441-9A09106791F4}"/>
              </a:ext>
            </a:extLst>
          </p:cNvPr>
          <p:cNvSpPr/>
          <p:nvPr/>
        </p:nvSpPr>
        <p:spPr>
          <a:xfrm>
            <a:off x="5593977" y="1519518"/>
            <a:ext cx="3509682" cy="3720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ACA37E-150C-4C49-8083-F6B39A0FC780}"/>
              </a:ext>
            </a:extLst>
          </p:cNvPr>
          <p:cNvSpPr/>
          <p:nvPr/>
        </p:nvSpPr>
        <p:spPr>
          <a:xfrm>
            <a:off x="6122895" y="1994648"/>
            <a:ext cx="2433917" cy="2671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79AFDD-3241-4795-A1B7-84B99D2C13D8}"/>
              </a:ext>
            </a:extLst>
          </p:cNvPr>
          <p:cNvSpPr/>
          <p:nvPr/>
        </p:nvSpPr>
        <p:spPr>
          <a:xfrm>
            <a:off x="6391838" y="2375648"/>
            <a:ext cx="820270" cy="1851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5C7437-8338-4BF9-81B5-DA4C825E1108}"/>
              </a:ext>
            </a:extLst>
          </p:cNvPr>
          <p:cNvSpPr/>
          <p:nvPr/>
        </p:nvSpPr>
        <p:spPr>
          <a:xfrm>
            <a:off x="7411572" y="2361081"/>
            <a:ext cx="820270" cy="1851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CD597-A7DD-4098-A7BF-F47FD3A67ABC}"/>
              </a:ext>
            </a:extLst>
          </p:cNvPr>
          <p:cNvSpPr/>
          <p:nvPr/>
        </p:nvSpPr>
        <p:spPr>
          <a:xfrm>
            <a:off x="6503894" y="2604247"/>
            <a:ext cx="582708" cy="1456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F4637F-7288-4104-AFAB-EE7BAF9BEAA6}"/>
              </a:ext>
            </a:extLst>
          </p:cNvPr>
          <p:cNvSpPr/>
          <p:nvPr/>
        </p:nvSpPr>
        <p:spPr>
          <a:xfrm>
            <a:off x="6584577" y="2756647"/>
            <a:ext cx="246530" cy="1196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8" name="Picture 4" descr="Image result for database transparent background">
            <a:extLst>
              <a:ext uri="{FF2B5EF4-FFF2-40B4-BE49-F238E27FC236}">
                <a16:creationId xmlns:a16="http://schemas.microsoft.com/office/drawing/2014/main" id="{BF1C13B4-945A-42B6-A33B-2EE7C8159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716" y="2509272"/>
            <a:ext cx="1685925" cy="203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36ACA5-000E-45A2-8180-013D6A3BF486}"/>
              </a:ext>
            </a:extLst>
          </p:cNvPr>
          <p:cNvCxnSpPr>
            <a:cxnSpLocks/>
          </p:cNvCxnSpPr>
          <p:nvPr/>
        </p:nvCxnSpPr>
        <p:spPr>
          <a:xfrm>
            <a:off x="4020671" y="3083299"/>
            <a:ext cx="2284879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07C0FE-03BF-478A-8395-8197E6275185}"/>
              </a:ext>
            </a:extLst>
          </p:cNvPr>
          <p:cNvCxnSpPr>
            <a:cxnSpLocks/>
          </p:cNvCxnSpPr>
          <p:nvPr/>
        </p:nvCxnSpPr>
        <p:spPr>
          <a:xfrm>
            <a:off x="8302159" y="3121399"/>
            <a:ext cx="1789579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EC18F9-2753-418B-B22B-A54F1DF9A122}"/>
              </a:ext>
            </a:extLst>
          </p:cNvPr>
          <p:cNvSpPr txBox="1"/>
          <p:nvPr/>
        </p:nvSpPr>
        <p:spPr>
          <a:xfrm>
            <a:off x="2857242" y="2963520"/>
            <a:ext cx="762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Appli</a:t>
            </a:r>
            <a:r>
              <a:rPr lang="en-CA" dirty="0"/>
              <a:t>-</a:t>
            </a:r>
          </a:p>
          <a:p>
            <a:r>
              <a:rPr lang="en-CA" dirty="0"/>
              <a:t>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D60DA5-F9E9-4F1F-B9CF-1001FC1866C7}"/>
              </a:ext>
            </a:extLst>
          </p:cNvPr>
          <p:cNvSpPr txBox="1"/>
          <p:nvPr/>
        </p:nvSpPr>
        <p:spPr>
          <a:xfrm>
            <a:off x="7300411" y="2963519"/>
            <a:ext cx="101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/>
              <a:t>MongoDB</a:t>
            </a:r>
          </a:p>
          <a:p>
            <a:pPr algn="ctr"/>
            <a:r>
              <a:rPr lang="en-CA" sz="1600" dirty="0"/>
              <a:t>Driver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714819-A3BC-409D-8505-1EA0A06A5D7E}"/>
              </a:ext>
            </a:extLst>
          </p:cNvPr>
          <p:cNvSpPr txBox="1"/>
          <p:nvPr/>
        </p:nvSpPr>
        <p:spPr>
          <a:xfrm>
            <a:off x="2171233" y="4261828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Browser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571333-EDC1-46E7-A7ED-71AFB7009029}"/>
              </a:ext>
            </a:extLst>
          </p:cNvPr>
          <p:cNvSpPr txBox="1"/>
          <p:nvPr/>
        </p:nvSpPr>
        <p:spPr>
          <a:xfrm>
            <a:off x="1766421" y="4771928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Client Machine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542B25-B77C-49F0-B1B2-8834756543D0}"/>
              </a:ext>
            </a:extLst>
          </p:cNvPr>
          <p:cNvSpPr txBox="1"/>
          <p:nvPr/>
        </p:nvSpPr>
        <p:spPr>
          <a:xfrm>
            <a:off x="6586958" y="2868724"/>
            <a:ext cx="163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6B1B20-36D3-4BE7-9277-B26479226ADF}"/>
              </a:ext>
            </a:extLst>
          </p:cNvPr>
          <p:cNvSpPr txBox="1"/>
          <p:nvPr/>
        </p:nvSpPr>
        <p:spPr>
          <a:xfrm>
            <a:off x="6824243" y="2893376"/>
            <a:ext cx="163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1ACA55-35A4-4F7D-A15C-0F444812FF40}"/>
              </a:ext>
            </a:extLst>
          </p:cNvPr>
          <p:cNvSpPr txBox="1"/>
          <p:nvPr/>
        </p:nvSpPr>
        <p:spPr>
          <a:xfrm>
            <a:off x="2673186" y="3904934"/>
            <a:ext cx="70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React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B9CE3F-C7D2-487A-B650-7DAE21BF9EBD}"/>
              </a:ext>
            </a:extLst>
          </p:cNvPr>
          <p:cNvSpPr txBox="1"/>
          <p:nvPr/>
        </p:nvSpPr>
        <p:spPr>
          <a:xfrm>
            <a:off x="6356883" y="3959731"/>
            <a:ext cx="890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Express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E09052-9BC2-474A-955F-2E77E7710FA7}"/>
              </a:ext>
            </a:extLst>
          </p:cNvPr>
          <p:cNvSpPr txBox="1"/>
          <p:nvPr/>
        </p:nvSpPr>
        <p:spPr>
          <a:xfrm>
            <a:off x="5855484" y="4774423"/>
            <a:ext cx="16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Back-end server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F2923C-D207-4ABA-A8FD-0C929E8CC2B7}"/>
              </a:ext>
            </a:extLst>
          </p:cNvPr>
          <p:cNvSpPr txBox="1"/>
          <p:nvPr/>
        </p:nvSpPr>
        <p:spPr>
          <a:xfrm>
            <a:off x="6260443" y="429175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Node.js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C149E6-5AAC-4F4E-AA05-9DCBB7B0FBBA}"/>
              </a:ext>
            </a:extLst>
          </p:cNvPr>
          <p:cNvSpPr txBox="1"/>
          <p:nvPr/>
        </p:nvSpPr>
        <p:spPr>
          <a:xfrm>
            <a:off x="10391273" y="4631160"/>
            <a:ext cx="1018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110546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Milton</dc:creator>
  <cp:lastModifiedBy>Arun Milton</cp:lastModifiedBy>
  <cp:revision>2</cp:revision>
  <dcterms:created xsi:type="dcterms:W3CDTF">2019-02-11T11:12:37Z</dcterms:created>
  <dcterms:modified xsi:type="dcterms:W3CDTF">2019-02-11T11:20:41Z</dcterms:modified>
</cp:coreProperties>
</file>