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83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6" y="1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4/11/23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4/11/23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6.gif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oberlan.deviantart.com/art/Home-Sweet-Home-383106466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45C2D0-4ED6-4686-88B2-742D42144015}"/>
              </a:ext>
            </a:extLst>
          </p:cNvPr>
          <p:cNvSpPr/>
          <p:nvPr/>
        </p:nvSpPr>
        <p:spPr>
          <a:xfrm>
            <a:off x="0" y="0"/>
            <a:ext cx="12192000" cy="441735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IR From a Different Perspective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Social Engineering Your Way to Trust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8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B2CC41B7-94BE-432C-ABFD-DA6B576023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411" b="24411"/>
          <a:stretch>
            <a:fillRect/>
          </a:stretch>
        </p:blipFill>
        <p:spPr>
          <a:xfrm>
            <a:off x="3979333" y="467993"/>
            <a:ext cx="4140200" cy="212121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19835-29E8-564E-8E1B-703A9FDF746B}"/>
              </a:ext>
            </a:extLst>
          </p:cNvPr>
          <p:cNvSpPr txBox="1"/>
          <p:nvPr/>
        </p:nvSpPr>
        <p:spPr>
          <a:xfrm>
            <a:off x="3715657" y="5515429"/>
            <a:ext cx="461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FajitaCon2020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May 2</a:t>
            </a:r>
            <a:r>
              <a:rPr lang="en-US" sz="2800" baseline="30000" dirty="0">
                <a:solidFill>
                  <a:schemeClr val="bg2"/>
                </a:solidFill>
              </a:rPr>
              <a:t>nd</a:t>
            </a:r>
            <a:r>
              <a:rPr lang="en-US" sz="2800" dirty="0">
                <a:solidFill>
                  <a:schemeClr val="bg2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Rob Morrow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Twitter: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lfslstlbrty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lfslstlbrty@protonmail.com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www.medium.com</a:t>
            </a:r>
            <a:r>
              <a:rPr lang="en-US" dirty="0"/>
              <a:t>/</a:t>
            </a:r>
            <a:r>
              <a:rPr lang="en-US" dirty="0" err="1"/>
              <a:t>lfslstlbrty</a:t>
            </a:r>
            <a:endParaRPr lang="en-US" dirty="0"/>
          </a:p>
        </p:txBody>
      </p:sp>
      <p:pic>
        <p:nvPicPr>
          <p:cNvPr id="14" name="Picture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D72BAD6F-192B-F742-A767-F5D453FF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32" b="24632"/>
          <a:stretch>
            <a:fillRect/>
          </a:stretch>
        </p:blipFill>
        <p:spPr>
          <a:xfrm>
            <a:off x="6894286" y="2509492"/>
            <a:ext cx="5019268" cy="2388684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14CEE1A-0AE3-AE4D-AB28-FFE3E64CD8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DC948286-2B18-4AEF-AAEB-39682710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MM.DD.20XX</a:t>
            </a: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2A53FAEE-6ED2-4601-B284-BC29EEC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090118"/>
            <a:ext cx="4494133" cy="804338"/>
          </a:xfrm>
        </p:spPr>
        <p:txBody>
          <a:bodyPr anchor="b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5690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Rob Morrow – </a:t>
            </a:r>
          </a:p>
          <a:p>
            <a:pPr>
              <a:lnSpc>
                <a:spcPct val="90000"/>
              </a:lnSpc>
            </a:pPr>
            <a:r>
              <a:rPr lang="en-US" sz="1500"/>
              <a:t>Network Engineer/Incident Response</a:t>
            </a:r>
          </a:p>
        </p:txBody>
      </p:sp>
      <p:pic>
        <p:nvPicPr>
          <p:cNvPr id="12" name="Picture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EA78FDF7-8145-45CC-9AAB-6A0A2EB2B4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5205" r="-21" b="23937"/>
          <a:stretch/>
        </p:blipFill>
        <p:spPr>
          <a:xfrm>
            <a:off x="831850" y="859665"/>
            <a:ext cx="1078992" cy="548640"/>
          </a:xfr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868443"/>
            <a:ext cx="4482996" cy="243260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200" dirty="0"/>
              <a:t>I am a Network Engineer with a strong focus on Security, and an Incident Responder.  I have training in Ethical Hacking, Incident Response, and Security Operations as well as a strong base in Networking and Information Technology.    </a:t>
            </a:r>
          </a:p>
          <a:p>
            <a:pPr fontAlgn="base">
              <a:lnSpc>
                <a:spcPct val="90000"/>
              </a:lnSpc>
            </a:pPr>
            <a:r>
              <a:rPr lang="en-US" sz="1200" dirty="0"/>
              <a:t>I did not start out in IT but found my calling after an organization I worked for experienced a cyberattack.  I have worked in multiple industries over the past 20 years, and my diverse background has allowed me to look at both IT and Incident Response through a unique lens. </a:t>
            </a:r>
          </a:p>
          <a:p>
            <a:pPr fontAlgn="base">
              <a:lnSpc>
                <a:spcPct val="90000"/>
              </a:lnSpc>
            </a:pPr>
            <a:r>
              <a:rPr lang="en-US" sz="1200" dirty="0"/>
              <a:t>In my free time, I enjoy spending time with my family and many outdoor activities.  I am also an active participant in Security Capture the Flag competitions and I recently started a blog to document my foray into incident response.    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  <p:pic>
        <p:nvPicPr>
          <p:cNvPr id="19" name="Picture Placeholder 18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A85A45D4-42C1-2F4C-98B7-11FB40AA50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r="-223" b="12462"/>
          <a:stretch/>
        </p:blipFill>
        <p:spPr>
          <a:xfrm>
            <a:off x="2262554" y="1501333"/>
            <a:ext cx="2743199" cy="3726853"/>
          </a:xfrm>
          <a:noFill/>
          <a:ln w="825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786915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411243"/>
            <a:ext cx="4494133" cy="804338"/>
          </a:xfrm>
        </p:spPr>
        <p:txBody>
          <a:bodyPr anchor="b">
            <a:normAutofit/>
          </a:bodyPr>
          <a:lstStyle/>
          <a:p>
            <a:r>
              <a:rPr lang="en-US" dirty="0"/>
              <a:t>Incident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564787"/>
            <a:ext cx="4473108" cy="569085"/>
          </a:xfrm>
        </p:spPr>
        <p:txBody>
          <a:bodyPr>
            <a:normAutofit/>
          </a:bodyPr>
          <a:lstStyle/>
          <a:p>
            <a:r>
              <a:rPr lang="en-US" sz="2000" dirty="0"/>
              <a:t>Traditional Aspects of Incident Response</a:t>
            </a:r>
          </a:p>
        </p:txBody>
      </p:sp>
      <p:pic>
        <p:nvPicPr>
          <p:cNvPr id="14" name="Picture Placeholder 13" descr="A close up of a logo&#10;&#10;Description automatically generated">
            <a:extLst>
              <a:ext uri="{FF2B5EF4-FFF2-40B4-BE49-F238E27FC236}">
                <a16:creationId xmlns:a16="http://schemas.microsoft.com/office/drawing/2014/main" id="{00AD4988-2ADD-4846-9CA9-FEE8BF8D63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5205" r="-21" b="23937"/>
          <a:stretch/>
        </p:blipFill>
        <p:spPr>
          <a:xfrm>
            <a:off x="831850" y="859665"/>
            <a:ext cx="1078992" cy="548640"/>
          </a:xfr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189568"/>
            <a:ext cx="4482996" cy="2432603"/>
          </a:xfrm>
        </p:spPr>
        <p:txBody>
          <a:bodyPr>
            <a:normAutofit/>
          </a:bodyPr>
          <a:lstStyle/>
          <a:p>
            <a:r>
              <a:rPr lang="en-US" sz="2800" dirty="0"/>
              <a:t>Containment, containment, containment!!!</a:t>
            </a:r>
          </a:p>
          <a:p>
            <a:r>
              <a:rPr lang="en-US" sz="2800" dirty="0"/>
              <a:t>Eradication of malicious element.</a:t>
            </a:r>
          </a:p>
          <a:p>
            <a:r>
              <a:rPr lang="en-US" sz="2800" dirty="0"/>
              <a:t>Forensics</a:t>
            </a:r>
          </a:p>
          <a:p>
            <a:endParaRPr lang="en-US" dirty="0"/>
          </a:p>
        </p:txBody>
      </p:sp>
      <p:pic>
        <p:nvPicPr>
          <p:cNvPr id="16" name="Picture Placeholder 15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E51CEA3F-B3A3-4ADB-AD01-F6E109B939F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-170" b="312"/>
          <a:stretch/>
        </p:blipFill>
        <p:spPr>
          <a:xfrm>
            <a:off x="2069960" y="1408306"/>
            <a:ext cx="3227450" cy="4470414"/>
          </a:xfr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411243"/>
            <a:ext cx="4494133" cy="804338"/>
          </a:xfrm>
        </p:spPr>
        <p:txBody>
          <a:bodyPr anchor="b">
            <a:normAutofit/>
          </a:bodyPr>
          <a:lstStyle/>
          <a:p>
            <a:r>
              <a:rPr lang="en-US" sz="2800" dirty="0"/>
              <a:t>Reconnaissance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79E3D462-9743-4C19-98F0-F204241F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564787"/>
            <a:ext cx="4473108" cy="569085"/>
          </a:xfrm>
        </p:spPr>
        <p:txBody>
          <a:bodyPr/>
          <a:lstStyle/>
          <a:p>
            <a:r>
              <a:rPr lang="en-US" dirty="0"/>
              <a:t>Who are you, and what am I doing here?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189568"/>
            <a:ext cx="4482996" cy="2432603"/>
          </a:xfrm>
        </p:spPr>
        <p:txBody>
          <a:bodyPr>
            <a:normAutofit/>
          </a:bodyPr>
          <a:lstStyle/>
          <a:p>
            <a:r>
              <a:rPr lang="en-US" sz="1600" dirty="0"/>
              <a:t>Introduce yourself to staff not just the management.</a:t>
            </a:r>
          </a:p>
          <a:p>
            <a:r>
              <a:rPr lang="en-US" sz="1600" dirty="0"/>
              <a:t>Try to find out the level of hell you just walked into.</a:t>
            </a:r>
          </a:p>
          <a:p>
            <a:r>
              <a:rPr lang="en-US" sz="1600" dirty="0"/>
              <a:t>Work to obtain a base understanding of scope.</a:t>
            </a:r>
          </a:p>
          <a:p>
            <a:r>
              <a:rPr lang="en-US" sz="1600" dirty="0"/>
              <a:t>Start looking for targets.</a:t>
            </a:r>
          </a:p>
          <a:p>
            <a:r>
              <a:rPr lang="en-US" sz="1600" dirty="0"/>
              <a:t>Realize that they need your help, yes, but you also need their help.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CCA6FD5-4815-4CBD-AD00-508F311D303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-2425" y="1792784"/>
            <a:ext cx="6071428" cy="3721608"/>
          </a:xfrm>
        </p:spPr>
      </p:pic>
      <p:pic>
        <p:nvPicPr>
          <p:cNvPr id="16" name="Picture Placeholder 15" descr="A close up of a logo&#10;&#10;Description automatically generated">
            <a:extLst>
              <a:ext uri="{FF2B5EF4-FFF2-40B4-BE49-F238E27FC236}">
                <a16:creationId xmlns:a16="http://schemas.microsoft.com/office/drawing/2014/main" id="{517D6168-5C0B-490B-8F7C-6556DBD34D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4632" b="24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 the Initial Point of Access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Find a Person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Find a team member that you can build a connection with.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Grow that relationship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Get to know as much as you can about the person in a short time. You will need it.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Build the Trust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Use what you have learned about the person to increase the level of trust between you.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Set the Hook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Congratulations, you just got your initial foothold in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Placeholder 19" descr="A close up of a logo&#10;&#10;Description automatically generated">
            <a:extLst>
              <a:ext uri="{FF2B5EF4-FFF2-40B4-BE49-F238E27FC236}">
                <a16:creationId xmlns:a16="http://schemas.microsoft.com/office/drawing/2014/main" id="{0BE67B5D-0E2C-4474-AA29-6C6C01238C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0"/>
          <a:srcRect t="24632" b="24632"/>
          <a:stretch>
            <a:fillRect/>
          </a:stretch>
        </p:blipFill>
        <p:spPr>
          <a:xfrm>
            <a:off x="831849" y="859665"/>
            <a:ext cx="1835901" cy="933509"/>
          </a:xfr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07529"/>
            <a:ext cx="5314072" cy="569086"/>
          </a:xfrm>
        </p:spPr>
        <p:txBody>
          <a:bodyPr anchor="b">
            <a:normAutofit/>
          </a:bodyPr>
          <a:lstStyle/>
          <a:p>
            <a:r>
              <a:rPr lang="en-US" dirty="0"/>
              <a:t>Gaining Access</a:t>
            </a:r>
          </a:p>
        </p:txBody>
      </p:sp>
      <p:pic>
        <p:nvPicPr>
          <p:cNvPr id="12" name="Picture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F02D7080-2DE4-4A44-83EE-5C4E915F0E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5205" r="-21" b="23937"/>
          <a:stretch/>
        </p:blipFill>
        <p:spPr>
          <a:xfrm>
            <a:off x="831850" y="859665"/>
            <a:ext cx="1078992" cy="548640"/>
          </a:xfrm>
          <a:noFill/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C4BABDD-4C6B-4987-9214-AFD82A454C68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31850" y="2031832"/>
            <a:ext cx="2915732" cy="360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Building Trust with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096000" y="2031832"/>
            <a:ext cx="2915732" cy="360000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1600" dirty="0"/>
              <a:t>The Game of Lateral Movement and Privilege Escalation</a:t>
            </a:r>
          </a:p>
          <a:p>
            <a:endParaRPr lang="en-US" sz="11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/>
          <a:p>
            <a:r>
              <a:rPr lang="en-US" dirty="0"/>
              <a:t>Make friends and lots of them.</a:t>
            </a:r>
          </a:p>
          <a:p>
            <a:r>
              <a:rPr lang="en-US" dirty="0"/>
              <a:t>Remember that they are all terrified.  I mean really terrified.</a:t>
            </a:r>
          </a:p>
          <a:p>
            <a:r>
              <a:rPr lang="en-US" dirty="0"/>
              <a:t>Coffee and Donuts go a long way.  Do things to help them see you as a friend.</a:t>
            </a:r>
          </a:p>
          <a:p>
            <a:r>
              <a:rPr lang="en-US" dirty="0"/>
              <a:t>The more trust you build, the more access you have.</a:t>
            </a:r>
          </a:p>
          <a:p>
            <a:r>
              <a:rPr lang="en-US" dirty="0"/>
              <a:t>Help with things that aren’t necessarily important to you, they can be important to the team.</a:t>
            </a:r>
          </a:p>
          <a:p>
            <a:r>
              <a:rPr lang="en-US" dirty="0"/>
              <a:t>You will have to prove yourself.</a:t>
            </a:r>
          </a:p>
          <a:p>
            <a:r>
              <a:rPr lang="en-US" dirty="0"/>
              <a:t>Work with the person who thinks they are going to take the blame.  There is probably a reason.</a:t>
            </a:r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5CFC93-9688-4246-BFBD-9F3840AC8BE6}"/>
              </a:ext>
            </a:extLst>
          </p:cNvPr>
          <p:cNvPicPr>
            <a:picLocks noGrp="1" noChangeAspect="1"/>
          </p:cNvPicPr>
          <p:nvPr>
            <p:ph sz="quarter" idx="33"/>
          </p:nvPr>
        </p:nvPicPr>
        <p:blipFill>
          <a:blip r:embed="rId3"/>
          <a:srcRect/>
          <a:stretch/>
        </p:blipFill>
        <p:spPr>
          <a:xfrm>
            <a:off x="7267747" y="2671950"/>
            <a:ext cx="2774792" cy="2787463"/>
          </a:xfr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Carnitas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4641" y="1855339"/>
            <a:ext cx="5413787" cy="3705020"/>
          </a:xfrm>
        </p:spPr>
        <p:txBody>
          <a:bodyPr/>
          <a:lstStyle/>
          <a:p>
            <a:r>
              <a:rPr lang="en-US" dirty="0"/>
              <a:t>1 teaspoon salt</a:t>
            </a:r>
          </a:p>
          <a:p>
            <a:r>
              <a:rPr lang="en-US" dirty="0"/>
              <a:t>1 teaspoon garlic powder</a:t>
            </a:r>
          </a:p>
          <a:p>
            <a:r>
              <a:rPr lang="en-US" dirty="0"/>
              <a:t>1 teaspoon ground cumin</a:t>
            </a:r>
          </a:p>
          <a:p>
            <a:r>
              <a:rPr lang="en-US" dirty="0"/>
              <a:t>½ teaspoon crumbled dried oregano</a:t>
            </a:r>
          </a:p>
          <a:p>
            <a:r>
              <a:rPr lang="en-US" dirty="0"/>
              <a:t>½ teaspoon ground coriander</a:t>
            </a:r>
          </a:p>
          <a:p>
            <a:r>
              <a:rPr lang="en-US" dirty="0"/>
              <a:t>¼ teaspoon ground cinnamon</a:t>
            </a:r>
          </a:p>
          <a:p>
            <a:r>
              <a:rPr lang="en-US" dirty="0"/>
              <a:t>1 (4 pound) boneless pork shoulder roast</a:t>
            </a:r>
          </a:p>
          <a:p>
            <a:r>
              <a:rPr lang="en-US" dirty="0"/>
              <a:t>2 bay leaves</a:t>
            </a:r>
          </a:p>
          <a:p>
            <a:r>
              <a:rPr lang="en-US" dirty="0"/>
              <a:t>2 cups chicken broth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pic>
        <p:nvPicPr>
          <p:cNvPr id="11" name="Picture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F2687628-8641-4581-8F18-2212987380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632" b="24632"/>
          <a:stretch>
            <a:fillRect/>
          </a:stretch>
        </p:blipFill>
        <p:spPr/>
      </p:pic>
      <p:pic>
        <p:nvPicPr>
          <p:cNvPr id="28" name="Picture Placeholder 27" descr="A plate of food&#10;&#10;Description automatically generated">
            <a:extLst>
              <a:ext uri="{FF2B5EF4-FFF2-40B4-BE49-F238E27FC236}">
                <a16:creationId xmlns:a16="http://schemas.microsoft.com/office/drawing/2014/main" id="{ADB50718-28A1-4EF9-A768-76F318CD27A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29719" t="6900" r="-29872" b="7652"/>
          <a:stretch/>
        </p:blipFill>
        <p:spPr>
          <a:xfrm>
            <a:off x="457200" y="2165350"/>
            <a:ext cx="4464050" cy="2930525"/>
          </a:xfr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Access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Getting friendly with the C-Levels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err="1"/>
              <a:t>Shmoozing</a:t>
            </a:r>
            <a:r>
              <a:rPr lang="en-US" dirty="0"/>
              <a:t> and Boozing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Personable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will go out to dinner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Just be comfortable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Taking the Talk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Don’t sugarcoat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sympathetic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Good news FIRST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Walking the Walk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what you do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confident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Your job comes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F070F10-63C7-C348-AF16-5BA7D4224F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9" name="Picture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A9C044DA-C4AD-ED4F-A08C-A570BD8C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32" b="24632"/>
          <a:stretch>
            <a:fillRect/>
          </a:stretch>
        </p:blipFill>
        <p:spPr>
          <a:xfrm>
            <a:off x="831850" y="901837"/>
            <a:ext cx="1078992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E6100-470E-FE4F-9DC7-53E48136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E69E8-9F6A-E343-84D3-D356F558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D4966-93CA-0840-B8A0-D1D20ACC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0B5C99-9A48-1743-B241-9A90F62D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Clearing Tracks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D8DA42-2EF5-EA4E-995F-C3A30E4742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458382-AE85-0846-A5D2-267A055E1717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EE5CA2-9478-0243-8EF1-C1C7BA31AA5C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8438068" y="1671832"/>
            <a:ext cx="2915732" cy="360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Time to go the f*** home</a:t>
            </a:r>
          </a:p>
        </p:txBody>
      </p:sp>
      <p:pic>
        <p:nvPicPr>
          <p:cNvPr id="13" name="Content Placeholder 12" descr="A close up of a sign&#10;&#10;Description automatically generated">
            <a:extLst>
              <a:ext uri="{FF2B5EF4-FFF2-40B4-BE49-F238E27FC236}">
                <a16:creationId xmlns:a16="http://schemas.microsoft.com/office/drawing/2014/main" id="{3677DAB4-7DDF-304E-A61B-A3FE87F6A2EE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1327" y="2031832"/>
            <a:ext cx="4856793" cy="3427581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E2580A-9141-904F-AAA9-CC5978575624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Time to get out of there</a:t>
            </a:r>
          </a:p>
          <a:p>
            <a:r>
              <a:rPr lang="en-US" sz="2000" dirty="0">
                <a:solidFill>
                  <a:schemeClr val="bg2"/>
                </a:solidFill>
              </a:rPr>
              <a:t>Make sure they are in a place they can function</a:t>
            </a:r>
          </a:p>
          <a:p>
            <a:r>
              <a:rPr lang="en-US" sz="2000" dirty="0">
                <a:solidFill>
                  <a:schemeClr val="bg2"/>
                </a:solidFill>
              </a:rPr>
              <a:t>Be available, but not too available</a:t>
            </a:r>
          </a:p>
          <a:p>
            <a:r>
              <a:rPr lang="en-US" sz="2000" dirty="0">
                <a:solidFill>
                  <a:schemeClr val="bg2"/>
                </a:solidFill>
              </a:rPr>
              <a:t>It should start feeling like you are needed less and less</a:t>
            </a:r>
          </a:p>
          <a:p>
            <a:r>
              <a:rPr lang="en-US" sz="2000" dirty="0">
                <a:solidFill>
                  <a:schemeClr val="bg2"/>
                </a:solidFill>
              </a:rPr>
              <a:t>Maintain friendships</a:t>
            </a:r>
          </a:p>
        </p:txBody>
      </p:sp>
      <p:pic>
        <p:nvPicPr>
          <p:cNvPr id="11" name="Picture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8A5E890D-0C92-8A4A-A7C6-02C3E101F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632" b="24632"/>
          <a:stretch>
            <a:fillRect/>
          </a:stretch>
        </p:blipFill>
        <p:spPr>
          <a:xfrm>
            <a:off x="858218" y="859665"/>
            <a:ext cx="1078992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3FA185-3A87-2045-8622-15538B7DB832}"/>
              </a:ext>
            </a:extLst>
          </p:cNvPr>
          <p:cNvSpPr txBox="1"/>
          <p:nvPr/>
        </p:nvSpPr>
        <p:spPr>
          <a:xfrm>
            <a:off x="778643" y="5420699"/>
            <a:ext cx="4589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roberlan.deviantart.com/art/Home-Sweet-Home-38310646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342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 Light</vt:lpstr>
      <vt:lpstr>Office Theme</vt:lpstr>
      <vt:lpstr>IR From a Different Perspective</vt:lpstr>
      <vt:lpstr>ABOUT ME</vt:lpstr>
      <vt:lpstr>Incident Response</vt:lpstr>
      <vt:lpstr>Reconnaissance</vt:lpstr>
      <vt:lpstr>Scanning</vt:lpstr>
      <vt:lpstr>Gaining Access</vt:lpstr>
      <vt:lpstr>Carnitas Break</vt:lpstr>
      <vt:lpstr>Maintaining Access</vt:lpstr>
      <vt:lpstr>Clearing Tracks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Morrow</dc:creator>
  <cp:lastModifiedBy/>
  <cp:revision>1</cp:revision>
  <dcterms:created xsi:type="dcterms:W3CDTF">2020-04-27T21:56:31Z</dcterms:created>
  <dcterms:modified xsi:type="dcterms:W3CDTF">2023-04-12T00:27:50Z</dcterms:modified>
</cp:coreProperties>
</file>