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Raleway"/>
      <p:regular r:id="rId13"/>
    </p:embeddedFont>
    <p:embeddedFont>
      <p:font typeface="Raleway"/>
      <p:regular r:id="rId14"/>
    </p:embeddedFont>
    <p:embeddedFont>
      <p:font typeface="Raleway"/>
      <p:regular r:id="rId15"/>
    </p:embeddedFont>
    <p:embeddedFont>
      <p:font typeface="Raleway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AI-Powered Layoff Prediction &amp; Unemployment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explores the development of an AI-powered system designed to predict layoffs and analyze unemployment trends, providing insights to stakeholders across various sectors.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8460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821561"/>
            <a:ext cx="224289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Anush Dighore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2628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Layoff Predicament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Unpredictable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Layoffs are often sudden and leave employees unprepared.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Limited Insights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Existing models rely on outdated data, providing insufficient real-time warnings.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7364"/>
            <a:ext cx="99844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Predicting Layoffs &amp; Providing Insights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849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322742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84922"/>
            <a:ext cx="30658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Track Real-Time Trends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75340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job postings, hiring patterns, and company reports.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1849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02032" y="322742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1849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 Layoffs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675340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ML models to detect economic downturn signals.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1849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25204" y="322742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1849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Analyze Sentiment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675340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public and employee concerns from news and social media.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2460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78860" y="52885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246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Provide Insights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73643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Dashboard with layoff risk assessments and job market trends.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8667" y="52460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13737" y="52885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65783" y="5246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Suggest Alternatives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65783" y="573643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job recommendations for affected workers.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3950"/>
            <a:ext cx="68145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Building on Past Research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Past Research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 of existing models and limitations of current unemployment prediction systems.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032891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63101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Papers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5757743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Research papers like "Using AI for Labor Market Predictions" and "Sentiment Analysis in Economic Forecasting" highlight the potential of AI in this domain.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722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Leveraging AI in HR Analytics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62997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23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914186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 models analyze employment trends to predict future workforce needs and potential layoff risks.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21" y="362997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423767"/>
            <a:ext cx="360818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Natural Language Processing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5268516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NLP processes job market news and reports, extracting key insights and identifying sentiment.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4018"/>
            <a:ext cx="72499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Applications Across Sectors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762958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1989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Employees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4801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Early warning system to prepare for potential layoffs.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23843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350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Companies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8410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Workforce planning and risk mitigation strategies.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484727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4711541"/>
            <a:ext cx="37102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Government &amp; Policymakers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20196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Data-driven employment policies to address unemployment trends.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154579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63813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Job Portals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2" y="687181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job recommendations based on layoff risks.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2025-03-10T14:47:49Z</dcterms:created>
  <dcterms:modified xsi:type="dcterms:W3CDTF">2025-03-10T14:47:49Z</dcterms:modified>
</cp:coreProperties>
</file>