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3" autoAdjust="0"/>
  </p:normalViewPr>
  <p:slideViewPr>
    <p:cSldViewPr showGuides="1">
      <p:cViewPr>
        <p:scale>
          <a:sx n="110" d="100"/>
          <a:sy n="110" d="100"/>
        </p:scale>
        <p:origin x="1680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C8F3DE-468B-4C38-92EF-282DA86DA52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039DE3-CD34-4924-B672-9500430583F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Abstract</a:t>
          </a:r>
          <a:endParaRPr lang="en-US"/>
        </a:p>
      </dgm:t>
    </dgm:pt>
    <dgm:pt modelId="{0E473820-B1E9-4C84-92F4-F10E385526DD}" type="parTrans" cxnId="{613E7D3C-31CF-44A8-BD3A-F3FE84AB6847}">
      <dgm:prSet/>
      <dgm:spPr/>
      <dgm:t>
        <a:bodyPr/>
        <a:lstStyle/>
        <a:p>
          <a:endParaRPr lang="en-US"/>
        </a:p>
      </dgm:t>
    </dgm:pt>
    <dgm:pt modelId="{0DD46E5B-FEEB-4489-8697-AAF1DB539F39}" type="sibTrans" cxnId="{613E7D3C-31CF-44A8-BD3A-F3FE84AB6847}">
      <dgm:prSet/>
      <dgm:spPr/>
      <dgm:t>
        <a:bodyPr/>
        <a:lstStyle/>
        <a:p>
          <a:endParaRPr lang="en-US"/>
        </a:p>
      </dgm:t>
    </dgm:pt>
    <dgm:pt modelId="{B9BD538F-38AF-49BB-A5E1-61A2530CC2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Objectives </a:t>
          </a:r>
        </a:p>
      </dgm:t>
    </dgm:pt>
    <dgm:pt modelId="{68FA77F7-8015-466F-8AD0-C20CA213F624}" type="parTrans" cxnId="{7254D78C-63F7-499B-9517-38867290D4D1}">
      <dgm:prSet/>
      <dgm:spPr/>
      <dgm:t>
        <a:bodyPr/>
        <a:lstStyle/>
        <a:p>
          <a:endParaRPr lang="en-US"/>
        </a:p>
      </dgm:t>
    </dgm:pt>
    <dgm:pt modelId="{CE32EE38-BF07-440E-9B6B-294431FDD180}" type="sibTrans" cxnId="{7254D78C-63F7-499B-9517-38867290D4D1}">
      <dgm:prSet/>
      <dgm:spPr/>
      <dgm:t>
        <a:bodyPr/>
        <a:lstStyle/>
        <a:p>
          <a:endParaRPr lang="en-US"/>
        </a:p>
      </dgm:t>
    </dgm:pt>
    <dgm:pt modelId="{01230D1C-23C6-4049-B0C6-37CBAE0896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Architecture diagram</a:t>
          </a:r>
        </a:p>
      </dgm:t>
    </dgm:pt>
    <dgm:pt modelId="{816C8897-8D51-4D3E-9B58-7A05047AD2BA}" type="parTrans" cxnId="{402C67CC-1D45-44CE-851C-07F8A28596D7}">
      <dgm:prSet/>
      <dgm:spPr/>
      <dgm:t>
        <a:bodyPr/>
        <a:lstStyle/>
        <a:p>
          <a:endParaRPr lang="en-US"/>
        </a:p>
      </dgm:t>
    </dgm:pt>
    <dgm:pt modelId="{DC74B27F-2E92-46C5-8274-5983A8C6867D}" type="sibTrans" cxnId="{402C67CC-1D45-44CE-851C-07F8A28596D7}">
      <dgm:prSet/>
      <dgm:spPr/>
      <dgm:t>
        <a:bodyPr/>
        <a:lstStyle/>
        <a:p>
          <a:endParaRPr lang="en-US"/>
        </a:p>
      </dgm:t>
    </dgm:pt>
    <dgm:pt modelId="{DD1C4F3D-879C-4A55-970A-2BECF87285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Sample Dataset</a:t>
          </a:r>
        </a:p>
      </dgm:t>
    </dgm:pt>
    <dgm:pt modelId="{49069012-3C15-4B9E-BC99-E73D70B91E3F}" type="parTrans" cxnId="{4CF84EF7-60A5-4FF4-98FF-53DBF35512B6}">
      <dgm:prSet/>
      <dgm:spPr/>
      <dgm:t>
        <a:bodyPr/>
        <a:lstStyle/>
        <a:p>
          <a:endParaRPr lang="en-US"/>
        </a:p>
      </dgm:t>
    </dgm:pt>
    <dgm:pt modelId="{69016E00-D418-4E7E-8DBF-468B91ADE75B}" type="sibTrans" cxnId="{4CF84EF7-60A5-4FF4-98FF-53DBF35512B6}">
      <dgm:prSet/>
      <dgm:spPr/>
      <dgm:t>
        <a:bodyPr/>
        <a:lstStyle/>
        <a:p>
          <a:endParaRPr lang="en-US"/>
        </a:p>
      </dgm:t>
    </dgm:pt>
    <dgm:pt modelId="{570B3F79-3E98-4FF0-B2DB-DDDC529144FD}" type="pres">
      <dgm:prSet presAssocID="{E9C8F3DE-468B-4C38-92EF-282DA86DA529}" presName="root" presStyleCnt="0">
        <dgm:presLayoutVars>
          <dgm:dir/>
          <dgm:resizeHandles val="exact"/>
        </dgm:presLayoutVars>
      </dgm:prSet>
      <dgm:spPr/>
    </dgm:pt>
    <dgm:pt modelId="{76458885-5E04-4E7E-8659-864134113191}" type="pres">
      <dgm:prSet presAssocID="{1D039DE3-CD34-4924-B672-9500430583F9}" presName="compNode" presStyleCnt="0"/>
      <dgm:spPr/>
    </dgm:pt>
    <dgm:pt modelId="{74B11A37-3FE4-47BD-AD94-6687354525DE}" type="pres">
      <dgm:prSet presAssocID="{1D039DE3-CD34-4924-B672-9500430583F9}" presName="bgRect" presStyleLbl="bgShp" presStyleIdx="0" presStyleCnt="4"/>
      <dgm:spPr/>
    </dgm:pt>
    <dgm:pt modelId="{5948D1DB-28A4-445F-9A65-1AE88B5EFDC9}" type="pres">
      <dgm:prSet presAssocID="{1D039DE3-CD34-4924-B672-9500430583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CBAF758-E8DA-443A-B3C0-67D24D9AC95D}" type="pres">
      <dgm:prSet presAssocID="{1D039DE3-CD34-4924-B672-9500430583F9}" presName="spaceRect" presStyleCnt="0"/>
      <dgm:spPr/>
    </dgm:pt>
    <dgm:pt modelId="{C80189BD-ABAD-4881-AF46-34971A3B85A0}" type="pres">
      <dgm:prSet presAssocID="{1D039DE3-CD34-4924-B672-9500430583F9}" presName="parTx" presStyleLbl="revTx" presStyleIdx="0" presStyleCnt="4">
        <dgm:presLayoutVars>
          <dgm:chMax val="0"/>
          <dgm:chPref val="0"/>
        </dgm:presLayoutVars>
      </dgm:prSet>
      <dgm:spPr/>
    </dgm:pt>
    <dgm:pt modelId="{474D8558-7CBD-4A8C-AE58-2A263A68C241}" type="pres">
      <dgm:prSet presAssocID="{0DD46E5B-FEEB-4489-8697-AAF1DB539F39}" presName="sibTrans" presStyleCnt="0"/>
      <dgm:spPr/>
    </dgm:pt>
    <dgm:pt modelId="{EEC954BF-2209-4758-AD0B-0C80BD1844C5}" type="pres">
      <dgm:prSet presAssocID="{B9BD538F-38AF-49BB-A5E1-61A2530CC2D9}" presName="compNode" presStyleCnt="0"/>
      <dgm:spPr/>
    </dgm:pt>
    <dgm:pt modelId="{043E3044-55C4-4C27-A361-172BE15E2367}" type="pres">
      <dgm:prSet presAssocID="{B9BD538F-38AF-49BB-A5E1-61A2530CC2D9}" presName="bgRect" presStyleLbl="bgShp" presStyleIdx="1" presStyleCnt="4"/>
      <dgm:spPr/>
    </dgm:pt>
    <dgm:pt modelId="{559F6A6C-FE97-4688-A9FE-DB54263E992D}" type="pres">
      <dgm:prSet presAssocID="{B9BD538F-38AF-49BB-A5E1-61A2530CC2D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D5F2FF9-A434-41B6-933F-F11132F09EFA}" type="pres">
      <dgm:prSet presAssocID="{B9BD538F-38AF-49BB-A5E1-61A2530CC2D9}" presName="spaceRect" presStyleCnt="0"/>
      <dgm:spPr/>
    </dgm:pt>
    <dgm:pt modelId="{0CEDBC6D-760D-4B42-B7A3-C8AFED96F8DF}" type="pres">
      <dgm:prSet presAssocID="{B9BD538F-38AF-49BB-A5E1-61A2530CC2D9}" presName="parTx" presStyleLbl="revTx" presStyleIdx="1" presStyleCnt="4">
        <dgm:presLayoutVars>
          <dgm:chMax val="0"/>
          <dgm:chPref val="0"/>
        </dgm:presLayoutVars>
      </dgm:prSet>
      <dgm:spPr/>
    </dgm:pt>
    <dgm:pt modelId="{70009738-926F-4137-921A-828DAA640CB9}" type="pres">
      <dgm:prSet presAssocID="{CE32EE38-BF07-440E-9B6B-294431FDD180}" presName="sibTrans" presStyleCnt="0"/>
      <dgm:spPr/>
    </dgm:pt>
    <dgm:pt modelId="{CD45E733-681A-434A-9FCD-1E29630279D6}" type="pres">
      <dgm:prSet presAssocID="{01230D1C-23C6-4049-B0C6-37CBAE0896D7}" presName="compNode" presStyleCnt="0"/>
      <dgm:spPr/>
    </dgm:pt>
    <dgm:pt modelId="{A978AB3D-CC92-4214-A522-D0DE2577B5B9}" type="pres">
      <dgm:prSet presAssocID="{01230D1C-23C6-4049-B0C6-37CBAE0896D7}" presName="bgRect" presStyleLbl="bgShp" presStyleIdx="2" presStyleCnt="4"/>
      <dgm:spPr/>
    </dgm:pt>
    <dgm:pt modelId="{08C5A869-5E5E-4E8A-BE30-364FE2A1395C}" type="pres">
      <dgm:prSet presAssocID="{01230D1C-23C6-4049-B0C6-37CBAE0896D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ADAEE70-9CBE-42E8-9C56-5E9072509BFF}" type="pres">
      <dgm:prSet presAssocID="{01230D1C-23C6-4049-B0C6-37CBAE0896D7}" presName="spaceRect" presStyleCnt="0"/>
      <dgm:spPr/>
    </dgm:pt>
    <dgm:pt modelId="{ABCA00A3-9861-4CBA-8DFB-D9E5482ED1E6}" type="pres">
      <dgm:prSet presAssocID="{01230D1C-23C6-4049-B0C6-37CBAE0896D7}" presName="parTx" presStyleLbl="revTx" presStyleIdx="2" presStyleCnt="4">
        <dgm:presLayoutVars>
          <dgm:chMax val="0"/>
          <dgm:chPref val="0"/>
        </dgm:presLayoutVars>
      </dgm:prSet>
      <dgm:spPr/>
    </dgm:pt>
    <dgm:pt modelId="{D2FFCC43-F66D-46BC-92CB-8B44FB193CEC}" type="pres">
      <dgm:prSet presAssocID="{DC74B27F-2E92-46C5-8274-5983A8C6867D}" presName="sibTrans" presStyleCnt="0"/>
      <dgm:spPr/>
    </dgm:pt>
    <dgm:pt modelId="{1FA31531-B899-4B09-89E5-FBB3F3027DE5}" type="pres">
      <dgm:prSet presAssocID="{DD1C4F3D-879C-4A55-970A-2BECF872850D}" presName="compNode" presStyleCnt="0"/>
      <dgm:spPr/>
    </dgm:pt>
    <dgm:pt modelId="{E5A8DF4F-4811-4891-8F78-9DBEA51219DE}" type="pres">
      <dgm:prSet presAssocID="{DD1C4F3D-879C-4A55-970A-2BECF872850D}" presName="bgRect" presStyleLbl="bgShp" presStyleIdx="3" presStyleCnt="4"/>
      <dgm:spPr/>
    </dgm:pt>
    <dgm:pt modelId="{FFBBBD9A-F986-4E29-A869-FD10DAC7D04E}" type="pres">
      <dgm:prSet presAssocID="{DD1C4F3D-879C-4A55-970A-2BECF87285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EAAC653-A853-4496-A0D1-68412ABBCFA3}" type="pres">
      <dgm:prSet presAssocID="{DD1C4F3D-879C-4A55-970A-2BECF872850D}" presName="spaceRect" presStyleCnt="0"/>
      <dgm:spPr/>
    </dgm:pt>
    <dgm:pt modelId="{0A06A0B8-8E71-410B-8DFC-EAB4A5D2F2BA}" type="pres">
      <dgm:prSet presAssocID="{DD1C4F3D-879C-4A55-970A-2BECF87285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1C33F11-932B-4BAF-9880-B9DA4A46CEE2}" type="presOf" srcId="{1D039DE3-CD34-4924-B672-9500430583F9}" destId="{C80189BD-ABAD-4881-AF46-34971A3B85A0}" srcOrd="0" destOrd="0" presId="urn:microsoft.com/office/officeart/2018/2/layout/IconVerticalSolidList"/>
    <dgm:cxn modelId="{4C73FA1C-0E9B-4C7A-BDD7-13C99851058A}" type="presOf" srcId="{B9BD538F-38AF-49BB-A5E1-61A2530CC2D9}" destId="{0CEDBC6D-760D-4B42-B7A3-C8AFED96F8DF}" srcOrd="0" destOrd="0" presId="urn:microsoft.com/office/officeart/2018/2/layout/IconVerticalSolidList"/>
    <dgm:cxn modelId="{55C69D2C-B713-4364-ABED-21D7983B0B23}" type="presOf" srcId="{01230D1C-23C6-4049-B0C6-37CBAE0896D7}" destId="{ABCA00A3-9861-4CBA-8DFB-D9E5482ED1E6}" srcOrd="0" destOrd="0" presId="urn:microsoft.com/office/officeart/2018/2/layout/IconVerticalSolidList"/>
    <dgm:cxn modelId="{613E7D3C-31CF-44A8-BD3A-F3FE84AB6847}" srcId="{E9C8F3DE-468B-4C38-92EF-282DA86DA529}" destId="{1D039DE3-CD34-4924-B672-9500430583F9}" srcOrd="0" destOrd="0" parTransId="{0E473820-B1E9-4C84-92F4-F10E385526DD}" sibTransId="{0DD46E5B-FEEB-4489-8697-AAF1DB539F39}"/>
    <dgm:cxn modelId="{7C3E555C-A55E-45CF-9EFD-A969D2CB5351}" type="presOf" srcId="{E9C8F3DE-468B-4C38-92EF-282DA86DA529}" destId="{570B3F79-3E98-4FF0-B2DB-DDDC529144FD}" srcOrd="0" destOrd="0" presId="urn:microsoft.com/office/officeart/2018/2/layout/IconVerticalSolidList"/>
    <dgm:cxn modelId="{7254D78C-63F7-499B-9517-38867290D4D1}" srcId="{E9C8F3DE-468B-4C38-92EF-282DA86DA529}" destId="{B9BD538F-38AF-49BB-A5E1-61A2530CC2D9}" srcOrd="1" destOrd="0" parTransId="{68FA77F7-8015-466F-8AD0-C20CA213F624}" sibTransId="{CE32EE38-BF07-440E-9B6B-294431FDD180}"/>
    <dgm:cxn modelId="{402C67CC-1D45-44CE-851C-07F8A28596D7}" srcId="{E9C8F3DE-468B-4C38-92EF-282DA86DA529}" destId="{01230D1C-23C6-4049-B0C6-37CBAE0896D7}" srcOrd="2" destOrd="0" parTransId="{816C8897-8D51-4D3E-9B58-7A05047AD2BA}" sibTransId="{DC74B27F-2E92-46C5-8274-5983A8C6867D}"/>
    <dgm:cxn modelId="{4CF84EF7-60A5-4FF4-98FF-53DBF35512B6}" srcId="{E9C8F3DE-468B-4C38-92EF-282DA86DA529}" destId="{DD1C4F3D-879C-4A55-970A-2BECF872850D}" srcOrd="3" destOrd="0" parTransId="{49069012-3C15-4B9E-BC99-E73D70B91E3F}" sibTransId="{69016E00-D418-4E7E-8DBF-468B91ADE75B}"/>
    <dgm:cxn modelId="{168371FC-311A-4745-8447-DE51E8EA44BE}" type="presOf" srcId="{DD1C4F3D-879C-4A55-970A-2BECF872850D}" destId="{0A06A0B8-8E71-410B-8DFC-EAB4A5D2F2BA}" srcOrd="0" destOrd="0" presId="urn:microsoft.com/office/officeart/2018/2/layout/IconVerticalSolidList"/>
    <dgm:cxn modelId="{738C5FB1-E905-4D16-B477-129E418326B6}" type="presParOf" srcId="{570B3F79-3E98-4FF0-B2DB-DDDC529144FD}" destId="{76458885-5E04-4E7E-8659-864134113191}" srcOrd="0" destOrd="0" presId="urn:microsoft.com/office/officeart/2018/2/layout/IconVerticalSolidList"/>
    <dgm:cxn modelId="{8F6C3E48-3EA8-4685-AA61-F165ACDC77B3}" type="presParOf" srcId="{76458885-5E04-4E7E-8659-864134113191}" destId="{74B11A37-3FE4-47BD-AD94-6687354525DE}" srcOrd="0" destOrd="0" presId="urn:microsoft.com/office/officeart/2018/2/layout/IconVerticalSolidList"/>
    <dgm:cxn modelId="{9D8B7B4C-7BB3-4DC9-8A17-98B001863C15}" type="presParOf" srcId="{76458885-5E04-4E7E-8659-864134113191}" destId="{5948D1DB-28A4-445F-9A65-1AE88B5EFDC9}" srcOrd="1" destOrd="0" presId="urn:microsoft.com/office/officeart/2018/2/layout/IconVerticalSolidList"/>
    <dgm:cxn modelId="{3BAA3E16-E3D2-4A37-B8C6-B5698E9BBAE5}" type="presParOf" srcId="{76458885-5E04-4E7E-8659-864134113191}" destId="{2CBAF758-E8DA-443A-B3C0-67D24D9AC95D}" srcOrd="2" destOrd="0" presId="urn:microsoft.com/office/officeart/2018/2/layout/IconVerticalSolidList"/>
    <dgm:cxn modelId="{19A0D8C0-B975-47F5-9282-27F9269498D5}" type="presParOf" srcId="{76458885-5E04-4E7E-8659-864134113191}" destId="{C80189BD-ABAD-4881-AF46-34971A3B85A0}" srcOrd="3" destOrd="0" presId="urn:microsoft.com/office/officeart/2018/2/layout/IconVerticalSolidList"/>
    <dgm:cxn modelId="{13F7E886-8D03-4109-A1A1-C3EB8BF2B6B7}" type="presParOf" srcId="{570B3F79-3E98-4FF0-B2DB-DDDC529144FD}" destId="{474D8558-7CBD-4A8C-AE58-2A263A68C241}" srcOrd="1" destOrd="0" presId="urn:microsoft.com/office/officeart/2018/2/layout/IconVerticalSolidList"/>
    <dgm:cxn modelId="{F84457DC-41CE-4BAB-BB69-6B993A2CECD1}" type="presParOf" srcId="{570B3F79-3E98-4FF0-B2DB-DDDC529144FD}" destId="{EEC954BF-2209-4758-AD0B-0C80BD1844C5}" srcOrd="2" destOrd="0" presId="urn:microsoft.com/office/officeart/2018/2/layout/IconVerticalSolidList"/>
    <dgm:cxn modelId="{FA1C22FF-E0E1-4D9A-94D1-67B61484FBAB}" type="presParOf" srcId="{EEC954BF-2209-4758-AD0B-0C80BD1844C5}" destId="{043E3044-55C4-4C27-A361-172BE15E2367}" srcOrd="0" destOrd="0" presId="urn:microsoft.com/office/officeart/2018/2/layout/IconVerticalSolidList"/>
    <dgm:cxn modelId="{8FC01786-14D9-4AF8-B72A-63D005F450C1}" type="presParOf" srcId="{EEC954BF-2209-4758-AD0B-0C80BD1844C5}" destId="{559F6A6C-FE97-4688-A9FE-DB54263E992D}" srcOrd="1" destOrd="0" presId="urn:microsoft.com/office/officeart/2018/2/layout/IconVerticalSolidList"/>
    <dgm:cxn modelId="{DAC4C022-0D92-44DD-9FD2-6DB41B269D5D}" type="presParOf" srcId="{EEC954BF-2209-4758-AD0B-0C80BD1844C5}" destId="{AD5F2FF9-A434-41B6-933F-F11132F09EFA}" srcOrd="2" destOrd="0" presId="urn:microsoft.com/office/officeart/2018/2/layout/IconVerticalSolidList"/>
    <dgm:cxn modelId="{3F59F775-8E4D-40D6-B310-C80C77DFE51E}" type="presParOf" srcId="{EEC954BF-2209-4758-AD0B-0C80BD1844C5}" destId="{0CEDBC6D-760D-4B42-B7A3-C8AFED96F8DF}" srcOrd="3" destOrd="0" presId="urn:microsoft.com/office/officeart/2018/2/layout/IconVerticalSolidList"/>
    <dgm:cxn modelId="{79C1645A-2404-4079-B683-ECE64AF5E3E4}" type="presParOf" srcId="{570B3F79-3E98-4FF0-B2DB-DDDC529144FD}" destId="{70009738-926F-4137-921A-828DAA640CB9}" srcOrd="3" destOrd="0" presId="urn:microsoft.com/office/officeart/2018/2/layout/IconVerticalSolidList"/>
    <dgm:cxn modelId="{37B75A3B-C660-4885-8527-C382CE612096}" type="presParOf" srcId="{570B3F79-3E98-4FF0-B2DB-DDDC529144FD}" destId="{CD45E733-681A-434A-9FCD-1E29630279D6}" srcOrd="4" destOrd="0" presId="urn:microsoft.com/office/officeart/2018/2/layout/IconVerticalSolidList"/>
    <dgm:cxn modelId="{DB6B5C06-F55F-4E03-B983-726B4D9BE6DE}" type="presParOf" srcId="{CD45E733-681A-434A-9FCD-1E29630279D6}" destId="{A978AB3D-CC92-4214-A522-D0DE2577B5B9}" srcOrd="0" destOrd="0" presId="urn:microsoft.com/office/officeart/2018/2/layout/IconVerticalSolidList"/>
    <dgm:cxn modelId="{B4100962-46B2-4008-A7DC-F2F4516B8049}" type="presParOf" srcId="{CD45E733-681A-434A-9FCD-1E29630279D6}" destId="{08C5A869-5E5E-4E8A-BE30-364FE2A1395C}" srcOrd="1" destOrd="0" presId="urn:microsoft.com/office/officeart/2018/2/layout/IconVerticalSolidList"/>
    <dgm:cxn modelId="{EC05ACF0-DF99-4FCB-9AFA-A603531479E8}" type="presParOf" srcId="{CD45E733-681A-434A-9FCD-1E29630279D6}" destId="{AADAEE70-9CBE-42E8-9C56-5E9072509BFF}" srcOrd="2" destOrd="0" presId="urn:microsoft.com/office/officeart/2018/2/layout/IconVerticalSolidList"/>
    <dgm:cxn modelId="{6CCAC17E-70E6-4250-8020-05AA26D7ACEE}" type="presParOf" srcId="{CD45E733-681A-434A-9FCD-1E29630279D6}" destId="{ABCA00A3-9861-4CBA-8DFB-D9E5482ED1E6}" srcOrd="3" destOrd="0" presId="urn:microsoft.com/office/officeart/2018/2/layout/IconVerticalSolidList"/>
    <dgm:cxn modelId="{62541DA4-ABC7-437E-ACCC-6A90F766BF40}" type="presParOf" srcId="{570B3F79-3E98-4FF0-B2DB-DDDC529144FD}" destId="{D2FFCC43-F66D-46BC-92CB-8B44FB193CEC}" srcOrd="5" destOrd="0" presId="urn:microsoft.com/office/officeart/2018/2/layout/IconVerticalSolidList"/>
    <dgm:cxn modelId="{363B7F07-E97A-4AFB-BA23-24AA1D4ACB43}" type="presParOf" srcId="{570B3F79-3E98-4FF0-B2DB-DDDC529144FD}" destId="{1FA31531-B899-4B09-89E5-FBB3F3027DE5}" srcOrd="6" destOrd="0" presId="urn:microsoft.com/office/officeart/2018/2/layout/IconVerticalSolidList"/>
    <dgm:cxn modelId="{6DFB2244-F899-4D73-A0A3-6E8EF59F325F}" type="presParOf" srcId="{1FA31531-B899-4B09-89E5-FBB3F3027DE5}" destId="{E5A8DF4F-4811-4891-8F78-9DBEA51219DE}" srcOrd="0" destOrd="0" presId="urn:microsoft.com/office/officeart/2018/2/layout/IconVerticalSolidList"/>
    <dgm:cxn modelId="{3BE7B1EA-94FA-4F5E-BE58-D3CB9594C5AA}" type="presParOf" srcId="{1FA31531-B899-4B09-89E5-FBB3F3027DE5}" destId="{FFBBBD9A-F986-4E29-A869-FD10DAC7D04E}" srcOrd="1" destOrd="0" presId="urn:microsoft.com/office/officeart/2018/2/layout/IconVerticalSolidList"/>
    <dgm:cxn modelId="{C5447467-EBC2-421F-9BE4-2933B80922DF}" type="presParOf" srcId="{1FA31531-B899-4B09-89E5-FBB3F3027DE5}" destId="{3EAAC653-A853-4496-A0D1-68412ABBCFA3}" srcOrd="2" destOrd="0" presId="urn:microsoft.com/office/officeart/2018/2/layout/IconVerticalSolidList"/>
    <dgm:cxn modelId="{3F1BAB12-C06C-4A14-B378-B8045537A9D8}" type="presParOf" srcId="{1FA31531-B899-4B09-89E5-FBB3F3027DE5}" destId="{0A06A0B8-8E71-410B-8DFC-EAB4A5D2F2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35FBF0-4E5F-4D10-B0DF-9AFA5EB3A6A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A6C58C-3A9E-4CF4-A037-2C6407844118}">
      <dgm:prSet/>
      <dgm:spPr/>
      <dgm:t>
        <a:bodyPr/>
        <a:lstStyle/>
        <a:p>
          <a:r>
            <a:rPr lang="en-US"/>
            <a:t>Comprehensive dataset of e-commerce sales over the past year, including diverse product categories, pricing, customer reviews, and monthly sales data.</a:t>
          </a:r>
        </a:p>
      </dgm:t>
    </dgm:pt>
    <dgm:pt modelId="{6900781D-ABFA-4F0B-AE86-722EBFF0E74E}" type="parTrans" cxnId="{89F3A4D1-F228-441B-BBA2-627DD3AF9554}">
      <dgm:prSet/>
      <dgm:spPr/>
      <dgm:t>
        <a:bodyPr/>
        <a:lstStyle/>
        <a:p>
          <a:endParaRPr lang="en-US"/>
        </a:p>
      </dgm:t>
    </dgm:pt>
    <dgm:pt modelId="{67A3E286-11FC-4360-83BB-B37D7148FB23}" type="sibTrans" cxnId="{89F3A4D1-F228-441B-BBA2-627DD3AF9554}">
      <dgm:prSet/>
      <dgm:spPr/>
      <dgm:t>
        <a:bodyPr/>
        <a:lstStyle/>
        <a:p>
          <a:endParaRPr lang="en-US"/>
        </a:p>
      </dgm:t>
    </dgm:pt>
    <dgm:pt modelId="{A0BC5C96-6B40-4A79-8739-A0D501FD2380}">
      <dgm:prSet/>
      <dgm:spPr/>
      <dgm:t>
        <a:bodyPr/>
        <a:lstStyle/>
        <a:p>
          <a:r>
            <a:rPr lang="en-US"/>
            <a:t>Enables in-depth analysis of market trends, customer behavior, and sales performance across 12 months.</a:t>
          </a:r>
        </a:p>
      </dgm:t>
    </dgm:pt>
    <dgm:pt modelId="{D36B0D58-2019-4285-8B5C-68AEBCA20621}" type="parTrans" cxnId="{ABD0807F-6B6F-4A56-A88E-D34ABEB7876D}">
      <dgm:prSet/>
      <dgm:spPr/>
      <dgm:t>
        <a:bodyPr/>
        <a:lstStyle/>
        <a:p>
          <a:endParaRPr lang="en-US"/>
        </a:p>
      </dgm:t>
    </dgm:pt>
    <dgm:pt modelId="{3709EAA1-8589-4A01-80EF-A48900C3759E}" type="sibTrans" cxnId="{ABD0807F-6B6F-4A56-A88E-D34ABEB7876D}">
      <dgm:prSet/>
      <dgm:spPr/>
      <dgm:t>
        <a:bodyPr/>
        <a:lstStyle/>
        <a:p>
          <a:endParaRPr lang="en-US"/>
        </a:p>
      </dgm:t>
    </dgm:pt>
    <dgm:pt modelId="{1BE099AD-CF25-44B9-95D1-9D2644D8A978}">
      <dgm:prSet/>
      <dgm:spPr/>
      <dgm:t>
        <a:bodyPr/>
        <a:lstStyle/>
        <a:p>
          <a:r>
            <a:rPr lang="en-US"/>
            <a:t>Provides a holistic view of product performance, facilitating optimization of product listings, pricing strategies, and marketing efforts.</a:t>
          </a:r>
        </a:p>
      </dgm:t>
    </dgm:pt>
    <dgm:pt modelId="{0F75A821-CBDC-4477-BE70-B14AAADAD972}" type="parTrans" cxnId="{0AFF9586-BA50-4987-9910-9BCA5E291BBA}">
      <dgm:prSet/>
      <dgm:spPr/>
      <dgm:t>
        <a:bodyPr/>
        <a:lstStyle/>
        <a:p>
          <a:endParaRPr lang="en-US"/>
        </a:p>
      </dgm:t>
    </dgm:pt>
    <dgm:pt modelId="{461DA0EC-44A9-416B-B5AF-A454F7281676}" type="sibTrans" cxnId="{0AFF9586-BA50-4987-9910-9BCA5E291BBA}">
      <dgm:prSet/>
      <dgm:spPr/>
      <dgm:t>
        <a:bodyPr/>
        <a:lstStyle/>
        <a:p>
          <a:endParaRPr lang="en-US"/>
        </a:p>
      </dgm:t>
    </dgm:pt>
    <dgm:pt modelId="{A4E54D8A-37BC-41A2-B6C9-1582B581D3D4}">
      <dgm:prSet/>
      <dgm:spPr/>
      <dgm:t>
        <a:bodyPr/>
        <a:lstStyle/>
        <a:p>
          <a:r>
            <a:rPr lang="en-US"/>
            <a:t>Useful for identifying top-performing categories, understanding the impact of pricing on sales and reviews, uncovering seasonal trends, and evaluating customer satisfaction.</a:t>
          </a:r>
        </a:p>
      </dgm:t>
    </dgm:pt>
    <dgm:pt modelId="{254AC321-1096-4B4B-B7CD-AAC1C2BD596D}" type="parTrans" cxnId="{773BF425-86E4-4F48-B060-945A22FEEAE0}">
      <dgm:prSet/>
      <dgm:spPr/>
      <dgm:t>
        <a:bodyPr/>
        <a:lstStyle/>
        <a:p>
          <a:endParaRPr lang="en-US"/>
        </a:p>
      </dgm:t>
    </dgm:pt>
    <dgm:pt modelId="{241B9882-2C49-4BFE-95F4-CE8C7D5B80DF}" type="sibTrans" cxnId="{773BF425-86E4-4F48-B060-945A22FEEAE0}">
      <dgm:prSet/>
      <dgm:spPr/>
      <dgm:t>
        <a:bodyPr/>
        <a:lstStyle/>
        <a:p>
          <a:endParaRPr lang="en-US"/>
        </a:p>
      </dgm:t>
    </dgm:pt>
    <dgm:pt modelId="{8883664F-15E0-44A4-9C7A-E8C1850893E1}">
      <dgm:prSet/>
      <dgm:spPr/>
      <dgm:t>
        <a:bodyPr/>
        <a:lstStyle/>
        <a:p>
          <a:r>
            <a:rPr lang="en-US"/>
            <a:t>Aims to support data-driven decision-making for improving business strategies, enhancing sales, and boosting customer satisfaction.</a:t>
          </a:r>
        </a:p>
      </dgm:t>
    </dgm:pt>
    <dgm:pt modelId="{8D323621-75D6-4AF9-A714-6DB276702423}" type="parTrans" cxnId="{57BA11A6-DD24-40D8-A489-FCAB04242376}">
      <dgm:prSet/>
      <dgm:spPr/>
      <dgm:t>
        <a:bodyPr/>
        <a:lstStyle/>
        <a:p>
          <a:endParaRPr lang="en-US"/>
        </a:p>
      </dgm:t>
    </dgm:pt>
    <dgm:pt modelId="{4CAF97FB-99F1-4A79-9A00-B58A96EC12DF}" type="sibTrans" cxnId="{57BA11A6-DD24-40D8-A489-FCAB04242376}">
      <dgm:prSet/>
      <dgm:spPr/>
      <dgm:t>
        <a:bodyPr/>
        <a:lstStyle/>
        <a:p>
          <a:endParaRPr lang="en-US"/>
        </a:p>
      </dgm:t>
    </dgm:pt>
    <dgm:pt modelId="{E387B5A8-8B80-4240-9695-DAE3A1DEBA07}" type="pres">
      <dgm:prSet presAssocID="{9935FBF0-4E5F-4D10-B0DF-9AFA5EB3A6A4}" presName="vert0" presStyleCnt="0">
        <dgm:presLayoutVars>
          <dgm:dir/>
          <dgm:animOne val="branch"/>
          <dgm:animLvl val="lvl"/>
        </dgm:presLayoutVars>
      </dgm:prSet>
      <dgm:spPr/>
    </dgm:pt>
    <dgm:pt modelId="{E7038E43-6C96-0840-9127-226BDE5FCE8E}" type="pres">
      <dgm:prSet presAssocID="{E0A6C58C-3A9E-4CF4-A037-2C6407844118}" presName="thickLine" presStyleLbl="alignNode1" presStyleIdx="0" presStyleCnt="5"/>
      <dgm:spPr/>
    </dgm:pt>
    <dgm:pt modelId="{71B0BD20-738F-6644-A899-EBF811923CC0}" type="pres">
      <dgm:prSet presAssocID="{E0A6C58C-3A9E-4CF4-A037-2C6407844118}" presName="horz1" presStyleCnt="0"/>
      <dgm:spPr/>
    </dgm:pt>
    <dgm:pt modelId="{2D9EA3D0-190F-1C43-B870-A0B353F961FD}" type="pres">
      <dgm:prSet presAssocID="{E0A6C58C-3A9E-4CF4-A037-2C6407844118}" presName="tx1" presStyleLbl="revTx" presStyleIdx="0" presStyleCnt="5"/>
      <dgm:spPr/>
    </dgm:pt>
    <dgm:pt modelId="{42DFA793-1A49-644D-85D5-4A78C2BD50F2}" type="pres">
      <dgm:prSet presAssocID="{E0A6C58C-3A9E-4CF4-A037-2C6407844118}" presName="vert1" presStyleCnt="0"/>
      <dgm:spPr/>
    </dgm:pt>
    <dgm:pt modelId="{6D83416A-3432-C345-9FA6-9E3E262A44E7}" type="pres">
      <dgm:prSet presAssocID="{A0BC5C96-6B40-4A79-8739-A0D501FD2380}" presName="thickLine" presStyleLbl="alignNode1" presStyleIdx="1" presStyleCnt="5"/>
      <dgm:spPr/>
    </dgm:pt>
    <dgm:pt modelId="{8972C1A4-5C47-C841-A0EF-F11BF4BB9CED}" type="pres">
      <dgm:prSet presAssocID="{A0BC5C96-6B40-4A79-8739-A0D501FD2380}" presName="horz1" presStyleCnt="0"/>
      <dgm:spPr/>
    </dgm:pt>
    <dgm:pt modelId="{87037296-26B5-0B45-8897-1AE3C91A0936}" type="pres">
      <dgm:prSet presAssocID="{A0BC5C96-6B40-4A79-8739-A0D501FD2380}" presName="tx1" presStyleLbl="revTx" presStyleIdx="1" presStyleCnt="5"/>
      <dgm:spPr/>
    </dgm:pt>
    <dgm:pt modelId="{68FBC4C9-7352-8542-A2D9-FF92ABDCF87F}" type="pres">
      <dgm:prSet presAssocID="{A0BC5C96-6B40-4A79-8739-A0D501FD2380}" presName="vert1" presStyleCnt="0"/>
      <dgm:spPr/>
    </dgm:pt>
    <dgm:pt modelId="{A549B4CF-1EC0-4746-9C0A-22C8FF1FA983}" type="pres">
      <dgm:prSet presAssocID="{1BE099AD-CF25-44B9-95D1-9D2644D8A978}" presName="thickLine" presStyleLbl="alignNode1" presStyleIdx="2" presStyleCnt="5"/>
      <dgm:spPr/>
    </dgm:pt>
    <dgm:pt modelId="{A62B3DCF-7B95-7A4D-8CDF-69CC80A63FF8}" type="pres">
      <dgm:prSet presAssocID="{1BE099AD-CF25-44B9-95D1-9D2644D8A978}" presName="horz1" presStyleCnt="0"/>
      <dgm:spPr/>
    </dgm:pt>
    <dgm:pt modelId="{AF313971-7AD4-B947-A7CC-8083416039F1}" type="pres">
      <dgm:prSet presAssocID="{1BE099AD-CF25-44B9-95D1-9D2644D8A978}" presName="tx1" presStyleLbl="revTx" presStyleIdx="2" presStyleCnt="5"/>
      <dgm:spPr/>
    </dgm:pt>
    <dgm:pt modelId="{84CF960C-2B09-094D-8172-BB0289CC25C5}" type="pres">
      <dgm:prSet presAssocID="{1BE099AD-CF25-44B9-95D1-9D2644D8A978}" presName="vert1" presStyleCnt="0"/>
      <dgm:spPr/>
    </dgm:pt>
    <dgm:pt modelId="{EBDA81AD-9DB9-B34F-A64A-6ADF573B093A}" type="pres">
      <dgm:prSet presAssocID="{A4E54D8A-37BC-41A2-B6C9-1582B581D3D4}" presName="thickLine" presStyleLbl="alignNode1" presStyleIdx="3" presStyleCnt="5"/>
      <dgm:spPr/>
    </dgm:pt>
    <dgm:pt modelId="{FA2D3810-56C3-164B-BF4B-456052EB317F}" type="pres">
      <dgm:prSet presAssocID="{A4E54D8A-37BC-41A2-B6C9-1582B581D3D4}" presName="horz1" presStyleCnt="0"/>
      <dgm:spPr/>
    </dgm:pt>
    <dgm:pt modelId="{DC4DC236-5411-CC4C-8B0C-D8B31B8829FC}" type="pres">
      <dgm:prSet presAssocID="{A4E54D8A-37BC-41A2-B6C9-1582B581D3D4}" presName="tx1" presStyleLbl="revTx" presStyleIdx="3" presStyleCnt="5"/>
      <dgm:spPr/>
    </dgm:pt>
    <dgm:pt modelId="{137D744B-FBB7-334B-91B5-B2E6E82A7CB4}" type="pres">
      <dgm:prSet presAssocID="{A4E54D8A-37BC-41A2-B6C9-1582B581D3D4}" presName="vert1" presStyleCnt="0"/>
      <dgm:spPr/>
    </dgm:pt>
    <dgm:pt modelId="{A51D3227-DD0F-A44D-8492-9672AFD51858}" type="pres">
      <dgm:prSet presAssocID="{8883664F-15E0-44A4-9C7A-E8C1850893E1}" presName="thickLine" presStyleLbl="alignNode1" presStyleIdx="4" presStyleCnt="5"/>
      <dgm:spPr/>
    </dgm:pt>
    <dgm:pt modelId="{0A306A73-CF92-804D-A4CE-5F9B965039FD}" type="pres">
      <dgm:prSet presAssocID="{8883664F-15E0-44A4-9C7A-E8C1850893E1}" presName="horz1" presStyleCnt="0"/>
      <dgm:spPr/>
    </dgm:pt>
    <dgm:pt modelId="{39617624-E8C6-6041-90EF-93C87A1A4A0C}" type="pres">
      <dgm:prSet presAssocID="{8883664F-15E0-44A4-9C7A-E8C1850893E1}" presName="tx1" presStyleLbl="revTx" presStyleIdx="4" presStyleCnt="5"/>
      <dgm:spPr/>
    </dgm:pt>
    <dgm:pt modelId="{772FF55F-7D24-5648-86BB-054D189DBC0C}" type="pres">
      <dgm:prSet presAssocID="{8883664F-15E0-44A4-9C7A-E8C1850893E1}" presName="vert1" presStyleCnt="0"/>
      <dgm:spPr/>
    </dgm:pt>
  </dgm:ptLst>
  <dgm:cxnLst>
    <dgm:cxn modelId="{773BF425-86E4-4F48-B060-945A22FEEAE0}" srcId="{9935FBF0-4E5F-4D10-B0DF-9AFA5EB3A6A4}" destId="{A4E54D8A-37BC-41A2-B6C9-1582B581D3D4}" srcOrd="3" destOrd="0" parTransId="{254AC321-1096-4B4B-B7CD-AAC1C2BD596D}" sibTransId="{241B9882-2C49-4BFE-95F4-CE8C7D5B80DF}"/>
    <dgm:cxn modelId="{BC42FF2F-9CE4-344D-A9A2-2ADD9B868280}" type="presOf" srcId="{1BE099AD-CF25-44B9-95D1-9D2644D8A978}" destId="{AF313971-7AD4-B947-A7CC-8083416039F1}" srcOrd="0" destOrd="0" presId="urn:microsoft.com/office/officeart/2008/layout/LinedList"/>
    <dgm:cxn modelId="{2DA7FA34-7F7A-974F-BA5F-C686A1CFF3DF}" type="presOf" srcId="{9935FBF0-4E5F-4D10-B0DF-9AFA5EB3A6A4}" destId="{E387B5A8-8B80-4240-9695-DAE3A1DEBA07}" srcOrd="0" destOrd="0" presId="urn:microsoft.com/office/officeart/2008/layout/LinedList"/>
    <dgm:cxn modelId="{790F7648-E8C7-604A-8C2A-85BA969CF31F}" type="presOf" srcId="{A0BC5C96-6B40-4A79-8739-A0D501FD2380}" destId="{87037296-26B5-0B45-8897-1AE3C91A0936}" srcOrd="0" destOrd="0" presId="urn:microsoft.com/office/officeart/2008/layout/LinedList"/>
    <dgm:cxn modelId="{645EA762-C6BA-B042-BCA2-7039456FE36E}" type="presOf" srcId="{8883664F-15E0-44A4-9C7A-E8C1850893E1}" destId="{39617624-E8C6-6041-90EF-93C87A1A4A0C}" srcOrd="0" destOrd="0" presId="urn:microsoft.com/office/officeart/2008/layout/LinedList"/>
    <dgm:cxn modelId="{94720D77-499B-8847-A976-064DF5586EA3}" type="presOf" srcId="{A4E54D8A-37BC-41A2-B6C9-1582B581D3D4}" destId="{DC4DC236-5411-CC4C-8B0C-D8B31B8829FC}" srcOrd="0" destOrd="0" presId="urn:microsoft.com/office/officeart/2008/layout/LinedList"/>
    <dgm:cxn modelId="{ABD0807F-6B6F-4A56-A88E-D34ABEB7876D}" srcId="{9935FBF0-4E5F-4D10-B0DF-9AFA5EB3A6A4}" destId="{A0BC5C96-6B40-4A79-8739-A0D501FD2380}" srcOrd="1" destOrd="0" parTransId="{D36B0D58-2019-4285-8B5C-68AEBCA20621}" sibTransId="{3709EAA1-8589-4A01-80EF-A48900C3759E}"/>
    <dgm:cxn modelId="{0AFF9586-BA50-4987-9910-9BCA5E291BBA}" srcId="{9935FBF0-4E5F-4D10-B0DF-9AFA5EB3A6A4}" destId="{1BE099AD-CF25-44B9-95D1-9D2644D8A978}" srcOrd="2" destOrd="0" parTransId="{0F75A821-CBDC-4477-BE70-B14AAADAD972}" sibTransId="{461DA0EC-44A9-416B-B5AF-A454F7281676}"/>
    <dgm:cxn modelId="{4FB3E686-F7CC-3B4A-8FC1-F91BDAD09E9C}" type="presOf" srcId="{E0A6C58C-3A9E-4CF4-A037-2C6407844118}" destId="{2D9EA3D0-190F-1C43-B870-A0B353F961FD}" srcOrd="0" destOrd="0" presId="urn:microsoft.com/office/officeart/2008/layout/LinedList"/>
    <dgm:cxn modelId="{57BA11A6-DD24-40D8-A489-FCAB04242376}" srcId="{9935FBF0-4E5F-4D10-B0DF-9AFA5EB3A6A4}" destId="{8883664F-15E0-44A4-9C7A-E8C1850893E1}" srcOrd="4" destOrd="0" parTransId="{8D323621-75D6-4AF9-A714-6DB276702423}" sibTransId="{4CAF97FB-99F1-4A79-9A00-B58A96EC12DF}"/>
    <dgm:cxn modelId="{89F3A4D1-F228-441B-BBA2-627DD3AF9554}" srcId="{9935FBF0-4E5F-4D10-B0DF-9AFA5EB3A6A4}" destId="{E0A6C58C-3A9E-4CF4-A037-2C6407844118}" srcOrd="0" destOrd="0" parTransId="{6900781D-ABFA-4F0B-AE86-722EBFF0E74E}" sibTransId="{67A3E286-11FC-4360-83BB-B37D7148FB23}"/>
    <dgm:cxn modelId="{1C3FE55D-73A4-A74A-8314-49ED8FB6F948}" type="presParOf" srcId="{E387B5A8-8B80-4240-9695-DAE3A1DEBA07}" destId="{E7038E43-6C96-0840-9127-226BDE5FCE8E}" srcOrd="0" destOrd="0" presId="urn:microsoft.com/office/officeart/2008/layout/LinedList"/>
    <dgm:cxn modelId="{912E0DB2-836D-3543-8826-F33CEED4D758}" type="presParOf" srcId="{E387B5A8-8B80-4240-9695-DAE3A1DEBA07}" destId="{71B0BD20-738F-6644-A899-EBF811923CC0}" srcOrd="1" destOrd="0" presId="urn:microsoft.com/office/officeart/2008/layout/LinedList"/>
    <dgm:cxn modelId="{68BF1880-DAF7-E94C-9471-6C8A6B71F176}" type="presParOf" srcId="{71B0BD20-738F-6644-A899-EBF811923CC0}" destId="{2D9EA3D0-190F-1C43-B870-A0B353F961FD}" srcOrd="0" destOrd="0" presId="urn:microsoft.com/office/officeart/2008/layout/LinedList"/>
    <dgm:cxn modelId="{C027BB48-2EC4-C246-BDEF-19713A921499}" type="presParOf" srcId="{71B0BD20-738F-6644-A899-EBF811923CC0}" destId="{42DFA793-1A49-644D-85D5-4A78C2BD50F2}" srcOrd="1" destOrd="0" presId="urn:microsoft.com/office/officeart/2008/layout/LinedList"/>
    <dgm:cxn modelId="{119C1E6E-F2FA-8345-9F63-784EDEB111AA}" type="presParOf" srcId="{E387B5A8-8B80-4240-9695-DAE3A1DEBA07}" destId="{6D83416A-3432-C345-9FA6-9E3E262A44E7}" srcOrd="2" destOrd="0" presId="urn:microsoft.com/office/officeart/2008/layout/LinedList"/>
    <dgm:cxn modelId="{BF8F7FAF-3D79-D64B-BF15-D2AC667CF2A6}" type="presParOf" srcId="{E387B5A8-8B80-4240-9695-DAE3A1DEBA07}" destId="{8972C1A4-5C47-C841-A0EF-F11BF4BB9CED}" srcOrd="3" destOrd="0" presId="urn:microsoft.com/office/officeart/2008/layout/LinedList"/>
    <dgm:cxn modelId="{51478B58-1989-1148-A64E-752DACD7BE7A}" type="presParOf" srcId="{8972C1A4-5C47-C841-A0EF-F11BF4BB9CED}" destId="{87037296-26B5-0B45-8897-1AE3C91A0936}" srcOrd="0" destOrd="0" presId="urn:microsoft.com/office/officeart/2008/layout/LinedList"/>
    <dgm:cxn modelId="{26A08650-C817-2849-9A3C-83AA72CF3033}" type="presParOf" srcId="{8972C1A4-5C47-C841-A0EF-F11BF4BB9CED}" destId="{68FBC4C9-7352-8542-A2D9-FF92ABDCF87F}" srcOrd="1" destOrd="0" presId="urn:microsoft.com/office/officeart/2008/layout/LinedList"/>
    <dgm:cxn modelId="{E1296C3F-11E9-DD4A-8E90-36FB95D62950}" type="presParOf" srcId="{E387B5A8-8B80-4240-9695-DAE3A1DEBA07}" destId="{A549B4CF-1EC0-4746-9C0A-22C8FF1FA983}" srcOrd="4" destOrd="0" presId="urn:microsoft.com/office/officeart/2008/layout/LinedList"/>
    <dgm:cxn modelId="{0C2CEEF1-D00C-2B49-A74B-0278FC4F577B}" type="presParOf" srcId="{E387B5A8-8B80-4240-9695-DAE3A1DEBA07}" destId="{A62B3DCF-7B95-7A4D-8CDF-69CC80A63FF8}" srcOrd="5" destOrd="0" presId="urn:microsoft.com/office/officeart/2008/layout/LinedList"/>
    <dgm:cxn modelId="{FA057DDA-4067-EC4B-8313-62F247EEC189}" type="presParOf" srcId="{A62B3DCF-7B95-7A4D-8CDF-69CC80A63FF8}" destId="{AF313971-7AD4-B947-A7CC-8083416039F1}" srcOrd="0" destOrd="0" presId="urn:microsoft.com/office/officeart/2008/layout/LinedList"/>
    <dgm:cxn modelId="{40DE9554-B7E9-764C-984B-1E595A89DBC7}" type="presParOf" srcId="{A62B3DCF-7B95-7A4D-8CDF-69CC80A63FF8}" destId="{84CF960C-2B09-094D-8172-BB0289CC25C5}" srcOrd="1" destOrd="0" presId="urn:microsoft.com/office/officeart/2008/layout/LinedList"/>
    <dgm:cxn modelId="{08CFF121-F093-CC44-A92A-DA41B81AD6BA}" type="presParOf" srcId="{E387B5A8-8B80-4240-9695-DAE3A1DEBA07}" destId="{EBDA81AD-9DB9-B34F-A64A-6ADF573B093A}" srcOrd="6" destOrd="0" presId="urn:microsoft.com/office/officeart/2008/layout/LinedList"/>
    <dgm:cxn modelId="{F7243C4E-2E13-3F4A-9FD5-C52D5DAC568A}" type="presParOf" srcId="{E387B5A8-8B80-4240-9695-DAE3A1DEBA07}" destId="{FA2D3810-56C3-164B-BF4B-456052EB317F}" srcOrd="7" destOrd="0" presId="urn:microsoft.com/office/officeart/2008/layout/LinedList"/>
    <dgm:cxn modelId="{B1328496-F70D-B94D-B368-14BD25B769AD}" type="presParOf" srcId="{FA2D3810-56C3-164B-BF4B-456052EB317F}" destId="{DC4DC236-5411-CC4C-8B0C-D8B31B8829FC}" srcOrd="0" destOrd="0" presId="urn:microsoft.com/office/officeart/2008/layout/LinedList"/>
    <dgm:cxn modelId="{00277F24-D311-6040-BCA9-942B574DF2D4}" type="presParOf" srcId="{FA2D3810-56C3-164B-BF4B-456052EB317F}" destId="{137D744B-FBB7-334B-91B5-B2E6E82A7CB4}" srcOrd="1" destOrd="0" presId="urn:microsoft.com/office/officeart/2008/layout/LinedList"/>
    <dgm:cxn modelId="{A5D5FB05-A61C-1943-BEF1-60373E91646A}" type="presParOf" srcId="{E387B5A8-8B80-4240-9695-DAE3A1DEBA07}" destId="{A51D3227-DD0F-A44D-8492-9672AFD51858}" srcOrd="8" destOrd="0" presId="urn:microsoft.com/office/officeart/2008/layout/LinedList"/>
    <dgm:cxn modelId="{9F8E0574-1693-C843-8BE6-B2B90E0B2654}" type="presParOf" srcId="{E387B5A8-8B80-4240-9695-DAE3A1DEBA07}" destId="{0A306A73-CF92-804D-A4CE-5F9B965039FD}" srcOrd="9" destOrd="0" presId="urn:microsoft.com/office/officeart/2008/layout/LinedList"/>
    <dgm:cxn modelId="{083CA08F-B5A3-6641-ABAF-AFD0C97219BF}" type="presParOf" srcId="{0A306A73-CF92-804D-A4CE-5F9B965039FD}" destId="{39617624-E8C6-6041-90EF-93C87A1A4A0C}" srcOrd="0" destOrd="0" presId="urn:microsoft.com/office/officeart/2008/layout/LinedList"/>
    <dgm:cxn modelId="{9C037F0E-C463-DC47-BB88-658EEDA26A3A}" type="presParOf" srcId="{0A306A73-CF92-804D-A4CE-5F9B965039FD}" destId="{772FF55F-7D24-5648-86BB-054D189DBC0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A80024-BF1A-4E4C-996B-4DFBD74BA2A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A82092-D80A-4843-AD1B-D0F7350BE6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primary objective of this dataset analysis is to uncover key insights related to:</a:t>
          </a:r>
        </a:p>
      </dgm:t>
    </dgm:pt>
    <dgm:pt modelId="{3C0319EA-B874-46C9-80CF-B49F701D388B}" type="parTrans" cxnId="{E00A2490-B97E-47F1-9D22-20CD5BE4A946}">
      <dgm:prSet/>
      <dgm:spPr/>
      <dgm:t>
        <a:bodyPr/>
        <a:lstStyle/>
        <a:p>
          <a:endParaRPr lang="en-US"/>
        </a:p>
      </dgm:t>
    </dgm:pt>
    <dgm:pt modelId="{76A87C50-3734-45F9-9DEC-B24FB4D25B41}" type="sibTrans" cxnId="{E00A2490-B97E-47F1-9D22-20CD5BE4A946}">
      <dgm:prSet/>
      <dgm:spPr/>
      <dgm:t>
        <a:bodyPr/>
        <a:lstStyle/>
        <a:p>
          <a:endParaRPr lang="en-US"/>
        </a:p>
      </dgm:t>
    </dgm:pt>
    <dgm:pt modelId="{C42BDC38-6C34-44CD-9264-825E31F687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Top-Performing Product Categories: Identify which product categories contribute the most to overall sales and customer satisfaction.</a:t>
          </a:r>
        </a:p>
      </dgm:t>
    </dgm:pt>
    <dgm:pt modelId="{E4BA2F57-5415-45A4-8905-472520EB337D}" type="parTrans" cxnId="{C600675A-9B74-4718-832E-4C384DCF87A7}">
      <dgm:prSet/>
      <dgm:spPr/>
      <dgm:t>
        <a:bodyPr/>
        <a:lstStyle/>
        <a:p>
          <a:endParaRPr lang="en-US"/>
        </a:p>
      </dgm:t>
    </dgm:pt>
    <dgm:pt modelId="{6C80A6AB-3DF4-4D6C-89A5-53DDE0214F26}" type="sibTrans" cxnId="{C600675A-9B74-4718-832E-4C384DCF87A7}">
      <dgm:prSet/>
      <dgm:spPr/>
      <dgm:t>
        <a:bodyPr/>
        <a:lstStyle/>
        <a:p>
          <a:endParaRPr lang="en-US"/>
        </a:p>
      </dgm:t>
    </dgm:pt>
    <dgm:pt modelId="{E4F5CCA5-A92B-41AB-AFAC-1DC92E2270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Pricing Strategy Optimization: Evaluate the correlation between product pricing and sales volume, as well as customer review scores, to refine pricing strategies.</a:t>
          </a:r>
        </a:p>
      </dgm:t>
    </dgm:pt>
    <dgm:pt modelId="{D0E2AF69-62EF-4B06-BF3F-57B9A86A0464}" type="parTrans" cxnId="{0D946B55-D937-4C20-8365-F51167462664}">
      <dgm:prSet/>
      <dgm:spPr/>
      <dgm:t>
        <a:bodyPr/>
        <a:lstStyle/>
        <a:p>
          <a:endParaRPr lang="en-US"/>
        </a:p>
      </dgm:t>
    </dgm:pt>
    <dgm:pt modelId="{A38BF236-7761-49A1-8ED7-E0800F8083AA}" type="sibTrans" cxnId="{0D946B55-D937-4C20-8365-F51167462664}">
      <dgm:prSet/>
      <dgm:spPr/>
      <dgm:t>
        <a:bodyPr/>
        <a:lstStyle/>
        <a:p>
          <a:endParaRPr lang="en-US"/>
        </a:p>
      </dgm:t>
    </dgm:pt>
    <dgm:pt modelId="{F2835CA9-C62B-4B3C-B944-ED94206BCF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Seasonal Sales Trends: Analyze monthly sales data to detect patterns and seasonality, enabling targeted marketing campaigns and inventory planning.</a:t>
          </a:r>
        </a:p>
      </dgm:t>
    </dgm:pt>
    <dgm:pt modelId="{9A522B85-26EA-4387-A812-9F196D236460}" type="parTrans" cxnId="{22F83BC1-8121-4A2B-BC17-A988B60664A6}">
      <dgm:prSet/>
      <dgm:spPr/>
      <dgm:t>
        <a:bodyPr/>
        <a:lstStyle/>
        <a:p>
          <a:endParaRPr lang="en-US"/>
        </a:p>
      </dgm:t>
    </dgm:pt>
    <dgm:pt modelId="{F097C93F-9815-420B-AAA0-B3A03022575C}" type="sibTrans" cxnId="{22F83BC1-8121-4A2B-BC17-A988B60664A6}">
      <dgm:prSet/>
      <dgm:spPr/>
      <dgm:t>
        <a:bodyPr/>
        <a:lstStyle/>
        <a:p>
          <a:endParaRPr lang="en-US"/>
        </a:p>
      </dgm:t>
    </dgm:pt>
    <dgm:pt modelId="{4F42022D-F483-4384-AA79-6A48B88EF5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 Satisfaction Analysis: Assess the impact of review scores and review counts on sales performance, and identify areas for improvement in product quality or customer service.</a:t>
          </a:r>
        </a:p>
      </dgm:t>
    </dgm:pt>
    <dgm:pt modelId="{AA9A35B4-249F-4C10-829F-5470A324BE8A}" type="parTrans" cxnId="{A3D675CF-0C50-4170-8FC2-1E9A413839A9}">
      <dgm:prSet/>
      <dgm:spPr/>
      <dgm:t>
        <a:bodyPr/>
        <a:lstStyle/>
        <a:p>
          <a:endParaRPr lang="en-US"/>
        </a:p>
      </dgm:t>
    </dgm:pt>
    <dgm:pt modelId="{C3914C47-4AC7-4E02-A83A-EB5E576D0FD8}" type="sibTrans" cxnId="{A3D675CF-0C50-4170-8FC2-1E9A413839A9}">
      <dgm:prSet/>
      <dgm:spPr/>
      <dgm:t>
        <a:bodyPr/>
        <a:lstStyle/>
        <a:p>
          <a:endParaRPr lang="en-US"/>
        </a:p>
      </dgm:t>
    </dgm:pt>
    <dgm:pt modelId="{E5ED8CB7-B087-45F2-A017-3C7A263E73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These analyses aim to provide actionable insights that can help e-commerce businesses improve their product offerings, pricing models, and marketing tactics, ultimately driving higher sales and better customer satisfaction.</a:t>
          </a:r>
        </a:p>
      </dgm:t>
    </dgm:pt>
    <dgm:pt modelId="{F3408B7E-3878-4CCE-804A-F8228119BA97}" type="parTrans" cxnId="{95D7A50C-A232-4915-ADCC-FEC20F3D2FED}">
      <dgm:prSet/>
      <dgm:spPr/>
      <dgm:t>
        <a:bodyPr/>
        <a:lstStyle/>
        <a:p>
          <a:endParaRPr lang="en-US"/>
        </a:p>
      </dgm:t>
    </dgm:pt>
    <dgm:pt modelId="{26A29D4A-EEFD-4CA4-B391-F15EEDA7FC38}" type="sibTrans" cxnId="{95D7A50C-A232-4915-ADCC-FEC20F3D2FED}">
      <dgm:prSet/>
      <dgm:spPr/>
      <dgm:t>
        <a:bodyPr/>
        <a:lstStyle/>
        <a:p>
          <a:endParaRPr lang="en-US"/>
        </a:p>
      </dgm:t>
    </dgm:pt>
    <dgm:pt modelId="{378946A3-F850-4624-8645-7023CFB35208}" type="pres">
      <dgm:prSet presAssocID="{A1A80024-BF1A-4E4C-996B-4DFBD74BA2A2}" presName="root" presStyleCnt="0">
        <dgm:presLayoutVars>
          <dgm:dir/>
          <dgm:resizeHandles val="exact"/>
        </dgm:presLayoutVars>
      </dgm:prSet>
      <dgm:spPr/>
    </dgm:pt>
    <dgm:pt modelId="{C6D5C67E-15EF-4AFB-8C70-EC50152EC892}" type="pres">
      <dgm:prSet presAssocID="{3EA82092-D80A-4843-AD1B-D0F7350BE6BA}" presName="compNode" presStyleCnt="0"/>
      <dgm:spPr/>
    </dgm:pt>
    <dgm:pt modelId="{5BDB5221-8577-41C1-A404-A0946E6E5DC1}" type="pres">
      <dgm:prSet presAssocID="{3EA82092-D80A-4843-AD1B-D0F7350BE6BA}" presName="bgRect" presStyleLbl="bgShp" presStyleIdx="0" presStyleCnt="6"/>
      <dgm:spPr/>
    </dgm:pt>
    <dgm:pt modelId="{DB405758-BDDC-478D-BC07-437EA17F86AF}" type="pres">
      <dgm:prSet presAssocID="{3EA82092-D80A-4843-AD1B-D0F7350BE6B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1A602D9-4F47-46D6-9228-EE60B9298A58}" type="pres">
      <dgm:prSet presAssocID="{3EA82092-D80A-4843-AD1B-D0F7350BE6BA}" presName="spaceRect" presStyleCnt="0"/>
      <dgm:spPr/>
    </dgm:pt>
    <dgm:pt modelId="{4033B8BA-6052-4323-B6FA-75FD0C018A9D}" type="pres">
      <dgm:prSet presAssocID="{3EA82092-D80A-4843-AD1B-D0F7350BE6BA}" presName="parTx" presStyleLbl="revTx" presStyleIdx="0" presStyleCnt="6">
        <dgm:presLayoutVars>
          <dgm:chMax val="0"/>
          <dgm:chPref val="0"/>
        </dgm:presLayoutVars>
      </dgm:prSet>
      <dgm:spPr/>
    </dgm:pt>
    <dgm:pt modelId="{C7174945-890E-41EE-B14A-316B66512841}" type="pres">
      <dgm:prSet presAssocID="{76A87C50-3734-45F9-9DEC-B24FB4D25B41}" presName="sibTrans" presStyleCnt="0"/>
      <dgm:spPr/>
    </dgm:pt>
    <dgm:pt modelId="{65E5D9CA-AF0E-421E-A059-DD875CBE7842}" type="pres">
      <dgm:prSet presAssocID="{C42BDC38-6C34-44CD-9264-825E31F6877E}" presName="compNode" presStyleCnt="0"/>
      <dgm:spPr/>
    </dgm:pt>
    <dgm:pt modelId="{4DBCA0A6-384F-4ABC-87A4-5D29536BD3F7}" type="pres">
      <dgm:prSet presAssocID="{C42BDC38-6C34-44CD-9264-825E31F6877E}" presName="bgRect" presStyleLbl="bgShp" presStyleIdx="1" presStyleCnt="6"/>
      <dgm:spPr/>
    </dgm:pt>
    <dgm:pt modelId="{32AE41B4-45E8-47BF-B3E3-F2B0AF3F3186}" type="pres">
      <dgm:prSet presAssocID="{C42BDC38-6C34-44CD-9264-825E31F6877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CC4AB023-1C7B-4EEA-814E-E3823CAEA701}" type="pres">
      <dgm:prSet presAssocID="{C42BDC38-6C34-44CD-9264-825E31F6877E}" presName="spaceRect" presStyleCnt="0"/>
      <dgm:spPr/>
    </dgm:pt>
    <dgm:pt modelId="{F06EB746-CACF-426C-B5F9-1A0851540A5B}" type="pres">
      <dgm:prSet presAssocID="{C42BDC38-6C34-44CD-9264-825E31F6877E}" presName="parTx" presStyleLbl="revTx" presStyleIdx="1" presStyleCnt="6">
        <dgm:presLayoutVars>
          <dgm:chMax val="0"/>
          <dgm:chPref val="0"/>
        </dgm:presLayoutVars>
      </dgm:prSet>
      <dgm:spPr/>
    </dgm:pt>
    <dgm:pt modelId="{97DF5C72-CA2B-429B-B4B3-2BBD5767CDA1}" type="pres">
      <dgm:prSet presAssocID="{6C80A6AB-3DF4-4D6C-89A5-53DDE0214F26}" presName="sibTrans" presStyleCnt="0"/>
      <dgm:spPr/>
    </dgm:pt>
    <dgm:pt modelId="{38B23CEB-F765-4359-AB62-902BD8371A74}" type="pres">
      <dgm:prSet presAssocID="{E4F5CCA5-A92B-41AB-AFAC-1DC92E227095}" presName="compNode" presStyleCnt="0"/>
      <dgm:spPr/>
    </dgm:pt>
    <dgm:pt modelId="{0B017516-24A9-4AE2-A45B-EE88862FC720}" type="pres">
      <dgm:prSet presAssocID="{E4F5CCA5-A92B-41AB-AFAC-1DC92E227095}" presName="bgRect" presStyleLbl="bgShp" presStyleIdx="2" presStyleCnt="6"/>
      <dgm:spPr/>
    </dgm:pt>
    <dgm:pt modelId="{9CCF401B-F427-44A0-991A-881333D21DFE}" type="pres">
      <dgm:prSet presAssocID="{E4F5CCA5-A92B-41AB-AFAC-1DC92E22709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8113DAD1-A320-4F81-A1CF-49D8FE640476}" type="pres">
      <dgm:prSet presAssocID="{E4F5CCA5-A92B-41AB-AFAC-1DC92E227095}" presName="spaceRect" presStyleCnt="0"/>
      <dgm:spPr/>
    </dgm:pt>
    <dgm:pt modelId="{48F0CE17-7C57-4767-B862-AAAC5CD3FE95}" type="pres">
      <dgm:prSet presAssocID="{E4F5CCA5-A92B-41AB-AFAC-1DC92E227095}" presName="parTx" presStyleLbl="revTx" presStyleIdx="2" presStyleCnt="6">
        <dgm:presLayoutVars>
          <dgm:chMax val="0"/>
          <dgm:chPref val="0"/>
        </dgm:presLayoutVars>
      </dgm:prSet>
      <dgm:spPr/>
    </dgm:pt>
    <dgm:pt modelId="{B237AF16-58F6-4F3E-8C2E-6AF12E7D68C6}" type="pres">
      <dgm:prSet presAssocID="{A38BF236-7761-49A1-8ED7-E0800F8083AA}" presName="sibTrans" presStyleCnt="0"/>
      <dgm:spPr/>
    </dgm:pt>
    <dgm:pt modelId="{AD5F64C4-7594-4B00-9CA7-BD62851D0B7C}" type="pres">
      <dgm:prSet presAssocID="{F2835CA9-C62B-4B3C-B944-ED94206BCF2D}" presName="compNode" presStyleCnt="0"/>
      <dgm:spPr/>
    </dgm:pt>
    <dgm:pt modelId="{4B42F376-BAD9-4CF1-923C-EDD330BF80C2}" type="pres">
      <dgm:prSet presAssocID="{F2835CA9-C62B-4B3C-B944-ED94206BCF2D}" presName="bgRect" presStyleLbl="bgShp" presStyleIdx="3" presStyleCnt="6"/>
      <dgm:spPr/>
    </dgm:pt>
    <dgm:pt modelId="{A845B0A4-5FE8-4BB0-9815-F72946673187}" type="pres">
      <dgm:prSet presAssocID="{F2835CA9-C62B-4B3C-B944-ED94206BCF2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0B4173CA-9B3B-416E-9AB5-734C93D1D7F7}" type="pres">
      <dgm:prSet presAssocID="{F2835CA9-C62B-4B3C-B944-ED94206BCF2D}" presName="spaceRect" presStyleCnt="0"/>
      <dgm:spPr/>
    </dgm:pt>
    <dgm:pt modelId="{E65C9714-5302-4F9C-89EF-D531A1656D60}" type="pres">
      <dgm:prSet presAssocID="{F2835CA9-C62B-4B3C-B944-ED94206BCF2D}" presName="parTx" presStyleLbl="revTx" presStyleIdx="3" presStyleCnt="6">
        <dgm:presLayoutVars>
          <dgm:chMax val="0"/>
          <dgm:chPref val="0"/>
        </dgm:presLayoutVars>
      </dgm:prSet>
      <dgm:spPr/>
    </dgm:pt>
    <dgm:pt modelId="{D8C994DE-B860-4A9A-B0BE-48A74BE71898}" type="pres">
      <dgm:prSet presAssocID="{F097C93F-9815-420B-AAA0-B3A03022575C}" presName="sibTrans" presStyleCnt="0"/>
      <dgm:spPr/>
    </dgm:pt>
    <dgm:pt modelId="{1162EA99-4437-4591-BA71-7FF28A382A6A}" type="pres">
      <dgm:prSet presAssocID="{4F42022D-F483-4384-AA79-6A48B88EF58A}" presName="compNode" presStyleCnt="0"/>
      <dgm:spPr/>
    </dgm:pt>
    <dgm:pt modelId="{2AF642E9-E900-45AE-A253-D00666F632DF}" type="pres">
      <dgm:prSet presAssocID="{4F42022D-F483-4384-AA79-6A48B88EF58A}" presName="bgRect" presStyleLbl="bgShp" presStyleIdx="4" presStyleCnt="6"/>
      <dgm:spPr/>
    </dgm:pt>
    <dgm:pt modelId="{48B0692A-982F-47C4-BFB2-CBF175BD9556}" type="pres">
      <dgm:prSet presAssocID="{4F42022D-F483-4384-AA79-6A48B88EF58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0CD6F66-3741-4E91-AFB9-349A66BE2D82}" type="pres">
      <dgm:prSet presAssocID="{4F42022D-F483-4384-AA79-6A48B88EF58A}" presName="spaceRect" presStyleCnt="0"/>
      <dgm:spPr/>
    </dgm:pt>
    <dgm:pt modelId="{68FF3951-0F1C-4F4D-94B2-9547625A0E57}" type="pres">
      <dgm:prSet presAssocID="{4F42022D-F483-4384-AA79-6A48B88EF58A}" presName="parTx" presStyleLbl="revTx" presStyleIdx="4" presStyleCnt="6">
        <dgm:presLayoutVars>
          <dgm:chMax val="0"/>
          <dgm:chPref val="0"/>
        </dgm:presLayoutVars>
      </dgm:prSet>
      <dgm:spPr/>
    </dgm:pt>
    <dgm:pt modelId="{B441FF44-6CF5-4924-840E-3BE79BC9FC72}" type="pres">
      <dgm:prSet presAssocID="{C3914C47-4AC7-4E02-A83A-EB5E576D0FD8}" presName="sibTrans" presStyleCnt="0"/>
      <dgm:spPr/>
    </dgm:pt>
    <dgm:pt modelId="{BDB3F39F-474A-4218-B276-B93A1045BA01}" type="pres">
      <dgm:prSet presAssocID="{E5ED8CB7-B087-45F2-A017-3C7A263E7385}" presName="compNode" presStyleCnt="0"/>
      <dgm:spPr/>
    </dgm:pt>
    <dgm:pt modelId="{EE9253A8-6089-40E0-B5BD-D8719A34204D}" type="pres">
      <dgm:prSet presAssocID="{E5ED8CB7-B087-45F2-A017-3C7A263E7385}" presName="bgRect" presStyleLbl="bgShp" presStyleIdx="5" presStyleCnt="6"/>
      <dgm:spPr/>
    </dgm:pt>
    <dgm:pt modelId="{0EF92B48-E081-4D39-8858-BF9B20245DCA}" type="pres">
      <dgm:prSet presAssocID="{E5ED8CB7-B087-45F2-A017-3C7A263E738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831FB3FF-05B1-4E42-8F69-A60AB4069D50}" type="pres">
      <dgm:prSet presAssocID="{E5ED8CB7-B087-45F2-A017-3C7A263E7385}" presName="spaceRect" presStyleCnt="0"/>
      <dgm:spPr/>
    </dgm:pt>
    <dgm:pt modelId="{27199867-F9A5-4790-915A-229018BA83DC}" type="pres">
      <dgm:prSet presAssocID="{E5ED8CB7-B087-45F2-A017-3C7A263E738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5D7A50C-A232-4915-ADCC-FEC20F3D2FED}" srcId="{A1A80024-BF1A-4E4C-996B-4DFBD74BA2A2}" destId="{E5ED8CB7-B087-45F2-A017-3C7A263E7385}" srcOrd="5" destOrd="0" parTransId="{F3408B7E-3878-4CCE-804A-F8228119BA97}" sibTransId="{26A29D4A-EEFD-4CA4-B391-F15EEDA7FC38}"/>
    <dgm:cxn modelId="{53B75F29-8895-4E2E-B4A2-E5FF6F385A1F}" type="presOf" srcId="{A1A80024-BF1A-4E4C-996B-4DFBD74BA2A2}" destId="{378946A3-F850-4624-8645-7023CFB35208}" srcOrd="0" destOrd="0" presId="urn:microsoft.com/office/officeart/2018/2/layout/IconVerticalSolidList"/>
    <dgm:cxn modelId="{9235B63E-AE9C-4D45-A455-75D2043CE787}" type="presOf" srcId="{3EA82092-D80A-4843-AD1B-D0F7350BE6BA}" destId="{4033B8BA-6052-4323-B6FA-75FD0C018A9D}" srcOrd="0" destOrd="0" presId="urn:microsoft.com/office/officeart/2018/2/layout/IconVerticalSolidList"/>
    <dgm:cxn modelId="{0D946B55-D937-4C20-8365-F51167462664}" srcId="{A1A80024-BF1A-4E4C-996B-4DFBD74BA2A2}" destId="{E4F5CCA5-A92B-41AB-AFAC-1DC92E227095}" srcOrd="2" destOrd="0" parTransId="{D0E2AF69-62EF-4B06-BF3F-57B9A86A0464}" sibTransId="{A38BF236-7761-49A1-8ED7-E0800F8083AA}"/>
    <dgm:cxn modelId="{C600675A-9B74-4718-832E-4C384DCF87A7}" srcId="{A1A80024-BF1A-4E4C-996B-4DFBD74BA2A2}" destId="{C42BDC38-6C34-44CD-9264-825E31F6877E}" srcOrd="1" destOrd="0" parTransId="{E4BA2F57-5415-45A4-8905-472520EB337D}" sibTransId="{6C80A6AB-3DF4-4D6C-89A5-53DDE0214F26}"/>
    <dgm:cxn modelId="{6445566B-02E7-4C3D-85EE-40C110AF1FED}" type="presOf" srcId="{E5ED8CB7-B087-45F2-A017-3C7A263E7385}" destId="{27199867-F9A5-4790-915A-229018BA83DC}" srcOrd="0" destOrd="0" presId="urn:microsoft.com/office/officeart/2018/2/layout/IconVerticalSolidList"/>
    <dgm:cxn modelId="{7DFA9080-C6AA-4D7E-8582-23E91D0D4979}" type="presOf" srcId="{E4F5CCA5-A92B-41AB-AFAC-1DC92E227095}" destId="{48F0CE17-7C57-4767-B862-AAAC5CD3FE95}" srcOrd="0" destOrd="0" presId="urn:microsoft.com/office/officeart/2018/2/layout/IconVerticalSolidList"/>
    <dgm:cxn modelId="{E00A2490-B97E-47F1-9D22-20CD5BE4A946}" srcId="{A1A80024-BF1A-4E4C-996B-4DFBD74BA2A2}" destId="{3EA82092-D80A-4843-AD1B-D0F7350BE6BA}" srcOrd="0" destOrd="0" parTransId="{3C0319EA-B874-46C9-80CF-B49F701D388B}" sibTransId="{76A87C50-3734-45F9-9DEC-B24FB4D25B41}"/>
    <dgm:cxn modelId="{3254D7AF-1E77-4C0A-9098-BB4700907D80}" type="presOf" srcId="{C42BDC38-6C34-44CD-9264-825E31F6877E}" destId="{F06EB746-CACF-426C-B5F9-1A0851540A5B}" srcOrd="0" destOrd="0" presId="urn:microsoft.com/office/officeart/2018/2/layout/IconVerticalSolidList"/>
    <dgm:cxn modelId="{22F83BC1-8121-4A2B-BC17-A988B60664A6}" srcId="{A1A80024-BF1A-4E4C-996B-4DFBD74BA2A2}" destId="{F2835CA9-C62B-4B3C-B944-ED94206BCF2D}" srcOrd="3" destOrd="0" parTransId="{9A522B85-26EA-4387-A812-9F196D236460}" sibTransId="{F097C93F-9815-420B-AAA0-B3A03022575C}"/>
    <dgm:cxn modelId="{2D344CCF-4480-45F5-A12E-C37F83BEB7AE}" type="presOf" srcId="{F2835CA9-C62B-4B3C-B944-ED94206BCF2D}" destId="{E65C9714-5302-4F9C-89EF-D531A1656D60}" srcOrd="0" destOrd="0" presId="urn:microsoft.com/office/officeart/2018/2/layout/IconVerticalSolidList"/>
    <dgm:cxn modelId="{A3D675CF-0C50-4170-8FC2-1E9A413839A9}" srcId="{A1A80024-BF1A-4E4C-996B-4DFBD74BA2A2}" destId="{4F42022D-F483-4384-AA79-6A48B88EF58A}" srcOrd="4" destOrd="0" parTransId="{AA9A35B4-249F-4C10-829F-5470A324BE8A}" sibTransId="{C3914C47-4AC7-4E02-A83A-EB5E576D0FD8}"/>
    <dgm:cxn modelId="{E51B61E8-8BC8-475E-BC02-2F66D93409B4}" type="presOf" srcId="{4F42022D-F483-4384-AA79-6A48B88EF58A}" destId="{68FF3951-0F1C-4F4D-94B2-9547625A0E57}" srcOrd="0" destOrd="0" presId="urn:microsoft.com/office/officeart/2018/2/layout/IconVerticalSolidList"/>
    <dgm:cxn modelId="{B8E20666-BC27-4539-B750-D582F7CA7971}" type="presParOf" srcId="{378946A3-F850-4624-8645-7023CFB35208}" destId="{C6D5C67E-15EF-4AFB-8C70-EC50152EC892}" srcOrd="0" destOrd="0" presId="urn:microsoft.com/office/officeart/2018/2/layout/IconVerticalSolidList"/>
    <dgm:cxn modelId="{2FC024DA-65CF-4F8C-801C-00009C9D3AF4}" type="presParOf" srcId="{C6D5C67E-15EF-4AFB-8C70-EC50152EC892}" destId="{5BDB5221-8577-41C1-A404-A0946E6E5DC1}" srcOrd="0" destOrd="0" presId="urn:microsoft.com/office/officeart/2018/2/layout/IconVerticalSolidList"/>
    <dgm:cxn modelId="{7BBADAC7-72AB-4A8E-98C3-C024AF8411D5}" type="presParOf" srcId="{C6D5C67E-15EF-4AFB-8C70-EC50152EC892}" destId="{DB405758-BDDC-478D-BC07-437EA17F86AF}" srcOrd="1" destOrd="0" presId="urn:microsoft.com/office/officeart/2018/2/layout/IconVerticalSolidList"/>
    <dgm:cxn modelId="{ACC4F65B-9970-430E-AC82-0964301850F2}" type="presParOf" srcId="{C6D5C67E-15EF-4AFB-8C70-EC50152EC892}" destId="{61A602D9-4F47-46D6-9228-EE60B9298A58}" srcOrd="2" destOrd="0" presId="urn:microsoft.com/office/officeart/2018/2/layout/IconVerticalSolidList"/>
    <dgm:cxn modelId="{BDC56768-CB8A-44BF-848B-2DBB48FE989C}" type="presParOf" srcId="{C6D5C67E-15EF-4AFB-8C70-EC50152EC892}" destId="{4033B8BA-6052-4323-B6FA-75FD0C018A9D}" srcOrd="3" destOrd="0" presId="urn:microsoft.com/office/officeart/2018/2/layout/IconVerticalSolidList"/>
    <dgm:cxn modelId="{D8EB6E23-442C-46E9-BDBE-3BA64C5D1331}" type="presParOf" srcId="{378946A3-F850-4624-8645-7023CFB35208}" destId="{C7174945-890E-41EE-B14A-316B66512841}" srcOrd="1" destOrd="0" presId="urn:microsoft.com/office/officeart/2018/2/layout/IconVerticalSolidList"/>
    <dgm:cxn modelId="{2172BC46-AC07-46D6-B03B-0DE6DA81740B}" type="presParOf" srcId="{378946A3-F850-4624-8645-7023CFB35208}" destId="{65E5D9CA-AF0E-421E-A059-DD875CBE7842}" srcOrd="2" destOrd="0" presId="urn:microsoft.com/office/officeart/2018/2/layout/IconVerticalSolidList"/>
    <dgm:cxn modelId="{728DA0FD-C4BC-4BC2-A8B2-06774C74129F}" type="presParOf" srcId="{65E5D9CA-AF0E-421E-A059-DD875CBE7842}" destId="{4DBCA0A6-384F-4ABC-87A4-5D29536BD3F7}" srcOrd="0" destOrd="0" presId="urn:microsoft.com/office/officeart/2018/2/layout/IconVerticalSolidList"/>
    <dgm:cxn modelId="{BB0DD59D-86CC-4C05-AE57-04B5BD642366}" type="presParOf" srcId="{65E5D9CA-AF0E-421E-A059-DD875CBE7842}" destId="{32AE41B4-45E8-47BF-B3E3-F2B0AF3F3186}" srcOrd="1" destOrd="0" presId="urn:microsoft.com/office/officeart/2018/2/layout/IconVerticalSolidList"/>
    <dgm:cxn modelId="{71FBE893-4B3C-4730-8F07-9B95AA4AF2B0}" type="presParOf" srcId="{65E5D9CA-AF0E-421E-A059-DD875CBE7842}" destId="{CC4AB023-1C7B-4EEA-814E-E3823CAEA701}" srcOrd="2" destOrd="0" presId="urn:microsoft.com/office/officeart/2018/2/layout/IconVerticalSolidList"/>
    <dgm:cxn modelId="{4398C567-2DC4-441F-B184-DA0BAC4A8072}" type="presParOf" srcId="{65E5D9CA-AF0E-421E-A059-DD875CBE7842}" destId="{F06EB746-CACF-426C-B5F9-1A0851540A5B}" srcOrd="3" destOrd="0" presId="urn:microsoft.com/office/officeart/2018/2/layout/IconVerticalSolidList"/>
    <dgm:cxn modelId="{93EAA6AA-0AFF-405C-8188-5E973479C6BD}" type="presParOf" srcId="{378946A3-F850-4624-8645-7023CFB35208}" destId="{97DF5C72-CA2B-429B-B4B3-2BBD5767CDA1}" srcOrd="3" destOrd="0" presId="urn:microsoft.com/office/officeart/2018/2/layout/IconVerticalSolidList"/>
    <dgm:cxn modelId="{62569ABF-2CD1-47AC-9E88-AD4D9E15D0F9}" type="presParOf" srcId="{378946A3-F850-4624-8645-7023CFB35208}" destId="{38B23CEB-F765-4359-AB62-902BD8371A74}" srcOrd="4" destOrd="0" presId="urn:microsoft.com/office/officeart/2018/2/layout/IconVerticalSolidList"/>
    <dgm:cxn modelId="{37E2C078-F0E8-4B77-A0F2-A68FF2B7F6B8}" type="presParOf" srcId="{38B23CEB-F765-4359-AB62-902BD8371A74}" destId="{0B017516-24A9-4AE2-A45B-EE88862FC720}" srcOrd="0" destOrd="0" presId="urn:microsoft.com/office/officeart/2018/2/layout/IconVerticalSolidList"/>
    <dgm:cxn modelId="{F06D1AEA-3C43-4B76-8E8C-D3B277087A56}" type="presParOf" srcId="{38B23CEB-F765-4359-AB62-902BD8371A74}" destId="{9CCF401B-F427-44A0-991A-881333D21DFE}" srcOrd="1" destOrd="0" presId="urn:microsoft.com/office/officeart/2018/2/layout/IconVerticalSolidList"/>
    <dgm:cxn modelId="{AF4EB86F-675F-42B7-973C-ECBBE91200F6}" type="presParOf" srcId="{38B23CEB-F765-4359-AB62-902BD8371A74}" destId="{8113DAD1-A320-4F81-A1CF-49D8FE640476}" srcOrd="2" destOrd="0" presId="urn:microsoft.com/office/officeart/2018/2/layout/IconVerticalSolidList"/>
    <dgm:cxn modelId="{2A35D0FC-60DA-491B-9C9A-1253DE16DC20}" type="presParOf" srcId="{38B23CEB-F765-4359-AB62-902BD8371A74}" destId="{48F0CE17-7C57-4767-B862-AAAC5CD3FE95}" srcOrd="3" destOrd="0" presId="urn:microsoft.com/office/officeart/2018/2/layout/IconVerticalSolidList"/>
    <dgm:cxn modelId="{DC4F51A4-6646-4226-835A-0FBBB4B315F7}" type="presParOf" srcId="{378946A3-F850-4624-8645-7023CFB35208}" destId="{B237AF16-58F6-4F3E-8C2E-6AF12E7D68C6}" srcOrd="5" destOrd="0" presId="urn:microsoft.com/office/officeart/2018/2/layout/IconVerticalSolidList"/>
    <dgm:cxn modelId="{623D1AF7-274D-4321-A498-F93FAE3C9643}" type="presParOf" srcId="{378946A3-F850-4624-8645-7023CFB35208}" destId="{AD5F64C4-7594-4B00-9CA7-BD62851D0B7C}" srcOrd="6" destOrd="0" presId="urn:microsoft.com/office/officeart/2018/2/layout/IconVerticalSolidList"/>
    <dgm:cxn modelId="{7C13C0EC-1E92-4202-A171-F7C5BB6D40E9}" type="presParOf" srcId="{AD5F64C4-7594-4B00-9CA7-BD62851D0B7C}" destId="{4B42F376-BAD9-4CF1-923C-EDD330BF80C2}" srcOrd="0" destOrd="0" presId="urn:microsoft.com/office/officeart/2018/2/layout/IconVerticalSolidList"/>
    <dgm:cxn modelId="{547273BD-B440-4C7A-A49C-E9EAEFB1D52B}" type="presParOf" srcId="{AD5F64C4-7594-4B00-9CA7-BD62851D0B7C}" destId="{A845B0A4-5FE8-4BB0-9815-F72946673187}" srcOrd="1" destOrd="0" presId="urn:microsoft.com/office/officeart/2018/2/layout/IconVerticalSolidList"/>
    <dgm:cxn modelId="{2CBEA680-C5CD-4988-A945-473B61D5E7DF}" type="presParOf" srcId="{AD5F64C4-7594-4B00-9CA7-BD62851D0B7C}" destId="{0B4173CA-9B3B-416E-9AB5-734C93D1D7F7}" srcOrd="2" destOrd="0" presId="urn:microsoft.com/office/officeart/2018/2/layout/IconVerticalSolidList"/>
    <dgm:cxn modelId="{F63498BC-2195-4326-83F3-CA074886EE45}" type="presParOf" srcId="{AD5F64C4-7594-4B00-9CA7-BD62851D0B7C}" destId="{E65C9714-5302-4F9C-89EF-D531A1656D60}" srcOrd="3" destOrd="0" presId="urn:microsoft.com/office/officeart/2018/2/layout/IconVerticalSolidList"/>
    <dgm:cxn modelId="{7C2A39D4-4CC3-41FC-8448-3C0F4DAD036D}" type="presParOf" srcId="{378946A3-F850-4624-8645-7023CFB35208}" destId="{D8C994DE-B860-4A9A-B0BE-48A74BE71898}" srcOrd="7" destOrd="0" presId="urn:microsoft.com/office/officeart/2018/2/layout/IconVerticalSolidList"/>
    <dgm:cxn modelId="{8A8CF96C-A048-44C0-8972-5A8A9F60170B}" type="presParOf" srcId="{378946A3-F850-4624-8645-7023CFB35208}" destId="{1162EA99-4437-4591-BA71-7FF28A382A6A}" srcOrd="8" destOrd="0" presId="urn:microsoft.com/office/officeart/2018/2/layout/IconVerticalSolidList"/>
    <dgm:cxn modelId="{76A8B67E-8D24-4DA2-96C0-E212F879C256}" type="presParOf" srcId="{1162EA99-4437-4591-BA71-7FF28A382A6A}" destId="{2AF642E9-E900-45AE-A253-D00666F632DF}" srcOrd="0" destOrd="0" presId="urn:microsoft.com/office/officeart/2018/2/layout/IconVerticalSolidList"/>
    <dgm:cxn modelId="{CCE95E13-7B80-452F-B278-94E75B995FCC}" type="presParOf" srcId="{1162EA99-4437-4591-BA71-7FF28A382A6A}" destId="{48B0692A-982F-47C4-BFB2-CBF175BD9556}" srcOrd="1" destOrd="0" presId="urn:microsoft.com/office/officeart/2018/2/layout/IconVerticalSolidList"/>
    <dgm:cxn modelId="{0EB5C2C9-5559-4B81-BB80-059F1111F862}" type="presParOf" srcId="{1162EA99-4437-4591-BA71-7FF28A382A6A}" destId="{90CD6F66-3741-4E91-AFB9-349A66BE2D82}" srcOrd="2" destOrd="0" presId="urn:microsoft.com/office/officeart/2018/2/layout/IconVerticalSolidList"/>
    <dgm:cxn modelId="{3801C1C5-8CE1-48F7-9751-E63C16E43EBF}" type="presParOf" srcId="{1162EA99-4437-4591-BA71-7FF28A382A6A}" destId="{68FF3951-0F1C-4F4D-94B2-9547625A0E57}" srcOrd="3" destOrd="0" presId="urn:microsoft.com/office/officeart/2018/2/layout/IconVerticalSolidList"/>
    <dgm:cxn modelId="{3D42C126-6102-4684-9257-335F1BA47589}" type="presParOf" srcId="{378946A3-F850-4624-8645-7023CFB35208}" destId="{B441FF44-6CF5-4924-840E-3BE79BC9FC72}" srcOrd="9" destOrd="0" presId="urn:microsoft.com/office/officeart/2018/2/layout/IconVerticalSolidList"/>
    <dgm:cxn modelId="{4158529E-8C68-41CF-9B5B-6B6DE204374F}" type="presParOf" srcId="{378946A3-F850-4624-8645-7023CFB35208}" destId="{BDB3F39F-474A-4218-B276-B93A1045BA01}" srcOrd="10" destOrd="0" presId="urn:microsoft.com/office/officeart/2018/2/layout/IconVerticalSolidList"/>
    <dgm:cxn modelId="{C7B23E1D-6169-49F6-8A96-DEDDADA1580C}" type="presParOf" srcId="{BDB3F39F-474A-4218-B276-B93A1045BA01}" destId="{EE9253A8-6089-40E0-B5BD-D8719A34204D}" srcOrd="0" destOrd="0" presId="urn:microsoft.com/office/officeart/2018/2/layout/IconVerticalSolidList"/>
    <dgm:cxn modelId="{0DE6C285-8010-4745-B0E0-ACEC71543B47}" type="presParOf" srcId="{BDB3F39F-474A-4218-B276-B93A1045BA01}" destId="{0EF92B48-E081-4D39-8858-BF9B20245DCA}" srcOrd="1" destOrd="0" presId="urn:microsoft.com/office/officeart/2018/2/layout/IconVerticalSolidList"/>
    <dgm:cxn modelId="{82DA699D-6A98-4237-B613-0F113ACAAEBD}" type="presParOf" srcId="{BDB3F39F-474A-4218-B276-B93A1045BA01}" destId="{831FB3FF-05B1-4E42-8F69-A60AB4069D50}" srcOrd="2" destOrd="0" presId="urn:microsoft.com/office/officeart/2018/2/layout/IconVerticalSolidList"/>
    <dgm:cxn modelId="{1037B9AE-E7D4-40FD-8978-CB61F3BA8EF5}" type="presParOf" srcId="{BDB3F39F-474A-4218-B276-B93A1045BA01}" destId="{27199867-F9A5-4790-915A-229018BA83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11A37-3FE4-47BD-AD94-6687354525DE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8D1DB-28A4-445F-9A65-1AE88B5EFDC9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189BD-ABAD-4881-AF46-34971A3B85A0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Abstract</a:t>
          </a:r>
          <a:endParaRPr lang="en-US" sz="2200" kern="1200"/>
        </a:p>
      </dsp:txBody>
      <dsp:txXfrm>
        <a:off x="1099610" y="1878"/>
        <a:ext cx="7129989" cy="952043"/>
      </dsp:txXfrm>
    </dsp:sp>
    <dsp:sp modelId="{043E3044-55C4-4C27-A361-172BE15E2367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F6A6C-FE97-4688-A9FE-DB54263E992D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DBC6D-760D-4B42-B7A3-C8AFED96F8DF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Objectives </a:t>
          </a:r>
        </a:p>
      </dsp:txBody>
      <dsp:txXfrm>
        <a:off x="1099610" y="1191932"/>
        <a:ext cx="7129989" cy="952043"/>
      </dsp:txXfrm>
    </dsp:sp>
    <dsp:sp modelId="{A978AB3D-CC92-4214-A522-D0DE2577B5B9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5A869-5E5E-4E8A-BE30-364FE2A1395C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A00A3-9861-4CBA-8DFB-D9E5482ED1E6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Architecture diagram</a:t>
          </a:r>
        </a:p>
      </dsp:txBody>
      <dsp:txXfrm>
        <a:off x="1099610" y="2381986"/>
        <a:ext cx="7129989" cy="952043"/>
      </dsp:txXfrm>
    </dsp:sp>
    <dsp:sp modelId="{E5A8DF4F-4811-4891-8F78-9DBEA51219DE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BBD9A-F986-4E29-A869-FD10DAC7D04E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6A0B8-8E71-410B-8DFC-EAB4A5D2F2BA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Sample Dataset</a:t>
          </a:r>
        </a:p>
      </dsp:txBody>
      <dsp:txXfrm>
        <a:off x="1099610" y="3572041"/>
        <a:ext cx="7129989" cy="952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38E43-6C96-0840-9127-226BDE5FCE8E}">
      <dsp:nvSpPr>
        <dsp:cNvPr id="0" name=""/>
        <dsp:cNvSpPr/>
      </dsp:nvSpPr>
      <dsp:spPr>
        <a:xfrm>
          <a:off x="0" y="55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EA3D0-190F-1C43-B870-A0B353F961FD}">
      <dsp:nvSpPr>
        <dsp:cNvPr id="0" name=""/>
        <dsp:cNvSpPr/>
      </dsp:nvSpPr>
      <dsp:spPr>
        <a:xfrm>
          <a:off x="0" y="552"/>
          <a:ext cx="8229600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Comprehensive dataset of e-commerce sales over the past year, including diverse product categories, pricing, customer reviews, and monthly sales data.</a:t>
          </a:r>
        </a:p>
      </dsp:txBody>
      <dsp:txXfrm>
        <a:off x="0" y="552"/>
        <a:ext cx="8229600" cy="904971"/>
      </dsp:txXfrm>
    </dsp:sp>
    <dsp:sp modelId="{6D83416A-3432-C345-9FA6-9E3E262A44E7}">
      <dsp:nvSpPr>
        <dsp:cNvPr id="0" name=""/>
        <dsp:cNvSpPr/>
      </dsp:nvSpPr>
      <dsp:spPr>
        <a:xfrm>
          <a:off x="0" y="905524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37296-26B5-0B45-8897-1AE3C91A0936}">
      <dsp:nvSpPr>
        <dsp:cNvPr id="0" name=""/>
        <dsp:cNvSpPr/>
      </dsp:nvSpPr>
      <dsp:spPr>
        <a:xfrm>
          <a:off x="0" y="905524"/>
          <a:ext cx="8229600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Enables in-depth analysis of market trends, customer behavior, and sales performance across 12 months.</a:t>
          </a:r>
        </a:p>
      </dsp:txBody>
      <dsp:txXfrm>
        <a:off x="0" y="905524"/>
        <a:ext cx="8229600" cy="904971"/>
      </dsp:txXfrm>
    </dsp:sp>
    <dsp:sp modelId="{A549B4CF-1EC0-4746-9C0A-22C8FF1FA983}">
      <dsp:nvSpPr>
        <dsp:cNvPr id="0" name=""/>
        <dsp:cNvSpPr/>
      </dsp:nvSpPr>
      <dsp:spPr>
        <a:xfrm>
          <a:off x="0" y="1810495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13971-7AD4-B947-A7CC-8083416039F1}">
      <dsp:nvSpPr>
        <dsp:cNvPr id="0" name=""/>
        <dsp:cNvSpPr/>
      </dsp:nvSpPr>
      <dsp:spPr>
        <a:xfrm>
          <a:off x="0" y="1810495"/>
          <a:ext cx="8229600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Provides a holistic view of product performance, facilitating optimization of product listings, pricing strategies, and marketing efforts.</a:t>
          </a:r>
        </a:p>
      </dsp:txBody>
      <dsp:txXfrm>
        <a:off x="0" y="1810495"/>
        <a:ext cx="8229600" cy="904971"/>
      </dsp:txXfrm>
    </dsp:sp>
    <dsp:sp modelId="{EBDA81AD-9DB9-B34F-A64A-6ADF573B093A}">
      <dsp:nvSpPr>
        <dsp:cNvPr id="0" name=""/>
        <dsp:cNvSpPr/>
      </dsp:nvSpPr>
      <dsp:spPr>
        <a:xfrm>
          <a:off x="0" y="2715467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DC236-5411-CC4C-8B0C-D8B31B8829FC}">
      <dsp:nvSpPr>
        <dsp:cNvPr id="0" name=""/>
        <dsp:cNvSpPr/>
      </dsp:nvSpPr>
      <dsp:spPr>
        <a:xfrm>
          <a:off x="0" y="2715467"/>
          <a:ext cx="8229600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Useful for identifying top-performing categories, understanding the impact of pricing on sales and reviews, uncovering seasonal trends, and evaluating customer satisfaction.</a:t>
          </a:r>
        </a:p>
      </dsp:txBody>
      <dsp:txXfrm>
        <a:off x="0" y="2715467"/>
        <a:ext cx="8229600" cy="904971"/>
      </dsp:txXfrm>
    </dsp:sp>
    <dsp:sp modelId="{A51D3227-DD0F-A44D-8492-9672AFD51858}">
      <dsp:nvSpPr>
        <dsp:cNvPr id="0" name=""/>
        <dsp:cNvSpPr/>
      </dsp:nvSpPr>
      <dsp:spPr>
        <a:xfrm>
          <a:off x="0" y="3620438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17624-E8C6-6041-90EF-93C87A1A4A0C}">
      <dsp:nvSpPr>
        <dsp:cNvPr id="0" name=""/>
        <dsp:cNvSpPr/>
      </dsp:nvSpPr>
      <dsp:spPr>
        <a:xfrm>
          <a:off x="0" y="3620438"/>
          <a:ext cx="8229600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Aims to support data-driven decision-making for improving business strategies, enhancing sales, and boosting customer satisfaction.</a:t>
          </a:r>
        </a:p>
      </dsp:txBody>
      <dsp:txXfrm>
        <a:off x="0" y="3620438"/>
        <a:ext cx="8229600" cy="9049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B5221-8577-41C1-A404-A0946E6E5DC1}">
      <dsp:nvSpPr>
        <dsp:cNvPr id="0" name=""/>
        <dsp:cNvSpPr/>
      </dsp:nvSpPr>
      <dsp:spPr>
        <a:xfrm>
          <a:off x="0" y="3672"/>
          <a:ext cx="8229600" cy="4638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05758-BDDC-478D-BC07-437EA17F86AF}">
      <dsp:nvSpPr>
        <dsp:cNvPr id="0" name=""/>
        <dsp:cNvSpPr/>
      </dsp:nvSpPr>
      <dsp:spPr>
        <a:xfrm>
          <a:off x="140305" y="108032"/>
          <a:ext cx="255350" cy="2551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3B8BA-6052-4323-B6FA-75FD0C018A9D}">
      <dsp:nvSpPr>
        <dsp:cNvPr id="0" name=""/>
        <dsp:cNvSpPr/>
      </dsp:nvSpPr>
      <dsp:spPr>
        <a:xfrm>
          <a:off x="535961" y="3672"/>
          <a:ext cx="7605588" cy="623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61" tIns="65961" rIns="65961" bIns="6596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primary objective of this dataset analysis is to uncover key insights related to:</a:t>
          </a:r>
        </a:p>
      </dsp:txBody>
      <dsp:txXfrm>
        <a:off x="535961" y="3672"/>
        <a:ext cx="7605588" cy="623257"/>
      </dsp:txXfrm>
    </dsp:sp>
    <dsp:sp modelId="{4DBCA0A6-384F-4ABC-87A4-5D29536BD3F7}">
      <dsp:nvSpPr>
        <dsp:cNvPr id="0" name=""/>
        <dsp:cNvSpPr/>
      </dsp:nvSpPr>
      <dsp:spPr>
        <a:xfrm>
          <a:off x="0" y="782744"/>
          <a:ext cx="8229600" cy="4638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E41B4-45E8-47BF-B3E3-F2B0AF3F3186}">
      <dsp:nvSpPr>
        <dsp:cNvPr id="0" name=""/>
        <dsp:cNvSpPr/>
      </dsp:nvSpPr>
      <dsp:spPr>
        <a:xfrm>
          <a:off x="140305" y="887104"/>
          <a:ext cx="255350" cy="2551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EB746-CACF-426C-B5F9-1A0851540A5B}">
      <dsp:nvSpPr>
        <dsp:cNvPr id="0" name=""/>
        <dsp:cNvSpPr/>
      </dsp:nvSpPr>
      <dsp:spPr>
        <a:xfrm>
          <a:off x="535961" y="782744"/>
          <a:ext cx="7605588" cy="623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61" tIns="65961" rIns="65961" bIns="6596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Top-Performing Product Categories: Identify which product categories contribute the most to overall sales and customer satisfaction.</a:t>
          </a:r>
        </a:p>
      </dsp:txBody>
      <dsp:txXfrm>
        <a:off x="535961" y="782744"/>
        <a:ext cx="7605588" cy="623257"/>
      </dsp:txXfrm>
    </dsp:sp>
    <dsp:sp modelId="{0B017516-24A9-4AE2-A45B-EE88862FC720}">
      <dsp:nvSpPr>
        <dsp:cNvPr id="0" name=""/>
        <dsp:cNvSpPr/>
      </dsp:nvSpPr>
      <dsp:spPr>
        <a:xfrm>
          <a:off x="0" y="1561816"/>
          <a:ext cx="8229600" cy="4638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F401B-F427-44A0-991A-881333D21DFE}">
      <dsp:nvSpPr>
        <dsp:cNvPr id="0" name=""/>
        <dsp:cNvSpPr/>
      </dsp:nvSpPr>
      <dsp:spPr>
        <a:xfrm>
          <a:off x="140305" y="1666176"/>
          <a:ext cx="255350" cy="2551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0CE17-7C57-4767-B862-AAAC5CD3FE95}">
      <dsp:nvSpPr>
        <dsp:cNvPr id="0" name=""/>
        <dsp:cNvSpPr/>
      </dsp:nvSpPr>
      <dsp:spPr>
        <a:xfrm>
          <a:off x="535961" y="1561816"/>
          <a:ext cx="7605588" cy="623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61" tIns="65961" rIns="65961" bIns="6596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Pricing Strategy Optimization: Evaluate the correlation between product pricing and sales volume, as well as customer review scores, to refine pricing strategies.</a:t>
          </a:r>
        </a:p>
      </dsp:txBody>
      <dsp:txXfrm>
        <a:off x="535961" y="1561816"/>
        <a:ext cx="7605588" cy="623257"/>
      </dsp:txXfrm>
    </dsp:sp>
    <dsp:sp modelId="{4B42F376-BAD9-4CF1-923C-EDD330BF80C2}">
      <dsp:nvSpPr>
        <dsp:cNvPr id="0" name=""/>
        <dsp:cNvSpPr/>
      </dsp:nvSpPr>
      <dsp:spPr>
        <a:xfrm>
          <a:off x="0" y="2340888"/>
          <a:ext cx="8229600" cy="4638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5B0A4-5FE8-4BB0-9815-F72946673187}">
      <dsp:nvSpPr>
        <dsp:cNvPr id="0" name=""/>
        <dsp:cNvSpPr/>
      </dsp:nvSpPr>
      <dsp:spPr>
        <a:xfrm>
          <a:off x="140305" y="2445248"/>
          <a:ext cx="255350" cy="2551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C9714-5302-4F9C-89EF-D531A1656D60}">
      <dsp:nvSpPr>
        <dsp:cNvPr id="0" name=""/>
        <dsp:cNvSpPr/>
      </dsp:nvSpPr>
      <dsp:spPr>
        <a:xfrm>
          <a:off x="535961" y="2340888"/>
          <a:ext cx="7605588" cy="623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61" tIns="65961" rIns="65961" bIns="6596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Seasonal Sales Trends: Analyze monthly sales data to detect patterns and seasonality, enabling targeted marketing campaigns and inventory planning.</a:t>
          </a:r>
        </a:p>
      </dsp:txBody>
      <dsp:txXfrm>
        <a:off x="535961" y="2340888"/>
        <a:ext cx="7605588" cy="623257"/>
      </dsp:txXfrm>
    </dsp:sp>
    <dsp:sp modelId="{2AF642E9-E900-45AE-A253-D00666F632DF}">
      <dsp:nvSpPr>
        <dsp:cNvPr id="0" name=""/>
        <dsp:cNvSpPr/>
      </dsp:nvSpPr>
      <dsp:spPr>
        <a:xfrm>
          <a:off x="0" y="3119960"/>
          <a:ext cx="8229600" cy="4638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0692A-982F-47C4-BFB2-CBF175BD9556}">
      <dsp:nvSpPr>
        <dsp:cNvPr id="0" name=""/>
        <dsp:cNvSpPr/>
      </dsp:nvSpPr>
      <dsp:spPr>
        <a:xfrm>
          <a:off x="140305" y="3224320"/>
          <a:ext cx="255350" cy="2551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F3951-0F1C-4F4D-94B2-9547625A0E57}">
      <dsp:nvSpPr>
        <dsp:cNvPr id="0" name=""/>
        <dsp:cNvSpPr/>
      </dsp:nvSpPr>
      <dsp:spPr>
        <a:xfrm>
          <a:off x="535961" y="3119960"/>
          <a:ext cx="7605588" cy="623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61" tIns="65961" rIns="65961" bIns="6596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Customer Satisfaction Analysis: Assess the impact of review scores and review counts on sales performance, and identify areas for improvement in product quality or customer service.</a:t>
          </a:r>
        </a:p>
      </dsp:txBody>
      <dsp:txXfrm>
        <a:off x="535961" y="3119960"/>
        <a:ext cx="7605588" cy="623257"/>
      </dsp:txXfrm>
    </dsp:sp>
    <dsp:sp modelId="{EE9253A8-6089-40E0-B5BD-D8719A34204D}">
      <dsp:nvSpPr>
        <dsp:cNvPr id="0" name=""/>
        <dsp:cNvSpPr/>
      </dsp:nvSpPr>
      <dsp:spPr>
        <a:xfrm>
          <a:off x="0" y="3899032"/>
          <a:ext cx="8229600" cy="4638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92B48-E081-4D39-8858-BF9B20245DCA}">
      <dsp:nvSpPr>
        <dsp:cNvPr id="0" name=""/>
        <dsp:cNvSpPr/>
      </dsp:nvSpPr>
      <dsp:spPr>
        <a:xfrm>
          <a:off x="140442" y="4003392"/>
          <a:ext cx="255350" cy="2551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99867-F9A5-4790-915A-229018BA83DC}">
      <dsp:nvSpPr>
        <dsp:cNvPr id="0" name=""/>
        <dsp:cNvSpPr/>
      </dsp:nvSpPr>
      <dsp:spPr>
        <a:xfrm>
          <a:off x="536235" y="3899032"/>
          <a:ext cx="7509033" cy="623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61" tIns="65961" rIns="65961" bIns="6596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These analyses aim to provide actionable insights that can help e-commerce businesses improve their product offerings, pricing models, and marketing tactics, ultimately driving higher sales and better customer satisfaction.</a:t>
          </a:r>
        </a:p>
      </dsp:txBody>
      <dsp:txXfrm>
        <a:off x="536235" y="3899032"/>
        <a:ext cx="7509033" cy="623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18EBC-2DC5-4C09-9669-45A7D7E91EE9}" type="datetimeFigureOut">
              <a:rPr lang="en-IN" smtClean="0"/>
              <a:t>25/09/24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84F1-EB13-46FD-B711-32BE3C1AC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147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F957-720A-46D1-B6D8-31AC93EC341D}" type="datetime1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9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533-E4AD-4987-BA5C-C562A70477DA}" type="datetime1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0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EC05-2B36-45F6-9AF7-896873FAF4EC}" type="datetime1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8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F6B8-6CCD-44CC-8EC5-043D277CA19F}" type="datetime1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587-0215-4971-ABD6-A9B296FADFC5}" type="datetime1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0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C3C5-6506-4004-90C8-853C8000AD4F}" type="datetime1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9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A149-89AF-4249-A190-B08CE9B77B93}" type="datetime1">
              <a:rPr lang="en-US" smtClean="0"/>
              <a:t>9/25/24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5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C21-DE4D-4A8B-8566-F6FBC2D841AB}" type="datetime1">
              <a:rPr lang="en-US" smtClean="0"/>
              <a:t>9/25/24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4A39-B939-4A3A-981F-04E9BB681A6E}" type="datetime1">
              <a:rPr lang="en-US" smtClean="0"/>
              <a:t>9/25/24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8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73B6-0314-4191-A59B-B5946D6514BF}" type="datetime1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7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6270-A361-43A7-B7D5-A941C3B6F275}" type="datetime1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7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F0B86-2AD8-4CE1-A8F3-B9AA024661FF}" type="datetime1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6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2665210"/>
            <a:ext cx="7772400" cy="1377081"/>
          </a:xfrm>
        </p:spPr>
        <p:txBody>
          <a:bodyPr>
            <a:normAutofit/>
          </a:bodyPr>
          <a:lstStyle/>
          <a:p>
            <a:r>
              <a:rPr lang="en-US" dirty="0"/>
              <a:t>E-Commerce Sales Analysis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66800" y="4114800"/>
            <a:ext cx="7010400" cy="1981200"/>
          </a:xfrm>
        </p:spPr>
        <p:txBody>
          <a:bodyPr>
            <a:normAutofit/>
          </a:bodyPr>
          <a:lstStyle/>
          <a:p>
            <a:r>
              <a:rPr lang="en-US" dirty="0"/>
              <a:t>RA2311056010078 – JEEL PATEL</a:t>
            </a:r>
          </a:p>
          <a:p>
            <a:r>
              <a:rPr lang="en-US" dirty="0"/>
              <a:t>RA2311056010097 – SARTHAK SHARMA</a:t>
            </a:r>
          </a:p>
        </p:txBody>
      </p:sp>
      <p:pic>
        <p:nvPicPr>
          <p:cNvPr id="8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819400" y="457200"/>
            <a:ext cx="617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SRM INSTITUTE OF SCIENCE AND TECHNOLOGY </a:t>
            </a:r>
            <a:endParaRPr lang="en-US" dirty="0"/>
          </a:p>
          <a:p>
            <a:pPr algn="ctr"/>
            <a:r>
              <a:rPr lang="en-US" b="1" dirty="0"/>
              <a:t>FACULTY OF ENGINEERING AND TECHNOLOGY</a:t>
            </a:r>
            <a:endParaRPr lang="en-US" dirty="0"/>
          </a:p>
          <a:p>
            <a:pPr algn="ctr"/>
            <a:r>
              <a:rPr lang="en-US" b="1" dirty="0"/>
              <a:t>DEPARTMENT OF DATA SCIENCE AND BUSINESS SYSTEMS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9B141C-7A61-4573-AE42-A5881BFF3D77}"/>
              </a:ext>
            </a:extLst>
          </p:cNvPr>
          <p:cNvSpPr txBox="1"/>
          <p:nvPr/>
        </p:nvSpPr>
        <p:spPr>
          <a:xfrm>
            <a:off x="1269769" y="1903397"/>
            <a:ext cx="6604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21CSS202T FUNDAMENTALS OF DATA SCIENCE</a:t>
            </a:r>
            <a:r>
              <a:rPr lang="en-US" sz="1800" spc="-44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  </a:t>
            </a:r>
            <a:endParaRPr lang="en-IN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Review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0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Table of contents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8A53A68-B5B2-0C2A-6FDC-C0F559A3C8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2.jpeg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3FC5-A176-4F94-826C-363911495B0D}" type="datetime1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2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8DC3-FE37-FE99-C2DB-6777DE53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5EE086F8-C9A6-4F8D-4655-0DF02E1C31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D8804-29FD-4EFA-4C6D-E1D01D7A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F6B8-6CCD-44CC-8EC5-043D277CA19F}" type="datetime1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CB1B4-58E7-D974-6B99-DE950E68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7DD7B-F214-9957-2E39-2330631C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3</a:t>
            </a:fld>
            <a:endParaRPr lang="en-US"/>
          </a:p>
        </p:txBody>
      </p:sp>
      <p:pic>
        <p:nvPicPr>
          <p:cNvPr id="7" name="image2.jpeg">
            <a:extLst>
              <a:ext uri="{FF2B5EF4-FFF2-40B4-BE49-F238E27FC236}">
                <a16:creationId xmlns:a16="http://schemas.microsoft.com/office/drawing/2014/main" id="{5ED1626A-87A1-E744-EDA1-B637FA928517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783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B4C5-4D49-AF6C-6E4A-87177C25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48B3B5E-9034-D148-EC1B-9977FDE1C8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2292-2E61-E58E-1C80-FD834D62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F6B8-6CCD-44CC-8EC5-043D277CA19F}" type="datetime1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4F6EE-A024-6D2F-AE2C-91642DEB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D7726-8E3E-332F-5D05-708A9CD3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4</a:t>
            </a:fld>
            <a:endParaRPr lang="en-US"/>
          </a:p>
        </p:txBody>
      </p:sp>
      <p:pic>
        <p:nvPicPr>
          <p:cNvPr id="7" name="image2.jpeg">
            <a:extLst>
              <a:ext uri="{FF2B5EF4-FFF2-40B4-BE49-F238E27FC236}">
                <a16:creationId xmlns:a16="http://schemas.microsoft.com/office/drawing/2014/main" id="{EAF011A3-2969-DA68-5F42-C5C601E10B53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778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109272-571C-E447-DDB6-E839698E4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Rectangle 308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785D0-359F-5FB0-E568-93109D80D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 Daigram</a:t>
            </a:r>
          </a:p>
        </p:txBody>
      </p:sp>
      <p:pic>
        <p:nvPicPr>
          <p:cNvPr id="3074" name="Picture 2" descr="Modeling E-Commerce data (Python + Postgres) | by Harsh Chaudhary | Medium">
            <a:extLst>
              <a:ext uri="{FF2B5EF4-FFF2-40B4-BE49-F238E27FC236}">
                <a16:creationId xmlns:a16="http://schemas.microsoft.com/office/drawing/2014/main" id="{AC64CC64-8C37-D908-4042-E1D82FAB54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940959"/>
            <a:ext cx="8178799" cy="386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521D8-7B0D-BFF9-10BA-D32698CB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BD8F6B8-6CCD-44CC-8EC5-043D277CA19F}" type="datetime1">
              <a:rPr lang="en-US" smtClean="0"/>
              <a:pPr>
                <a:spcAft>
                  <a:spcPts val="600"/>
                </a:spcAft>
              </a:pPr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BDDF1-0C06-FF4A-7B5A-44326784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2138C-DE6D-373B-17AA-AA4826A9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7E9C80-C75B-4B75-A6C5-E58A1899514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image2.jpeg">
            <a:extLst>
              <a:ext uri="{FF2B5EF4-FFF2-40B4-BE49-F238E27FC236}">
                <a16:creationId xmlns:a16="http://schemas.microsoft.com/office/drawing/2014/main" id="{01D83122-B3C4-6321-4DAF-27468C49324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932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BCC890-2705-A947-F369-D75560BDE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E5F41-8617-162F-0460-126E317D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 Daigram</a:t>
            </a:r>
          </a:p>
        </p:txBody>
      </p:sp>
      <p:pic>
        <p:nvPicPr>
          <p:cNvPr id="5122" name="Picture 2" descr="6 E-commerce Data Analysis | Download Scientific Diagram">
            <a:extLst>
              <a:ext uri="{FF2B5EF4-FFF2-40B4-BE49-F238E27FC236}">
                <a16:creationId xmlns:a16="http://schemas.microsoft.com/office/drawing/2014/main" id="{11BD840B-4719-600C-6FF2-A4FAAEF51B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4018" y="1600200"/>
            <a:ext cx="6339763" cy="489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ACEAD-F1ED-4668-ED47-80F26647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BD8F6B8-6CCD-44CC-8EC5-043D277CA19F}" type="datetime1">
              <a:rPr lang="en-US" smtClean="0"/>
              <a:pPr>
                <a:spcAft>
                  <a:spcPts val="600"/>
                </a:spcAft>
              </a:pPr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F7D01-3C3D-53A6-94BA-6F9EA364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7619999"/>
            <a:ext cx="30861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CBBD9-46E0-C987-F853-048A94FB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7E9C80-C75B-4B75-A6C5-E58A1899514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7" name="image2.jpeg">
            <a:extLst>
              <a:ext uri="{FF2B5EF4-FFF2-40B4-BE49-F238E27FC236}">
                <a16:creationId xmlns:a16="http://schemas.microsoft.com/office/drawing/2014/main" id="{052DBEFB-BF0C-69A2-A793-12E74196B99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448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3CA2E-3B55-7B1C-4A7A-BB759E2D6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Sample Dataset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7DCEB770-350A-8479-485E-568BEFA4E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" y="1326547"/>
            <a:ext cx="9372599" cy="505777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366BF-8C2F-CED3-D6DE-AD0D38A3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BD8F6B8-6CCD-44CC-8EC5-043D277CA19F}" type="datetime1">
              <a:rPr lang="en-US" smtClean="0"/>
              <a:pPr>
                <a:spcAft>
                  <a:spcPts val="600"/>
                </a:spcAft>
              </a:pPr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A2B7F-DE4F-5A17-BE00-79176D3F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379BE-0024-562C-0632-50490D6A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7E9C80-C75B-4B75-A6C5-E58A1899514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9" name="image2.jpeg">
            <a:extLst>
              <a:ext uri="{FF2B5EF4-FFF2-40B4-BE49-F238E27FC236}">
                <a16:creationId xmlns:a16="http://schemas.microsoft.com/office/drawing/2014/main" id="{15197F51-C1E2-747A-A9BB-44F61D42BB1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553353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918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Thanks</a:t>
            </a:r>
          </a:p>
        </p:txBody>
      </p:sp>
      <p:pic>
        <p:nvPicPr>
          <p:cNvPr id="4" name="image2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2237740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0F44-706E-4D20-954F-D817FAFB9FF6}" type="datetime1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0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320</Words>
  <Application>Microsoft Macintosh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Office Theme</vt:lpstr>
      <vt:lpstr>E-Commerce Sales Analysis</vt:lpstr>
      <vt:lpstr>      Table of contents</vt:lpstr>
      <vt:lpstr>Abstract</vt:lpstr>
      <vt:lpstr>Objective</vt:lpstr>
      <vt:lpstr>Architecture Daigram</vt:lpstr>
      <vt:lpstr>Architecture Daigram</vt:lpstr>
      <vt:lpstr>Sample Dataset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of Project&gt;</dc:title>
  <dc:creator>Rajasekar</dc:creator>
  <cp:lastModifiedBy>JEEL PATEL (RA2311056010078)</cp:lastModifiedBy>
  <cp:revision>21</cp:revision>
  <dcterms:created xsi:type="dcterms:W3CDTF">2020-05-13T07:00:09Z</dcterms:created>
  <dcterms:modified xsi:type="dcterms:W3CDTF">2024-09-25T13:11:40Z</dcterms:modified>
</cp:coreProperties>
</file>