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6"/>
  </p:notesMasterIdLst>
  <p:handoutMasterIdLst>
    <p:handoutMasterId r:id="rId17"/>
  </p:handoutMasterIdLst>
  <p:sldIdLst>
    <p:sldId id="493" r:id="rId7"/>
    <p:sldId id="480" r:id="rId8"/>
    <p:sldId id="503" r:id="rId9"/>
    <p:sldId id="494" r:id="rId10"/>
    <p:sldId id="500" r:id="rId11"/>
    <p:sldId id="495" r:id="rId12"/>
    <p:sldId id="499" r:id="rId13"/>
    <p:sldId id="501" r:id="rId14"/>
    <p:sldId id="479" r:id="rId15"/>
  </p:sldIdLst>
  <p:sldSz cx="9144000" cy="6858000" type="screen4x3"/>
  <p:notesSz cx="6858000" cy="9144000"/>
  <p:custDataLst>
    <p:tags r:id="rId18"/>
  </p:custDataLst>
  <p:defaultTextStyle>
    <a:defPPr>
      <a:defRPr lang="en-US"/>
    </a:defPPr>
    <a:lvl1pPr algn="l" rtl="0" eaLnBrk="0" fontAlgn="base" hangingPunct="0">
      <a:spcBef>
        <a:spcPct val="0"/>
      </a:spcBef>
      <a:spcAft>
        <a:spcPct val="0"/>
      </a:spcAft>
      <a:defRPr sz="28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28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28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Segoe" pitchFamily="34" charset="0"/>
        <a:ea typeface="+mn-ea"/>
        <a:cs typeface="+mn-cs"/>
      </a:defRPr>
    </a:lvl5pPr>
    <a:lvl6pPr marL="2286000" algn="l" defTabSz="914400" rtl="0" eaLnBrk="1" latinLnBrk="0" hangingPunct="1">
      <a:defRPr sz="2800" kern="1200">
        <a:solidFill>
          <a:schemeClr val="tx1"/>
        </a:solidFill>
        <a:latin typeface="Segoe" pitchFamily="34" charset="0"/>
        <a:ea typeface="+mn-ea"/>
        <a:cs typeface="+mn-cs"/>
      </a:defRPr>
    </a:lvl6pPr>
    <a:lvl7pPr marL="2743200" algn="l" defTabSz="914400" rtl="0" eaLnBrk="1" latinLnBrk="0" hangingPunct="1">
      <a:defRPr sz="2800" kern="1200">
        <a:solidFill>
          <a:schemeClr val="tx1"/>
        </a:solidFill>
        <a:latin typeface="Segoe" pitchFamily="34" charset="0"/>
        <a:ea typeface="+mn-ea"/>
        <a:cs typeface="+mn-cs"/>
      </a:defRPr>
    </a:lvl7pPr>
    <a:lvl8pPr marL="3200400" algn="l" defTabSz="914400" rtl="0" eaLnBrk="1" latinLnBrk="0" hangingPunct="1">
      <a:defRPr sz="2800" kern="1200">
        <a:solidFill>
          <a:schemeClr val="tx1"/>
        </a:solidFill>
        <a:latin typeface="Segoe" pitchFamily="34" charset="0"/>
        <a:ea typeface="+mn-ea"/>
        <a:cs typeface="+mn-cs"/>
      </a:defRPr>
    </a:lvl8pPr>
    <a:lvl9pPr marL="3657600" algn="l" defTabSz="914400" rtl="0" eaLnBrk="1" latinLnBrk="0" hangingPunct="1">
      <a:defRPr sz="2800" kern="1200">
        <a:solidFill>
          <a:schemeClr val="tx1"/>
        </a:solidFill>
        <a:latin typeface="Segoe"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FFFF"/>
    <a:srgbClr val="777777"/>
    <a:srgbClr val="DDDDDD"/>
    <a:srgbClr val="D06800"/>
    <a:srgbClr val="BC5E00"/>
    <a:srgbClr val="66FFCC"/>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30" autoAdjust="0"/>
  </p:normalViewPr>
  <p:slideViewPr>
    <p:cSldViewPr snapToGrid="0">
      <p:cViewPr varScale="1">
        <p:scale>
          <a:sx n="74" d="100"/>
          <a:sy n="74" d="100"/>
        </p:scale>
        <p:origin x="12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200" b="1">
                <a:effectLst/>
                <a:latin typeface="Segoe Semibold" pitchFamily="34" charset="0"/>
              </a:defRPr>
            </a:lvl1pPr>
          </a:lstStyle>
          <a:p>
            <a:pPr>
              <a:defRPr/>
            </a:pPr>
            <a:endParaRPr lang="en-US"/>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000">
                <a:effectLst/>
              </a:defRPr>
            </a:lvl1pPr>
          </a:lstStyle>
          <a:p>
            <a:pPr>
              <a:defRPr/>
            </a:pPr>
            <a:fld id="{644659EB-0769-49A9-9A4A-867BB2D862B8}" type="datetime8">
              <a:rPr lang="en-US"/>
              <a:pPr>
                <a:defRPr/>
              </a:pPr>
              <a:t>3/10/2018 12:23 AM</a:t>
            </a:fld>
            <a:endParaRPr lang="en-US"/>
          </a:p>
        </p:txBody>
      </p:sp>
      <p:sp>
        <p:nvSpPr>
          <p:cNvPr id="19460" name="Rectangle 4"/>
          <p:cNvSpPr>
            <a:spLocks noGrp="1" noChangeArrowheads="1"/>
          </p:cNvSpPr>
          <p:nvPr>
            <p:ph type="ftr" sz="quarter" idx="2"/>
          </p:nvPr>
        </p:nvSpPr>
        <p:spPr bwMode="auto">
          <a:xfrm>
            <a:off x="0" y="8439150"/>
            <a:ext cx="6407150" cy="704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85000"/>
              </a:lnSpc>
              <a:spcBef>
                <a:spcPct val="20000"/>
              </a:spcBef>
              <a:defRPr sz="700">
                <a:effectLst/>
                <a:latin typeface="Segoe Semibold" pitchFamily="34" charset="0"/>
              </a:defRPr>
            </a:lvl1pPr>
          </a:lstStyle>
          <a:p>
            <a:pPr>
              <a:defRPr/>
            </a:pPr>
            <a:r>
              <a:rPr lang="en-US"/>
              <a:t>© 2006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1">
                <a:latin typeface="Segoe Semibold" pitchFamily="34" charset="0"/>
              </a:defRPr>
            </a:lvl1pPr>
          </a:lstStyle>
          <a:p>
            <a:pPr>
              <a:defRPr/>
            </a:pPr>
            <a:fld id="{46A849BC-0B7C-4116-B61C-C5DD0D2072C0}" type="slidenum">
              <a:rPr lang="en-US" altLang="en-US"/>
              <a:pPr>
                <a:defRPr/>
              </a:pPr>
              <a:t>‹#›</a:t>
            </a:fld>
            <a:endParaRPr lang="en-US" altLang="en-US"/>
          </a:p>
        </p:txBody>
      </p:sp>
    </p:spTree>
    <p:extLst>
      <p:ext uri="{BB962C8B-B14F-4D97-AF65-F5344CB8AC3E}">
        <p14:creationId xmlns:p14="http://schemas.microsoft.com/office/powerpoint/2010/main" val="148370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200">
                <a:effectLst/>
                <a:latin typeface="Times New Roman" pitchFamily="18"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a:effectLst/>
                <a:latin typeface="Times New Roman" pitchFamily="18" charset="0"/>
              </a:defRPr>
            </a:lvl1pPr>
          </a:lstStyle>
          <a:p>
            <a:pPr>
              <a:defRPr/>
            </a:pPr>
            <a:fld id="{420F9777-4263-4919-AFFD-5EB9A3598DA2}" type="datetime8">
              <a:rPr lang="en-US"/>
              <a:pPr>
                <a:defRPr/>
              </a:pPr>
              <a:t>3/10/2018 12:23 AM</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791575"/>
            <a:ext cx="56673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85000"/>
              </a:lnSpc>
              <a:spcBef>
                <a:spcPct val="20000"/>
              </a:spcBef>
              <a:defRPr sz="700">
                <a:effectLst/>
                <a:latin typeface="Segoe Semibold" pitchFamily="34" charset="0"/>
              </a:defRPr>
            </a:lvl1pPr>
          </a:lstStyle>
          <a:p>
            <a:pPr>
              <a:defRPr/>
            </a:pPr>
            <a:r>
              <a:rPr lang="en-US"/>
              <a:t>© 2006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9BBB1100-A192-4E83-A501-6B3001BFE7EA}" type="slidenum">
              <a:rPr lang="en-US" altLang="en-US"/>
              <a:pPr>
                <a:defRPr/>
              </a:pPr>
              <a:t>‹#›</a:t>
            </a:fld>
            <a:endParaRPr lang="en-US" altLang="en-US"/>
          </a:p>
        </p:txBody>
      </p:sp>
    </p:spTree>
    <p:extLst>
      <p:ext uri="{BB962C8B-B14F-4D97-AF65-F5344CB8AC3E}">
        <p14:creationId xmlns:p14="http://schemas.microsoft.com/office/powerpoint/2010/main" val="99774418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3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Segoe" pitchFamily="34" charset="0"/>
              </a:defRPr>
            </a:lvl1pPr>
            <a:lvl2pPr marL="742950" indent="-285750">
              <a:defRPr sz="2800">
                <a:solidFill>
                  <a:schemeClr val="tx1"/>
                </a:solidFill>
                <a:latin typeface="Segoe" pitchFamily="34" charset="0"/>
              </a:defRPr>
            </a:lvl2pPr>
            <a:lvl3pPr marL="1143000" indent="-228600">
              <a:defRPr sz="2800">
                <a:solidFill>
                  <a:schemeClr val="tx1"/>
                </a:solidFill>
                <a:latin typeface="Segoe" pitchFamily="34" charset="0"/>
              </a:defRPr>
            </a:lvl3pPr>
            <a:lvl4pPr marL="1600200" indent="-228600">
              <a:defRPr sz="2800">
                <a:solidFill>
                  <a:schemeClr val="tx1"/>
                </a:solidFill>
                <a:latin typeface="Segoe" pitchFamily="34" charset="0"/>
              </a:defRPr>
            </a:lvl4pPr>
            <a:lvl5pPr marL="2057400" indent="-228600">
              <a:defRPr sz="2800">
                <a:solidFill>
                  <a:schemeClr val="tx1"/>
                </a:solidFill>
                <a:latin typeface="Segoe" pitchFamily="34" charset="0"/>
              </a:defRPr>
            </a:lvl5pPr>
            <a:lvl6pPr marL="2514600" indent="-228600" eaLnBrk="0" fontAlgn="base" hangingPunct="0">
              <a:spcBef>
                <a:spcPct val="0"/>
              </a:spcBef>
              <a:spcAft>
                <a:spcPct val="0"/>
              </a:spcAft>
              <a:defRPr sz="2800">
                <a:solidFill>
                  <a:schemeClr val="tx1"/>
                </a:solidFill>
                <a:latin typeface="Segoe" pitchFamily="34" charset="0"/>
              </a:defRPr>
            </a:lvl6pPr>
            <a:lvl7pPr marL="2971800" indent="-228600" eaLnBrk="0" fontAlgn="base" hangingPunct="0">
              <a:spcBef>
                <a:spcPct val="0"/>
              </a:spcBef>
              <a:spcAft>
                <a:spcPct val="0"/>
              </a:spcAft>
              <a:defRPr sz="2800">
                <a:solidFill>
                  <a:schemeClr val="tx1"/>
                </a:solidFill>
                <a:latin typeface="Segoe" pitchFamily="34" charset="0"/>
              </a:defRPr>
            </a:lvl7pPr>
            <a:lvl8pPr marL="3429000" indent="-228600" eaLnBrk="0" fontAlgn="base" hangingPunct="0">
              <a:spcBef>
                <a:spcPct val="0"/>
              </a:spcBef>
              <a:spcAft>
                <a:spcPct val="0"/>
              </a:spcAft>
              <a:defRPr sz="2800">
                <a:solidFill>
                  <a:schemeClr val="tx1"/>
                </a:solidFill>
                <a:latin typeface="Segoe" pitchFamily="34" charset="0"/>
              </a:defRPr>
            </a:lvl8pPr>
            <a:lvl9pPr marL="3886200" indent="-228600" eaLnBrk="0" fontAlgn="base" hangingPunct="0">
              <a:spcBef>
                <a:spcPct val="0"/>
              </a:spcBef>
              <a:spcAft>
                <a:spcPct val="0"/>
              </a:spcAft>
              <a:defRPr sz="2800">
                <a:solidFill>
                  <a:schemeClr val="tx1"/>
                </a:solidFill>
                <a:latin typeface="Segoe" pitchFamily="34" charset="0"/>
              </a:defRPr>
            </a:lvl9pPr>
          </a:lstStyle>
          <a:p>
            <a:fld id="{4DA90087-3F22-4C63-992B-C106134B79B9}" type="datetime8">
              <a:rPr lang="en-US" altLang="en-US" sz="1200" smtClean="0">
                <a:latin typeface="Times New Roman" panose="02020603050405020304" pitchFamily="18" charset="0"/>
              </a:rPr>
              <a:pPr/>
              <a:t>3/10/2018 12:23 AM</a:t>
            </a:fld>
            <a:endParaRPr lang="en-US" altLang="en-US" sz="1200" smtClean="0">
              <a:latin typeface="Times New Roman" panose="02020603050405020304" pitchFamily="18" charset="0"/>
            </a:endParaRPr>
          </a:p>
        </p:txBody>
      </p:sp>
      <p:sp>
        <p:nvSpPr>
          <p:cNvPr id="1536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Segoe" pitchFamily="34" charset="0"/>
              </a:defRPr>
            </a:lvl1pPr>
            <a:lvl2pPr marL="742950" indent="-285750">
              <a:defRPr sz="2800">
                <a:solidFill>
                  <a:schemeClr val="tx1"/>
                </a:solidFill>
                <a:latin typeface="Segoe" pitchFamily="34" charset="0"/>
              </a:defRPr>
            </a:lvl2pPr>
            <a:lvl3pPr marL="1143000" indent="-228600">
              <a:defRPr sz="2800">
                <a:solidFill>
                  <a:schemeClr val="tx1"/>
                </a:solidFill>
                <a:latin typeface="Segoe" pitchFamily="34" charset="0"/>
              </a:defRPr>
            </a:lvl3pPr>
            <a:lvl4pPr marL="1600200" indent="-228600">
              <a:defRPr sz="2800">
                <a:solidFill>
                  <a:schemeClr val="tx1"/>
                </a:solidFill>
                <a:latin typeface="Segoe" pitchFamily="34" charset="0"/>
              </a:defRPr>
            </a:lvl4pPr>
            <a:lvl5pPr marL="2057400" indent="-228600">
              <a:defRPr sz="2800">
                <a:solidFill>
                  <a:schemeClr val="tx1"/>
                </a:solidFill>
                <a:latin typeface="Segoe" pitchFamily="34" charset="0"/>
              </a:defRPr>
            </a:lvl5pPr>
            <a:lvl6pPr marL="2514600" indent="-228600" eaLnBrk="0" fontAlgn="base" hangingPunct="0">
              <a:spcBef>
                <a:spcPct val="0"/>
              </a:spcBef>
              <a:spcAft>
                <a:spcPct val="0"/>
              </a:spcAft>
              <a:defRPr sz="2800">
                <a:solidFill>
                  <a:schemeClr val="tx1"/>
                </a:solidFill>
                <a:latin typeface="Segoe" pitchFamily="34" charset="0"/>
              </a:defRPr>
            </a:lvl6pPr>
            <a:lvl7pPr marL="2971800" indent="-228600" eaLnBrk="0" fontAlgn="base" hangingPunct="0">
              <a:spcBef>
                <a:spcPct val="0"/>
              </a:spcBef>
              <a:spcAft>
                <a:spcPct val="0"/>
              </a:spcAft>
              <a:defRPr sz="2800">
                <a:solidFill>
                  <a:schemeClr val="tx1"/>
                </a:solidFill>
                <a:latin typeface="Segoe" pitchFamily="34" charset="0"/>
              </a:defRPr>
            </a:lvl7pPr>
            <a:lvl8pPr marL="3429000" indent="-228600" eaLnBrk="0" fontAlgn="base" hangingPunct="0">
              <a:spcBef>
                <a:spcPct val="0"/>
              </a:spcBef>
              <a:spcAft>
                <a:spcPct val="0"/>
              </a:spcAft>
              <a:defRPr sz="2800">
                <a:solidFill>
                  <a:schemeClr val="tx1"/>
                </a:solidFill>
                <a:latin typeface="Segoe" pitchFamily="34" charset="0"/>
              </a:defRPr>
            </a:lvl8pPr>
            <a:lvl9pPr marL="3886200" indent="-228600" eaLnBrk="0" fontAlgn="base" hangingPunct="0">
              <a:spcBef>
                <a:spcPct val="0"/>
              </a:spcBef>
              <a:spcAft>
                <a:spcPct val="0"/>
              </a:spcAft>
              <a:defRPr sz="2800">
                <a:solidFill>
                  <a:schemeClr val="tx1"/>
                </a:solidFill>
                <a:latin typeface="Segoe" pitchFamily="34" charset="0"/>
              </a:defRPr>
            </a:lvl9pPr>
          </a:lstStyle>
          <a:p>
            <a:r>
              <a:rPr lang="en-US" altLang="en-US" sz="700" smtClean="0">
                <a:latin typeface="Segoe Semibold" pitchFamily="34" charset="0"/>
              </a:rPr>
              <a:t>© 2006 Microsoft Corporation. All rights reserved. Microsoft, Windows, Windows Vista and other product names are or may be registered trademarks and/or trademarks in the U.S. and/or other countries.</a:t>
            </a:r>
          </a:p>
          <a:p>
            <a:r>
              <a:rPr lang="en-US" altLang="en-US" sz="700" smtClean="0">
                <a:latin typeface="Segoe Semibold"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z="700" smtClean="0">
                <a:latin typeface="Segoe Semibold" pitchFamily="34" charset="0"/>
              </a:rPr>
            </a:br>
            <a:r>
              <a:rPr lang="en-US" altLang="en-US" sz="700" smtClean="0">
                <a:latin typeface="Segoe Semibold" pitchFamily="34" charset="0"/>
              </a:rPr>
              <a:t>MICROSOFT MAKES NO WARRANTIES, EXPRESS, IMPLIED OR STATUTORY, AS TO THE INFORMATION IN THIS PRESENTATION.</a:t>
            </a:r>
          </a:p>
        </p:txBody>
      </p:sp>
      <p:sp>
        <p:nvSpPr>
          <p:cNvPr id="1536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Segoe" pitchFamily="34" charset="0"/>
              </a:defRPr>
            </a:lvl1pPr>
            <a:lvl2pPr marL="742950" indent="-285750">
              <a:defRPr sz="2800">
                <a:solidFill>
                  <a:schemeClr val="tx1"/>
                </a:solidFill>
                <a:latin typeface="Segoe" pitchFamily="34" charset="0"/>
              </a:defRPr>
            </a:lvl2pPr>
            <a:lvl3pPr marL="1143000" indent="-228600">
              <a:defRPr sz="2800">
                <a:solidFill>
                  <a:schemeClr val="tx1"/>
                </a:solidFill>
                <a:latin typeface="Segoe" pitchFamily="34" charset="0"/>
              </a:defRPr>
            </a:lvl3pPr>
            <a:lvl4pPr marL="1600200" indent="-228600">
              <a:defRPr sz="2800">
                <a:solidFill>
                  <a:schemeClr val="tx1"/>
                </a:solidFill>
                <a:latin typeface="Segoe" pitchFamily="34" charset="0"/>
              </a:defRPr>
            </a:lvl4pPr>
            <a:lvl5pPr marL="2057400" indent="-228600">
              <a:defRPr sz="2800">
                <a:solidFill>
                  <a:schemeClr val="tx1"/>
                </a:solidFill>
                <a:latin typeface="Segoe" pitchFamily="34" charset="0"/>
              </a:defRPr>
            </a:lvl5pPr>
            <a:lvl6pPr marL="2514600" indent="-228600" eaLnBrk="0" fontAlgn="base" hangingPunct="0">
              <a:spcBef>
                <a:spcPct val="0"/>
              </a:spcBef>
              <a:spcAft>
                <a:spcPct val="0"/>
              </a:spcAft>
              <a:defRPr sz="2800">
                <a:solidFill>
                  <a:schemeClr val="tx1"/>
                </a:solidFill>
                <a:latin typeface="Segoe" pitchFamily="34" charset="0"/>
              </a:defRPr>
            </a:lvl6pPr>
            <a:lvl7pPr marL="2971800" indent="-228600" eaLnBrk="0" fontAlgn="base" hangingPunct="0">
              <a:spcBef>
                <a:spcPct val="0"/>
              </a:spcBef>
              <a:spcAft>
                <a:spcPct val="0"/>
              </a:spcAft>
              <a:defRPr sz="2800">
                <a:solidFill>
                  <a:schemeClr val="tx1"/>
                </a:solidFill>
                <a:latin typeface="Segoe" pitchFamily="34" charset="0"/>
              </a:defRPr>
            </a:lvl7pPr>
            <a:lvl8pPr marL="3429000" indent="-228600" eaLnBrk="0" fontAlgn="base" hangingPunct="0">
              <a:spcBef>
                <a:spcPct val="0"/>
              </a:spcBef>
              <a:spcAft>
                <a:spcPct val="0"/>
              </a:spcAft>
              <a:defRPr sz="2800">
                <a:solidFill>
                  <a:schemeClr val="tx1"/>
                </a:solidFill>
                <a:latin typeface="Segoe" pitchFamily="34" charset="0"/>
              </a:defRPr>
            </a:lvl8pPr>
            <a:lvl9pPr marL="3886200" indent="-228600" eaLnBrk="0" fontAlgn="base" hangingPunct="0">
              <a:spcBef>
                <a:spcPct val="0"/>
              </a:spcBef>
              <a:spcAft>
                <a:spcPct val="0"/>
              </a:spcAft>
              <a:defRPr sz="2800">
                <a:solidFill>
                  <a:schemeClr val="tx1"/>
                </a:solidFill>
                <a:latin typeface="Segoe" pitchFamily="34" charset="0"/>
              </a:defRPr>
            </a:lvl9pPr>
          </a:lstStyle>
          <a:p>
            <a:fld id="{6EE35684-C348-490B-95A0-52DEBDCFEB11}" type="slidenum">
              <a:rPr lang="en-US" altLang="en-US" sz="1200" smtClean="0">
                <a:latin typeface="Times New Roman" panose="02020603050405020304" pitchFamily="18" charset="0"/>
              </a:rPr>
              <a:pPr/>
              <a:t>1</a:t>
            </a:fld>
            <a:endParaRPr lang="en-US" altLang="en-US" sz="1200" smtClean="0">
              <a:latin typeface="Times New Roman" panose="02020603050405020304" pitchFamily="18" charset="0"/>
            </a:endParaRPr>
          </a:p>
        </p:txBody>
      </p:sp>
    </p:spTree>
    <p:extLst>
      <p:ext uri="{BB962C8B-B14F-4D97-AF65-F5344CB8AC3E}">
        <p14:creationId xmlns:p14="http://schemas.microsoft.com/office/powerpoint/2010/main" val="311313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C2B55A-C3AB-4497-8005-240BCD2A0B90}" type="datetime8">
              <a:rPr lang="en-US" altLang="en-US" smtClean="0"/>
              <a:pPr>
                <a:spcBef>
                  <a:spcPct val="0"/>
                </a:spcBef>
              </a:pPr>
              <a:t>3/10/2018 12:23 AM</a:t>
            </a:fld>
            <a:endParaRPr lang="en-US" altLang="en-US" smtClean="0"/>
          </a:p>
        </p:txBody>
      </p:sp>
      <p:sp>
        <p:nvSpPr>
          <p:cNvPr id="17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en-US" altLang="en-US" sz="700" smtClean="0">
                <a:latin typeface="Segoe Semibold" pitchFamily="34" charset="0"/>
              </a:rPr>
              <a:t>© 2006 Microsoft Corporation. All rights reserved. Microsoft, Windows, Windows Vista and other product names are or may be registered trademarks and/or trademarks in the U.S. and/or other countries.</a:t>
            </a:r>
          </a:p>
          <a:p>
            <a:pPr>
              <a:spcBef>
                <a:spcPct val="20000"/>
              </a:spcBef>
            </a:pPr>
            <a:r>
              <a:rPr lang="en-US" altLang="en-US" sz="700" smtClean="0">
                <a:latin typeface="Segoe Semibold"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z="700" smtClean="0">
                <a:latin typeface="Segoe Semibold" pitchFamily="34" charset="0"/>
              </a:rPr>
            </a:br>
            <a:r>
              <a:rPr lang="en-US" altLang="en-US" sz="700" smtClean="0">
                <a:latin typeface="Segoe Semibold" pitchFamily="34" charset="0"/>
              </a:rPr>
              <a:t>MICROSOFT MAKES NO WARRANTIES, EXPRESS, IMPLIED OR STATUTORY, AS TO THE INFORMATION IN THIS PRESENTATION.</a:t>
            </a:r>
          </a:p>
        </p:txBody>
      </p:sp>
      <p:sp>
        <p:nvSpPr>
          <p:cNvPr id="17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ED74267-9B2E-45E2-9751-B604D8934B56}" type="slidenum">
              <a:rPr lang="en-US" altLang="en-US" smtClean="0"/>
              <a:pPr>
                <a:spcBef>
                  <a:spcPct val="0"/>
                </a:spcBef>
              </a:pPr>
              <a:t>2</a:t>
            </a:fld>
            <a:endParaRPr lang="en-US" altLang="en-US" smtClean="0"/>
          </a:p>
        </p:txBody>
      </p:sp>
      <p:sp>
        <p:nvSpPr>
          <p:cNvPr id="17413" name="Rectangle 18"/>
          <p:cNvSpPr>
            <a:spLocks noGrp="1" noRot="1" noChangeAspect="1" noTextEdit="1"/>
          </p:cNvSpPr>
          <p:nvPr>
            <p:ph type="sldImg"/>
          </p:nvPr>
        </p:nvSpPr>
        <p:spPr>
          <a:ln w="12700" algn="ctr">
            <a:round/>
          </a:ln>
        </p:spPr>
      </p:sp>
    </p:spTree>
    <p:extLst>
      <p:ext uri="{BB962C8B-B14F-4D97-AF65-F5344CB8AC3E}">
        <p14:creationId xmlns:p14="http://schemas.microsoft.com/office/powerpoint/2010/main" val="230658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C2B55A-C3AB-4497-8005-240BCD2A0B90}" type="datetime8">
              <a:rPr lang="en-US" altLang="en-US" smtClean="0"/>
              <a:pPr>
                <a:spcBef>
                  <a:spcPct val="0"/>
                </a:spcBef>
              </a:pPr>
              <a:t>3/10/2018 12:23 AM</a:t>
            </a:fld>
            <a:endParaRPr lang="en-US" altLang="en-US" smtClean="0"/>
          </a:p>
        </p:txBody>
      </p:sp>
      <p:sp>
        <p:nvSpPr>
          <p:cNvPr id="17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en-US" altLang="en-US" sz="700" smtClean="0">
                <a:latin typeface="Segoe Semibold" pitchFamily="34" charset="0"/>
              </a:rPr>
              <a:t>© 2006 Microsoft Corporation. All rights reserved. Microsoft, Windows, Windows Vista and other product names are or may be registered trademarks and/or trademarks in the U.S. and/or other countries.</a:t>
            </a:r>
          </a:p>
          <a:p>
            <a:pPr>
              <a:spcBef>
                <a:spcPct val="20000"/>
              </a:spcBef>
            </a:pPr>
            <a:r>
              <a:rPr lang="en-US" altLang="en-US" sz="700" smtClean="0">
                <a:latin typeface="Segoe Semibold"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z="700" smtClean="0">
                <a:latin typeface="Segoe Semibold" pitchFamily="34" charset="0"/>
              </a:rPr>
            </a:br>
            <a:r>
              <a:rPr lang="en-US" altLang="en-US" sz="700" smtClean="0">
                <a:latin typeface="Segoe Semibold" pitchFamily="34" charset="0"/>
              </a:rPr>
              <a:t>MICROSOFT MAKES NO WARRANTIES, EXPRESS, IMPLIED OR STATUTORY, AS TO THE INFORMATION IN THIS PRESENTATION.</a:t>
            </a:r>
          </a:p>
        </p:txBody>
      </p:sp>
      <p:sp>
        <p:nvSpPr>
          <p:cNvPr id="17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ED74267-9B2E-45E2-9751-B604D8934B56}" type="slidenum">
              <a:rPr lang="en-US" altLang="en-US" smtClean="0"/>
              <a:pPr>
                <a:spcBef>
                  <a:spcPct val="0"/>
                </a:spcBef>
              </a:pPr>
              <a:t>4</a:t>
            </a:fld>
            <a:endParaRPr lang="en-US" altLang="en-US" smtClean="0"/>
          </a:p>
        </p:txBody>
      </p:sp>
      <p:sp>
        <p:nvSpPr>
          <p:cNvPr id="17413" name="Rectangle 18"/>
          <p:cNvSpPr>
            <a:spLocks noGrp="1" noRot="1" noChangeAspect="1" noTextEdit="1"/>
          </p:cNvSpPr>
          <p:nvPr>
            <p:ph type="sldImg"/>
          </p:nvPr>
        </p:nvSpPr>
        <p:spPr>
          <a:ln w="12700" algn="ctr">
            <a:round/>
          </a:ln>
        </p:spPr>
      </p:sp>
    </p:spTree>
    <p:extLst>
      <p:ext uri="{BB962C8B-B14F-4D97-AF65-F5344CB8AC3E}">
        <p14:creationId xmlns:p14="http://schemas.microsoft.com/office/powerpoint/2010/main" val="148620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C2B55A-C3AB-4497-8005-240BCD2A0B90}" type="datetime8">
              <a:rPr lang="en-US" altLang="en-US" smtClean="0"/>
              <a:pPr>
                <a:spcBef>
                  <a:spcPct val="0"/>
                </a:spcBef>
              </a:pPr>
              <a:t>3/10/2018 12:23 AM</a:t>
            </a:fld>
            <a:endParaRPr lang="en-US" altLang="en-US" smtClean="0"/>
          </a:p>
        </p:txBody>
      </p:sp>
      <p:sp>
        <p:nvSpPr>
          <p:cNvPr id="17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en-US" altLang="en-US" sz="700" smtClean="0">
                <a:latin typeface="Segoe Semibold" pitchFamily="34" charset="0"/>
              </a:rPr>
              <a:t>© 2006 Microsoft Corporation. All rights reserved. Microsoft, Windows, Windows Vista and other product names are or may be registered trademarks and/or trademarks in the U.S. and/or other countries.</a:t>
            </a:r>
          </a:p>
          <a:p>
            <a:pPr>
              <a:spcBef>
                <a:spcPct val="20000"/>
              </a:spcBef>
            </a:pPr>
            <a:r>
              <a:rPr lang="en-US" altLang="en-US" sz="700" smtClean="0">
                <a:latin typeface="Segoe Semibold"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z="700" smtClean="0">
                <a:latin typeface="Segoe Semibold" pitchFamily="34" charset="0"/>
              </a:rPr>
            </a:br>
            <a:r>
              <a:rPr lang="en-US" altLang="en-US" sz="700" smtClean="0">
                <a:latin typeface="Segoe Semibold" pitchFamily="34" charset="0"/>
              </a:rPr>
              <a:t>MICROSOFT MAKES NO WARRANTIES, EXPRESS, IMPLIED OR STATUTORY, AS TO THE INFORMATION IN THIS PRESENTATION.</a:t>
            </a:r>
          </a:p>
        </p:txBody>
      </p:sp>
      <p:sp>
        <p:nvSpPr>
          <p:cNvPr id="17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ED74267-9B2E-45E2-9751-B604D8934B56}" type="slidenum">
              <a:rPr lang="en-US" altLang="en-US" smtClean="0"/>
              <a:pPr>
                <a:spcBef>
                  <a:spcPct val="0"/>
                </a:spcBef>
              </a:pPr>
              <a:t>6</a:t>
            </a:fld>
            <a:endParaRPr lang="en-US" altLang="en-US" smtClean="0"/>
          </a:p>
        </p:txBody>
      </p:sp>
      <p:sp>
        <p:nvSpPr>
          <p:cNvPr id="17413" name="Rectangle 18"/>
          <p:cNvSpPr>
            <a:spLocks noGrp="1" noRot="1" noChangeAspect="1" noTextEdit="1"/>
          </p:cNvSpPr>
          <p:nvPr>
            <p:ph type="sldImg"/>
          </p:nvPr>
        </p:nvSpPr>
        <p:spPr>
          <a:ln w="12700" algn="ctr">
            <a:round/>
          </a:ln>
        </p:spPr>
      </p:sp>
    </p:spTree>
    <p:extLst>
      <p:ext uri="{BB962C8B-B14F-4D97-AF65-F5344CB8AC3E}">
        <p14:creationId xmlns:p14="http://schemas.microsoft.com/office/powerpoint/2010/main" val="382440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C2B55A-C3AB-4497-8005-240BCD2A0B90}" type="datetime8">
              <a:rPr lang="en-US" altLang="en-US" smtClean="0"/>
              <a:pPr>
                <a:spcBef>
                  <a:spcPct val="0"/>
                </a:spcBef>
              </a:pPr>
              <a:t>3/10/2018 12:23 AM</a:t>
            </a:fld>
            <a:endParaRPr lang="en-US" altLang="en-US" smtClean="0"/>
          </a:p>
        </p:txBody>
      </p:sp>
      <p:sp>
        <p:nvSpPr>
          <p:cNvPr id="17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en-US" altLang="en-US" sz="700" smtClean="0">
                <a:latin typeface="Segoe Semibold" pitchFamily="34" charset="0"/>
              </a:rPr>
              <a:t>© 2006 Microsoft Corporation. All rights reserved. Microsoft, Windows, Windows Vista and other product names are or may be registered trademarks and/or trademarks in the U.S. and/or other countries.</a:t>
            </a:r>
          </a:p>
          <a:p>
            <a:pPr>
              <a:spcBef>
                <a:spcPct val="20000"/>
              </a:spcBef>
            </a:pPr>
            <a:r>
              <a:rPr lang="en-US" altLang="en-US" sz="700" smtClean="0">
                <a:latin typeface="Segoe Semibold"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z="700" smtClean="0">
                <a:latin typeface="Segoe Semibold" pitchFamily="34" charset="0"/>
              </a:rPr>
            </a:br>
            <a:r>
              <a:rPr lang="en-US" altLang="en-US" sz="700" smtClean="0">
                <a:latin typeface="Segoe Semibold" pitchFamily="34" charset="0"/>
              </a:rPr>
              <a:t>MICROSOFT MAKES NO WARRANTIES, EXPRESS, IMPLIED OR STATUTORY, AS TO THE INFORMATION IN THIS PRESENTATION.</a:t>
            </a:r>
          </a:p>
        </p:txBody>
      </p:sp>
      <p:sp>
        <p:nvSpPr>
          <p:cNvPr id="17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ED74267-9B2E-45E2-9751-B604D8934B56}" type="slidenum">
              <a:rPr lang="en-US" altLang="en-US" smtClean="0"/>
              <a:pPr>
                <a:spcBef>
                  <a:spcPct val="0"/>
                </a:spcBef>
              </a:pPr>
              <a:t>7</a:t>
            </a:fld>
            <a:endParaRPr lang="en-US" altLang="en-US" smtClean="0"/>
          </a:p>
        </p:txBody>
      </p:sp>
      <p:sp>
        <p:nvSpPr>
          <p:cNvPr id="17413" name="Rectangle 18"/>
          <p:cNvSpPr>
            <a:spLocks noGrp="1" noRot="1" noChangeAspect="1" noTextEdit="1"/>
          </p:cNvSpPr>
          <p:nvPr>
            <p:ph type="sldImg"/>
          </p:nvPr>
        </p:nvSpPr>
        <p:spPr>
          <a:ln w="12700" algn="ctr">
            <a:round/>
          </a:ln>
        </p:spPr>
      </p:sp>
    </p:spTree>
    <p:extLst>
      <p:ext uri="{BB962C8B-B14F-4D97-AF65-F5344CB8AC3E}">
        <p14:creationId xmlns:p14="http://schemas.microsoft.com/office/powerpoint/2010/main" val="427747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30B2ACB-410F-4EFF-BB0E-6ED32C81CE47}" type="datetime8">
              <a:rPr lang="en-US" altLang="en-US" smtClean="0"/>
              <a:pPr>
                <a:spcBef>
                  <a:spcPct val="0"/>
                </a:spcBef>
              </a:pPr>
              <a:t>3/10/2018 12:23 AM</a:t>
            </a:fld>
            <a:endParaRPr lang="en-US" altLang="en-US" smtClean="0"/>
          </a:p>
        </p:txBody>
      </p:sp>
      <p:sp>
        <p:nvSpPr>
          <p:cNvPr id="56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en-US" altLang="en-US" sz="700" smtClean="0">
                <a:latin typeface="Segoe Semibold" pitchFamily="34" charset="0"/>
              </a:rPr>
              <a:t>© 2006 Microsoft Corporation. All rights reserved. Microsoft, Windows, Windows Vista and other product names are or may be registered trademarks and/or trademarks in the U.S. and/or other countries.</a:t>
            </a:r>
          </a:p>
          <a:p>
            <a:pPr>
              <a:spcBef>
                <a:spcPct val="20000"/>
              </a:spcBef>
            </a:pPr>
            <a:r>
              <a:rPr lang="en-US" altLang="en-US" sz="700" smtClean="0">
                <a:latin typeface="Segoe Semibold"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z="700" smtClean="0">
                <a:latin typeface="Segoe Semibold" pitchFamily="34" charset="0"/>
              </a:rPr>
            </a:br>
            <a:r>
              <a:rPr lang="en-US" altLang="en-US" sz="700" smtClean="0">
                <a:latin typeface="Segoe Semibold" pitchFamily="34" charset="0"/>
              </a:rPr>
              <a:t>MICROSOFT MAKES NO WARRANTIES, EXPRESS, IMPLIED OR STATUTORY, AS TO THE INFORMATION IN THIS PRESENTATION.</a:t>
            </a: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84D5356-6FEB-47A0-8A77-E55475375AF0}" type="slidenum">
              <a:rPr lang="en-US" altLang="en-US" smtClean="0"/>
              <a:pPr>
                <a:spcBef>
                  <a:spcPct val="0"/>
                </a:spcBef>
              </a:pPr>
              <a:t>9</a:t>
            </a:fld>
            <a:endParaRPr lang="en-US" altLang="en-US" smtClean="0"/>
          </a:p>
        </p:txBody>
      </p:sp>
      <p:sp>
        <p:nvSpPr>
          <p:cNvPr id="56325" name="Rectangle 18"/>
          <p:cNvSpPr>
            <a:spLocks noGrp="1" noRot="1" noChangeAspect="1" noTextEdit="1"/>
          </p:cNvSpPr>
          <p:nvPr>
            <p:ph type="sldImg"/>
          </p:nvPr>
        </p:nvSpPr>
        <p:spPr>
          <a:ln w="12700" algn="ctr">
            <a:round/>
          </a:ln>
        </p:spPr>
      </p:sp>
    </p:spTree>
    <p:extLst>
      <p:ext uri="{BB962C8B-B14F-4D97-AF65-F5344CB8AC3E}">
        <p14:creationId xmlns:p14="http://schemas.microsoft.com/office/powerpoint/2010/main" val="310192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Rectangl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27888" y="122238"/>
            <a:ext cx="1719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3"/>
          <p:cNvSpPr>
            <a:spLocks noChangeArrowheads="1"/>
          </p:cNvSpPr>
          <p:nvPr userDrawn="1"/>
        </p:nvSpPr>
        <p:spPr bwMode="invGray">
          <a:xfrm>
            <a:off x="7297738" y="6584950"/>
            <a:ext cx="1846262" cy="273050"/>
          </a:xfrm>
          <a:prstGeom prst="rect">
            <a:avLst/>
          </a:prstGeom>
          <a:noFill/>
          <a:ln w="12700" algn="ctr">
            <a:noFill/>
            <a:miter lim="800000"/>
            <a:headEnd/>
            <a:tailEnd/>
          </a:ln>
          <a:effectLst/>
        </p:spPr>
        <p:txBody>
          <a:bodyPr wrap="none">
            <a:spAutoFit/>
          </a:bodyPr>
          <a:lstStyle/>
          <a:p>
            <a:pPr algn="ctr" eaLnBrk="1" hangingPunct="1">
              <a:lnSpc>
                <a:spcPct val="85000"/>
              </a:lnSpc>
              <a:spcBef>
                <a:spcPct val="20000"/>
              </a:spcBef>
              <a:defRPr/>
            </a:pPr>
            <a:r>
              <a:rPr lang="en-US" sz="1400" b="1">
                <a:effectLst>
                  <a:outerShdw blurRad="38100" dist="38100" dir="2700000" algn="tl">
                    <a:srgbClr val="000000"/>
                  </a:outerShdw>
                </a:effectLst>
              </a:rPr>
              <a:t>Chetu India Pvt. Ltd</a:t>
            </a:r>
          </a:p>
        </p:txBody>
      </p:sp>
      <p:sp>
        <p:nvSpPr>
          <p:cNvPr id="18434" name="Rectangle 2"/>
          <p:cNvSpPr>
            <a:spLocks noGrp="1" noChangeArrowheads="1"/>
          </p:cNvSpPr>
          <p:nvPr>
            <p:ph type="ctrTitle"/>
          </p:nvPr>
        </p:nvSpPr>
        <p:spPr>
          <a:xfrm>
            <a:off x="868363" y="2012950"/>
            <a:ext cx="5711825" cy="1190625"/>
          </a:xfrm>
          <a:ln algn="ctr"/>
          <a:effectLst>
            <a:outerShdw dist="17961" dir="2700000" algn="ctr" rotWithShape="0">
              <a:schemeClr val="bg2">
                <a:alpha val="74001"/>
              </a:schemeClr>
            </a:outerShdw>
          </a:effectLst>
        </p:spPr>
        <p:txBody>
          <a:bodyPr anchor="ctr"/>
          <a:lstStyle>
            <a:lvl1pPr>
              <a:defRPr>
                <a:solidFill>
                  <a:schemeClr val="tx2"/>
                </a:solidFill>
                <a:effectLst/>
              </a:defRPr>
            </a:lvl1pPr>
          </a:lstStyle>
          <a:p>
            <a:r>
              <a:rPr lang="en-US" smtClean="0"/>
              <a:t>Click to edit Master title style</a:t>
            </a:r>
            <a:endParaRPr lang="en-US"/>
          </a:p>
        </p:txBody>
      </p:sp>
      <p:sp>
        <p:nvSpPr>
          <p:cNvPr id="18435" name="Rectangle 3"/>
          <p:cNvSpPr>
            <a:spLocks noGrp="1" noChangeArrowheads="1"/>
          </p:cNvSpPr>
          <p:nvPr>
            <p:ph type="subTitle" idx="1"/>
          </p:nvPr>
        </p:nvSpPr>
        <p:spPr bwMode="auto">
          <a:xfrm>
            <a:off x="868363" y="4384675"/>
            <a:ext cx="8077200" cy="476250"/>
          </a:xfrm>
        </p:spPr>
        <p:txBody>
          <a:bodyPr/>
          <a:lstStyle>
            <a:lvl1pPr marL="0" indent="0">
              <a:spcBef>
                <a:spcPct val="0"/>
              </a:spcBef>
              <a:buFont typeface="Wingdings 2" pitchFamily="18" charset="2"/>
              <a:buNone/>
              <a:defRPr/>
            </a:lvl1pPr>
          </a:lstStyle>
          <a:p>
            <a:r>
              <a:rPr lang="en-US" smtClean="0"/>
              <a:t>Click to edit Master subtitle style</a:t>
            </a:r>
            <a:endParaRPr lang="en-US"/>
          </a:p>
        </p:txBody>
      </p:sp>
    </p:spTree>
    <p:extLst>
      <p:ext uri="{BB962C8B-B14F-4D97-AF65-F5344CB8AC3E}">
        <p14:creationId xmlns:p14="http://schemas.microsoft.com/office/powerpoint/2010/main" val="122502248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9725" y="228600"/>
            <a:ext cx="2101850" cy="2470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56325" cy="2470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4302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618837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826158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7638"/>
            <a:ext cx="4129088" cy="1281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417638"/>
            <a:ext cx="4129087" cy="1281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25286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4301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41301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36907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459019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46942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641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endParaRPr lang="en-US" smtClean="0"/>
          </a:p>
        </p:txBody>
      </p:sp>
      <p:sp>
        <p:nvSpPr>
          <p:cNvPr id="1032" name="Rectangle 8"/>
          <p:cNvSpPr>
            <a:spLocks noGrp="1" noChangeArrowheads="1"/>
          </p:cNvSpPr>
          <p:nvPr>
            <p:ph type="body" idx="1"/>
          </p:nvPr>
        </p:nvSpPr>
        <p:spPr bwMode="black">
          <a:xfrm>
            <a:off x="381000" y="1417638"/>
            <a:ext cx="8410575" cy="1281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pic>
        <p:nvPicPr>
          <p:cNvPr id="1028" name="Rectangl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227888" y="122238"/>
            <a:ext cx="1719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2" name="Rectangle 28"/>
          <p:cNvSpPr>
            <a:spLocks noChangeArrowheads="1"/>
          </p:cNvSpPr>
          <p:nvPr userDrawn="1"/>
        </p:nvSpPr>
        <p:spPr bwMode="invGray">
          <a:xfrm>
            <a:off x="7297738" y="6584950"/>
            <a:ext cx="1846262" cy="273050"/>
          </a:xfrm>
          <a:prstGeom prst="rect">
            <a:avLst/>
          </a:prstGeom>
          <a:noFill/>
          <a:ln w="12700" algn="ctr">
            <a:noFill/>
            <a:miter lim="800000"/>
            <a:headEnd/>
            <a:tailEnd/>
          </a:ln>
          <a:effectLst/>
        </p:spPr>
        <p:txBody>
          <a:bodyPr wrap="none">
            <a:spAutoFit/>
          </a:bodyPr>
          <a:lstStyle/>
          <a:p>
            <a:pPr algn="ctr" eaLnBrk="1" hangingPunct="1">
              <a:lnSpc>
                <a:spcPct val="85000"/>
              </a:lnSpc>
              <a:spcBef>
                <a:spcPct val="20000"/>
              </a:spcBef>
              <a:defRPr/>
            </a:pPr>
            <a:r>
              <a:rPr lang="en-US" sz="1400" b="1">
                <a:effectLst>
                  <a:outerShdw blurRad="38100" dist="38100" dir="2700000" algn="tl">
                    <a:srgbClr val="000000"/>
                  </a:outerShdw>
                </a:effectLst>
              </a:rPr>
              <a:t>Chetu India Pvt. Ltd</a:t>
            </a:r>
          </a:p>
        </p:txBody>
      </p:sp>
    </p:spTree>
  </p:cSld>
  <p:clrMap bg1="dk2" tx1="lt1" bg2="dk1" tx2="lt2" accent1="accent1" accent2="accent2" accent3="accent3" accent4="accent4" accent5="accent5" accent6="accent6" hlink="hlink" folHlink="folHlink"/>
  <p:sldLayoutIdLst>
    <p:sldLayoutId id="2147484455" r:id="rId1"/>
    <p:sldLayoutId id="2147484456" r:id="rId2"/>
    <p:sldLayoutId id="2147484457" r:id="rId3"/>
    <p:sldLayoutId id="2147484458" r:id="rId4"/>
    <p:sldLayoutId id="2147484459" r:id="rId5"/>
    <p:sldLayoutId id="2147484460" r:id="rId6"/>
    <p:sldLayoutId id="2147484461" r:id="rId7"/>
    <p:sldLayoutId id="2147484462" r:id="rId8"/>
    <p:sldLayoutId id="2147484463" r:id="rId9"/>
    <p:sldLayoutId id="2147484464" r:id="rId10"/>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4000">
          <a:solidFill>
            <a:srgbClr val="FFCC00"/>
          </a:solidFill>
          <a:effectLst>
            <a:outerShdw blurRad="38100" dist="38100" dir="2700000" algn="tl">
              <a:srgbClr val="000000"/>
            </a:outerShdw>
          </a:effectLst>
          <a:latin typeface="+mj-lt"/>
          <a:ea typeface="+mj-ea"/>
          <a:cs typeface="+mj-cs"/>
        </a:defRPr>
      </a:lvl1pPr>
      <a:lvl2pPr algn="l" rtl="0" eaLnBrk="1" fontAlgn="base" hangingPunct="1">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2pPr>
      <a:lvl3pPr algn="l" rtl="0" eaLnBrk="1" fontAlgn="base" hangingPunct="1">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3pPr>
      <a:lvl4pPr algn="l" rtl="0" eaLnBrk="1" fontAlgn="base" hangingPunct="1">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4pPr>
      <a:lvl5pPr algn="l" rtl="0" eaLnBrk="1" fontAlgn="base" hangingPunct="1">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5pPr>
      <a:lvl6pPr marL="457200" algn="l" rtl="0" eaLnBrk="1" fontAlgn="base" hangingPunct="1">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6pPr>
      <a:lvl7pPr marL="914400" algn="l" rtl="0" eaLnBrk="1" fontAlgn="base" hangingPunct="1">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7pPr>
      <a:lvl8pPr marL="1371600" algn="l" rtl="0" eaLnBrk="1" fontAlgn="base" hangingPunct="1">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8pPr>
      <a:lvl9pPr marL="1828800" algn="l" rtl="0" eaLnBrk="1" fontAlgn="base" hangingPunct="1">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9pPr>
    </p:titleStyle>
    <p:bodyStyle>
      <a:lvl1pPr marL="447675" indent="-447675" algn="l" rtl="0" eaLnBrk="1" fontAlgn="base" hangingPunct="1">
        <a:lnSpc>
          <a:spcPct val="90000"/>
        </a:lnSpc>
        <a:spcBef>
          <a:spcPct val="30000"/>
        </a:spcBef>
        <a:spcAft>
          <a:spcPct val="0"/>
        </a:spcAft>
        <a:buClr>
          <a:schemeClr val="tx2"/>
        </a:buClr>
        <a:buSzPct val="85000"/>
        <a:buFont typeface="Wingdings 2" pitchFamily="18" charset="2"/>
        <a:buBlip>
          <a:blip r:embed="rId14"/>
        </a:buBlip>
        <a:defRPr sz="2800">
          <a:solidFill>
            <a:schemeClr val="tx1"/>
          </a:solidFill>
          <a:effectLst>
            <a:outerShdw blurRad="38100" dist="38100" dir="2700000" algn="tl">
              <a:srgbClr val="000000"/>
            </a:outerShdw>
          </a:effectLst>
          <a:latin typeface="+mn-lt"/>
          <a:ea typeface="+mn-ea"/>
          <a:cs typeface="+mn-cs"/>
        </a:defRPr>
      </a:lvl1pPr>
      <a:lvl2pPr marL="833438" indent="-354013" algn="l" rtl="0" eaLnBrk="1" fontAlgn="base" hangingPunct="1">
        <a:lnSpc>
          <a:spcPct val="90000"/>
        </a:lnSpc>
        <a:spcBef>
          <a:spcPct val="30000"/>
        </a:spcBef>
        <a:spcAft>
          <a:spcPct val="0"/>
        </a:spcAft>
        <a:buClr>
          <a:schemeClr val="tx2"/>
        </a:buClr>
        <a:buSzPct val="85000"/>
        <a:buFont typeface="Wingdings 2" pitchFamily="18" charset="2"/>
        <a:buBlip>
          <a:blip r:embed="rId14"/>
        </a:buBlip>
        <a:defRPr sz="2400">
          <a:solidFill>
            <a:schemeClr val="tx1"/>
          </a:solidFill>
          <a:effectLst>
            <a:outerShdw blurRad="38100" dist="38100" dir="2700000" algn="tl">
              <a:srgbClr val="000000"/>
            </a:outerShdw>
          </a:effectLst>
          <a:latin typeface="+mn-lt"/>
        </a:defRPr>
      </a:lvl2pPr>
      <a:lvl3pPr marL="1208088" indent="-373063" algn="l" rtl="0" eaLnBrk="1" fontAlgn="base" hangingPunct="1">
        <a:lnSpc>
          <a:spcPct val="90000"/>
        </a:lnSpc>
        <a:spcBef>
          <a:spcPct val="30000"/>
        </a:spcBef>
        <a:spcAft>
          <a:spcPct val="0"/>
        </a:spcAft>
        <a:buClr>
          <a:schemeClr val="tx2"/>
        </a:buClr>
        <a:buSzPct val="85000"/>
        <a:buFont typeface="Wingdings 2" pitchFamily="18" charset="2"/>
        <a:buBlip>
          <a:blip r:embed="rId14"/>
        </a:buBlip>
        <a:defRPr sz="2000">
          <a:solidFill>
            <a:schemeClr val="tx1"/>
          </a:solidFill>
          <a:effectLst>
            <a:outerShdw blurRad="38100" dist="38100" dir="2700000" algn="tl">
              <a:srgbClr val="000000"/>
            </a:outerShdw>
          </a:effectLst>
          <a:latin typeface="+mn-lt"/>
        </a:defRPr>
      </a:lvl3pPr>
      <a:lvl4pPr marL="1544638" indent="-334963"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tx1"/>
          </a:solidFill>
          <a:effectLst>
            <a:outerShdw blurRad="38100" dist="38100" dir="2700000" algn="tl">
              <a:srgbClr val="000000"/>
            </a:outerShdw>
          </a:effectLst>
          <a:latin typeface="Segoe Light" pitchFamily="34" charset="0"/>
        </a:defRPr>
      </a:lvl4pPr>
      <a:lvl5pPr marL="1851025" indent="-304800"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tx1"/>
          </a:solidFill>
          <a:effectLst>
            <a:outerShdw blurRad="38100" dist="38100" dir="2700000" algn="tl">
              <a:srgbClr val="000000"/>
            </a:outerShdw>
          </a:effectLst>
          <a:latin typeface="Segoe Light" pitchFamily="34" charset="0"/>
        </a:defRPr>
      </a:lvl5pPr>
      <a:lvl6pPr marL="2308225" indent="-304800"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tx1"/>
          </a:solidFill>
          <a:effectLst>
            <a:outerShdw blurRad="38100" dist="38100" dir="2700000" algn="tl">
              <a:srgbClr val="000000"/>
            </a:outerShdw>
          </a:effectLst>
          <a:latin typeface="Segoe Light" pitchFamily="34" charset="0"/>
        </a:defRPr>
      </a:lvl6pPr>
      <a:lvl7pPr marL="2765425" indent="-304800"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tx1"/>
          </a:solidFill>
          <a:effectLst>
            <a:outerShdw blurRad="38100" dist="38100" dir="2700000" algn="tl">
              <a:srgbClr val="000000"/>
            </a:outerShdw>
          </a:effectLst>
          <a:latin typeface="Segoe Light" pitchFamily="34" charset="0"/>
        </a:defRPr>
      </a:lvl7pPr>
      <a:lvl8pPr marL="3222625" indent="-304800"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tx1"/>
          </a:solidFill>
          <a:effectLst>
            <a:outerShdw blurRad="38100" dist="38100" dir="2700000" algn="tl">
              <a:srgbClr val="000000"/>
            </a:outerShdw>
          </a:effectLst>
          <a:latin typeface="Segoe Light" pitchFamily="34" charset="0"/>
        </a:defRPr>
      </a:lvl8pPr>
      <a:lvl9pPr marL="3679825" indent="-304800"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tx1"/>
          </a:solidFill>
          <a:effectLst>
            <a:outerShdw blurRad="38100" dist="38100" dir="2700000" algn="tl">
              <a:srgbClr val="000000"/>
            </a:outerShdw>
          </a:effectLst>
          <a:latin typeface="Segoe Ligh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scotch.io/tutorials/automate-your-tasks-easily-with-gulp-js#installation"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60042" y="2658459"/>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Segoe" pitchFamily="34" charset="0"/>
              </a:defRPr>
            </a:lvl1pPr>
            <a:lvl2pPr marL="742950" indent="-285750">
              <a:defRPr sz="2800">
                <a:solidFill>
                  <a:schemeClr val="tx1"/>
                </a:solidFill>
                <a:latin typeface="Segoe" pitchFamily="34" charset="0"/>
              </a:defRPr>
            </a:lvl2pPr>
            <a:lvl3pPr marL="1143000" indent="-228600">
              <a:defRPr sz="2800">
                <a:solidFill>
                  <a:schemeClr val="tx1"/>
                </a:solidFill>
                <a:latin typeface="Segoe" pitchFamily="34" charset="0"/>
              </a:defRPr>
            </a:lvl3pPr>
            <a:lvl4pPr marL="1600200" indent="-228600">
              <a:defRPr sz="2800">
                <a:solidFill>
                  <a:schemeClr val="tx1"/>
                </a:solidFill>
                <a:latin typeface="Segoe" pitchFamily="34" charset="0"/>
              </a:defRPr>
            </a:lvl4pPr>
            <a:lvl5pPr marL="2057400" indent="-228600">
              <a:defRPr sz="2800">
                <a:solidFill>
                  <a:schemeClr val="tx1"/>
                </a:solidFill>
                <a:latin typeface="Segoe" pitchFamily="34" charset="0"/>
              </a:defRPr>
            </a:lvl5pPr>
            <a:lvl6pPr marL="2514600" indent="-228600" eaLnBrk="0" fontAlgn="base" hangingPunct="0">
              <a:spcBef>
                <a:spcPct val="0"/>
              </a:spcBef>
              <a:spcAft>
                <a:spcPct val="0"/>
              </a:spcAft>
              <a:defRPr sz="2800">
                <a:solidFill>
                  <a:schemeClr val="tx1"/>
                </a:solidFill>
                <a:latin typeface="Segoe" pitchFamily="34" charset="0"/>
              </a:defRPr>
            </a:lvl6pPr>
            <a:lvl7pPr marL="2971800" indent="-228600" eaLnBrk="0" fontAlgn="base" hangingPunct="0">
              <a:spcBef>
                <a:spcPct val="0"/>
              </a:spcBef>
              <a:spcAft>
                <a:spcPct val="0"/>
              </a:spcAft>
              <a:defRPr sz="2800">
                <a:solidFill>
                  <a:schemeClr val="tx1"/>
                </a:solidFill>
                <a:latin typeface="Segoe" pitchFamily="34" charset="0"/>
              </a:defRPr>
            </a:lvl7pPr>
            <a:lvl8pPr marL="3429000" indent="-228600" eaLnBrk="0" fontAlgn="base" hangingPunct="0">
              <a:spcBef>
                <a:spcPct val="0"/>
              </a:spcBef>
              <a:spcAft>
                <a:spcPct val="0"/>
              </a:spcAft>
              <a:defRPr sz="2800">
                <a:solidFill>
                  <a:schemeClr val="tx1"/>
                </a:solidFill>
                <a:latin typeface="Segoe" pitchFamily="34" charset="0"/>
              </a:defRPr>
            </a:lvl8pPr>
            <a:lvl9pPr marL="3886200" indent="-228600" eaLnBrk="0" fontAlgn="base" hangingPunct="0">
              <a:spcBef>
                <a:spcPct val="0"/>
              </a:spcBef>
              <a:spcAft>
                <a:spcPct val="0"/>
              </a:spcAft>
              <a:defRPr sz="2800">
                <a:solidFill>
                  <a:schemeClr val="tx1"/>
                </a:solidFill>
                <a:latin typeface="Segoe" pitchFamily="34" charset="0"/>
              </a:defRPr>
            </a:lvl9pPr>
          </a:lstStyle>
          <a:p>
            <a:pPr algn="ctr" eaLnBrk="1" hangingPunct="1">
              <a:lnSpc>
                <a:spcPct val="90000"/>
              </a:lnSpc>
              <a:spcBef>
                <a:spcPct val="20000"/>
              </a:spcBef>
              <a:defRPr/>
            </a:pPr>
            <a:r>
              <a:rPr lang="en-US" altLang="en-US" sz="4000" dirty="0" smtClean="0">
                <a:solidFill>
                  <a:srgbClr val="FFCC00"/>
                </a:solidFill>
                <a:effectLst>
                  <a:outerShdw blurRad="38100" dist="38100" dir="2700000" algn="tl">
                    <a:srgbClr val="000000">
                      <a:alpha val="43137"/>
                    </a:srgbClr>
                  </a:outerShdw>
                </a:effectLst>
              </a:rPr>
              <a:t>Gulp</a:t>
            </a:r>
          </a:p>
        </p:txBody>
      </p:sp>
      <p:sp>
        <p:nvSpPr>
          <p:cNvPr id="2" name="Rectangle 1"/>
          <p:cNvSpPr/>
          <p:nvPr/>
        </p:nvSpPr>
        <p:spPr>
          <a:xfrm>
            <a:off x="5082746" y="6047465"/>
            <a:ext cx="3904735" cy="313932"/>
          </a:xfrm>
          <a:prstGeom prst="rect">
            <a:avLst/>
          </a:prstGeom>
        </p:spPr>
        <p:txBody>
          <a:bodyPr wrap="square">
            <a:spAutoFit/>
          </a:bodyPr>
          <a:lstStyle/>
          <a:p>
            <a:pPr algn="ctr" eaLnBrk="1" hangingPunct="1">
              <a:lnSpc>
                <a:spcPct val="90000"/>
              </a:lnSpc>
              <a:spcBef>
                <a:spcPct val="20000"/>
              </a:spcBef>
              <a:defRPr/>
            </a:pPr>
            <a:r>
              <a:rPr lang="en-US" altLang="en-US" sz="1600" dirty="0" smtClean="0">
                <a:solidFill>
                  <a:srgbClr val="FFCC00"/>
                </a:solidFill>
                <a:effectLst>
                  <a:outerShdw blurRad="38100" dist="38100" dir="2700000" algn="tl">
                    <a:srgbClr val="000000">
                      <a:alpha val="43137"/>
                    </a:srgbClr>
                  </a:outerShdw>
                </a:effectLst>
              </a:rPr>
              <a:t>By: Kumar Prabhakar</a:t>
            </a:r>
            <a:endParaRPr lang="en-US" altLang="en-US" sz="1600" dirty="0">
              <a:solidFill>
                <a:srgbClr val="FFCC00"/>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769225" y="255588"/>
            <a:ext cx="1038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8" name="Rectangle 2"/>
          <p:cNvSpPr txBox="1">
            <a:spLocks noChangeArrowheads="1"/>
          </p:cNvSpPr>
          <p:nvPr/>
        </p:nvSpPr>
        <p:spPr bwMode="auto">
          <a:xfrm>
            <a:off x="227013" y="342106"/>
            <a:ext cx="6276975" cy="646113"/>
          </a:xfrm>
          <a:prstGeom prst="rect">
            <a:avLst/>
          </a:prstGeom>
          <a:noFill/>
          <a:ln w="9525">
            <a:noFill/>
            <a:miter lim="800000"/>
            <a:headEnd/>
            <a:tailEnd/>
          </a:ln>
          <a:effectLst/>
        </p:spPr>
        <p:txBody>
          <a:bodyPr>
            <a:spAutoFit/>
          </a:bodyPr>
          <a:lstStyle>
            <a:lvl1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2pPr>
            <a:lvl3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3pPr>
            <a:lvl4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4pPr>
            <a:lvl5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5pPr>
            <a:lvl6pPr marL="4572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6pPr>
            <a:lvl7pPr marL="9144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7pPr>
            <a:lvl8pPr marL="13716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8pPr>
            <a:lvl9pPr marL="18288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9pPr>
          </a:lstStyle>
          <a:p>
            <a:pPr eaLnBrk="1" hangingPunct="1">
              <a:defRPr/>
            </a:pPr>
            <a:r>
              <a:rPr lang="en-US" dirty="0" smtClean="0">
                <a:sym typeface="Wingdings" pitchFamily="2" charset="2"/>
              </a:rPr>
              <a:t>Introduction of gulp</a:t>
            </a:r>
            <a:endParaRPr lang="en-US" dirty="0" smtClean="0">
              <a:latin typeface="Verdana" pitchFamily="34" charset="0"/>
              <a:ea typeface="Verdana" pitchFamily="34" charset="0"/>
              <a:cs typeface="Verdana" pitchFamily="34" charset="0"/>
              <a:sym typeface="Wingdings" pitchFamily="2" charset="2"/>
            </a:endParaRPr>
          </a:p>
        </p:txBody>
      </p:sp>
      <p:sp>
        <p:nvSpPr>
          <p:cNvPr id="16388" name="TextBox 52"/>
          <p:cNvSpPr txBox="1">
            <a:spLocks noChangeArrowheads="1"/>
          </p:cNvSpPr>
          <p:nvPr/>
        </p:nvSpPr>
        <p:spPr bwMode="auto">
          <a:xfrm>
            <a:off x="196449" y="1106701"/>
            <a:ext cx="8466137"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a:defRPr sz="2800">
                <a:solidFill>
                  <a:schemeClr val="tx1"/>
                </a:solidFill>
                <a:latin typeface="Segoe" pitchFamily="34" charset="0"/>
              </a:defRPr>
            </a:lvl1pPr>
            <a:lvl2pPr marL="800100" indent="-342900">
              <a:defRPr sz="2800">
                <a:solidFill>
                  <a:schemeClr val="tx1"/>
                </a:solidFill>
                <a:latin typeface="Segoe" pitchFamily="34" charset="0"/>
              </a:defRPr>
            </a:lvl2pPr>
            <a:lvl3pPr marL="1143000" indent="-228600">
              <a:defRPr sz="2800">
                <a:solidFill>
                  <a:schemeClr val="tx1"/>
                </a:solidFill>
                <a:latin typeface="Segoe" pitchFamily="34" charset="0"/>
              </a:defRPr>
            </a:lvl3pPr>
            <a:lvl4pPr marL="1600200" indent="-228600">
              <a:defRPr sz="2800">
                <a:solidFill>
                  <a:schemeClr val="tx1"/>
                </a:solidFill>
                <a:latin typeface="Segoe" pitchFamily="34" charset="0"/>
              </a:defRPr>
            </a:lvl4pPr>
            <a:lvl5pPr marL="2057400" indent="-228600">
              <a:defRPr sz="2800">
                <a:solidFill>
                  <a:schemeClr val="tx1"/>
                </a:solidFill>
                <a:latin typeface="Segoe" pitchFamily="34" charset="0"/>
              </a:defRPr>
            </a:lvl5pPr>
            <a:lvl6pPr marL="2514600" indent="-228600" eaLnBrk="0" fontAlgn="base" hangingPunct="0">
              <a:spcBef>
                <a:spcPct val="0"/>
              </a:spcBef>
              <a:spcAft>
                <a:spcPct val="0"/>
              </a:spcAft>
              <a:defRPr sz="2800">
                <a:solidFill>
                  <a:schemeClr val="tx1"/>
                </a:solidFill>
                <a:latin typeface="Segoe" pitchFamily="34" charset="0"/>
              </a:defRPr>
            </a:lvl6pPr>
            <a:lvl7pPr marL="2971800" indent="-228600" eaLnBrk="0" fontAlgn="base" hangingPunct="0">
              <a:spcBef>
                <a:spcPct val="0"/>
              </a:spcBef>
              <a:spcAft>
                <a:spcPct val="0"/>
              </a:spcAft>
              <a:defRPr sz="2800">
                <a:solidFill>
                  <a:schemeClr val="tx1"/>
                </a:solidFill>
                <a:latin typeface="Segoe" pitchFamily="34" charset="0"/>
              </a:defRPr>
            </a:lvl7pPr>
            <a:lvl8pPr marL="3429000" indent="-228600" eaLnBrk="0" fontAlgn="base" hangingPunct="0">
              <a:spcBef>
                <a:spcPct val="0"/>
              </a:spcBef>
              <a:spcAft>
                <a:spcPct val="0"/>
              </a:spcAft>
              <a:defRPr sz="2800">
                <a:solidFill>
                  <a:schemeClr val="tx1"/>
                </a:solidFill>
                <a:latin typeface="Segoe" pitchFamily="34" charset="0"/>
              </a:defRPr>
            </a:lvl8pPr>
            <a:lvl9pPr marL="3886200" indent="-228600" eaLnBrk="0" fontAlgn="base" hangingPunct="0">
              <a:spcBef>
                <a:spcPct val="0"/>
              </a:spcBef>
              <a:spcAft>
                <a:spcPct val="0"/>
              </a:spcAft>
              <a:defRPr sz="2800">
                <a:solidFill>
                  <a:schemeClr val="tx1"/>
                </a:solidFill>
                <a:latin typeface="Segoe" pitchFamily="34" charset="0"/>
              </a:defRPr>
            </a:lvl9pPr>
          </a:lstStyle>
          <a:p>
            <a:pPr algn="just">
              <a:buFont typeface="Arial" panose="020B0604020202020204" pitchFamily="34" charset="0"/>
              <a:buChar char="•"/>
            </a:pPr>
            <a:r>
              <a:rPr lang="en-US" b="1" u="sng" dirty="0" smtClean="0"/>
              <a:t>Automation</a:t>
            </a:r>
            <a:r>
              <a:rPr lang="en-US" dirty="0" smtClean="0"/>
              <a:t> - gulp </a:t>
            </a:r>
            <a:r>
              <a:rPr lang="en-US" dirty="0"/>
              <a:t>is a toolkit that helps you automate painful or time-consuming tasks in your development workflow</a:t>
            </a:r>
            <a:r>
              <a:rPr lang="en-US" dirty="0" smtClean="0"/>
              <a:t>.</a:t>
            </a:r>
          </a:p>
          <a:p>
            <a:pPr algn="just">
              <a:buFont typeface="Arial" panose="020B0604020202020204" pitchFamily="34" charset="0"/>
              <a:buChar char="•"/>
            </a:pPr>
            <a:r>
              <a:rPr lang="en-US" b="1" u="sng" dirty="0" smtClean="0"/>
              <a:t>Platform-agnostic</a:t>
            </a:r>
            <a:r>
              <a:rPr lang="en-US" dirty="0" smtClean="0"/>
              <a:t> - Integrations </a:t>
            </a:r>
            <a:r>
              <a:rPr lang="en-US" dirty="0"/>
              <a:t>are built into all major IDEs and people are using gulp with PHP, .NET, Node.js, Java, and other platforms</a:t>
            </a:r>
            <a:r>
              <a:rPr lang="en-US" dirty="0" smtClean="0"/>
              <a:t>.</a:t>
            </a:r>
          </a:p>
          <a:p>
            <a:pPr algn="just">
              <a:buFont typeface="Arial" panose="020B0604020202020204" pitchFamily="34" charset="0"/>
              <a:buChar char="•"/>
            </a:pPr>
            <a:r>
              <a:rPr lang="en-US" b="1" u="sng" dirty="0" smtClean="0"/>
              <a:t>Strong Ecosystem</a:t>
            </a:r>
            <a:r>
              <a:rPr lang="en-US" u="sng" dirty="0" smtClean="0"/>
              <a:t> </a:t>
            </a:r>
            <a:r>
              <a:rPr lang="en-US" dirty="0" smtClean="0"/>
              <a:t>- Use NPM modules </a:t>
            </a:r>
            <a:r>
              <a:rPr lang="en-US" dirty="0"/>
              <a:t>to do anything you </a:t>
            </a:r>
            <a:r>
              <a:rPr lang="en-US" dirty="0" smtClean="0"/>
              <a:t>want, </a:t>
            </a:r>
            <a:r>
              <a:rPr lang="en-US" dirty="0"/>
              <a:t>over </a:t>
            </a:r>
            <a:r>
              <a:rPr lang="en-US" dirty="0" smtClean="0"/>
              <a:t>2000+ </a:t>
            </a:r>
            <a:r>
              <a:rPr lang="en-US" dirty="0"/>
              <a:t>plugins for streaming file </a:t>
            </a:r>
            <a:r>
              <a:rPr lang="en-US" dirty="0" smtClean="0"/>
              <a:t>transformations.</a:t>
            </a:r>
          </a:p>
          <a:p>
            <a:pPr algn="just">
              <a:buFont typeface="Arial" panose="020B0604020202020204" pitchFamily="34" charset="0"/>
              <a:buChar char="•"/>
            </a:pPr>
            <a:r>
              <a:rPr lang="en-US" b="1" u="sng" dirty="0" smtClean="0"/>
              <a:t>Simple</a:t>
            </a:r>
            <a:r>
              <a:rPr lang="en-US" dirty="0" smtClean="0"/>
              <a:t> - By </a:t>
            </a:r>
            <a:r>
              <a:rPr lang="en-US" dirty="0"/>
              <a:t>providing only a minimal API </a:t>
            </a:r>
            <a:r>
              <a:rPr lang="en-US" dirty="0" smtClean="0"/>
              <a:t>surface. </a:t>
            </a:r>
            <a:r>
              <a:rPr lang="en-US" dirty="0"/>
              <a:t>gulp is easy to learn and simple to use</a:t>
            </a:r>
            <a:r>
              <a:rPr lang="en-US" dirty="0" smtClean="0"/>
              <a:t>.</a:t>
            </a:r>
          </a:p>
        </p:txBody>
      </p:sp>
    </p:spTree>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321972"/>
            <a:ext cx="6276975" cy="646331"/>
          </a:xfrm>
          <a:prstGeom prst="rect">
            <a:avLst/>
          </a:prstGeom>
          <a:noFill/>
          <a:ln w="9525">
            <a:noFill/>
            <a:miter lim="800000"/>
            <a:headEnd/>
            <a:tailEnd/>
          </a:ln>
          <a:effectLst/>
        </p:spPr>
        <p:txBody>
          <a:bodyPr>
            <a:spAutoFit/>
          </a:bodyPr>
          <a:lstStyle>
            <a:lvl1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2pPr>
            <a:lvl3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3pPr>
            <a:lvl4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4pPr>
            <a:lvl5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5pPr>
            <a:lvl6pPr marL="4572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6pPr>
            <a:lvl7pPr marL="9144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7pPr>
            <a:lvl8pPr marL="13716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8pPr>
            <a:lvl9pPr marL="18288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9pPr>
          </a:lstStyle>
          <a:p>
            <a:r>
              <a:rPr lang="en-US" b="1" cap="all" dirty="0" smtClean="0"/>
              <a:t>WHY USE gulp?</a:t>
            </a:r>
            <a:endParaRPr lang="en-US" b="1" cap="all" dirty="0"/>
          </a:p>
        </p:txBody>
      </p:sp>
      <p:sp>
        <p:nvSpPr>
          <p:cNvPr id="7" name="Rectangle 6"/>
          <p:cNvSpPr/>
          <p:nvPr/>
        </p:nvSpPr>
        <p:spPr>
          <a:xfrm>
            <a:off x="217331" y="1176752"/>
            <a:ext cx="8480739" cy="5570756"/>
          </a:xfrm>
          <a:prstGeom prst="rect">
            <a:avLst/>
          </a:prstGeom>
        </p:spPr>
        <p:txBody>
          <a:bodyPr wrap="square">
            <a:spAutoFit/>
          </a:bodyPr>
          <a:lstStyle/>
          <a:p>
            <a:r>
              <a:rPr lang="en-US" dirty="0"/>
              <a:t>Gulp is a streaming build system. It's streaming nature is what allows it to pipe and pass around the </a:t>
            </a:r>
            <a:r>
              <a:rPr lang="en-US" dirty="0" smtClean="0"/>
              <a:t>data </a:t>
            </a:r>
            <a:r>
              <a:rPr lang="en-US" dirty="0"/>
              <a:t>being manipulated or used by it's plugins. The plugins are intended to only do one job each, so it's not uncommon to pass a singular file through multiple </a:t>
            </a:r>
            <a:r>
              <a:rPr lang="en-US" dirty="0" smtClean="0"/>
              <a:t>plugins</a:t>
            </a:r>
            <a:br>
              <a:rPr lang="en-US" dirty="0" smtClean="0"/>
            </a:br>
            <a:endParaRPr lang="en-US" dirty="0" smtClean="0"/>
          </a:p>
          <a:p>
            <a:r>
              <a:rPr lang="en-US" sz="2000" dirty="0"/>
              <a:t>The gulp API is </a:t>
            </a:r>
            <a:r>
              <a:rPr lang="en-US" sz="2000" dirty="0" smtClean="0"/>
              <a:t>incredibly </a:t>
            </a:r>
            <a:r>
              <a:rPr lang="en-US" sz="2000" dirty="0"/>
              <a:t>light containing 4 top level functions. </a:t>
            </a:r>
          </a:p>
          <a:p>
            <a:r>
              <a:rPr lang="en-US" sz="2000" dirty="0" smtClean="0"/>
              <a:t/>
            </a:r>
            <a:br>
              <a:rPr lang="en-US" sz="2000" dirty="0" smtClean="0"/>
            </a:br>
            <a:r>
              <a:rPr lang="en-US" sz="2000" dirty="0" smtClean="0"/>
              <a:t>They </a:t>
            </a:r>
            <a:r>
              <a:rPr lang="en-US" sz="2000" dirty="0"/>
              <a:t>are </a:t>
            </a:r>
            <a:r>
              <a:rPr lang="en-US" sz="2000" dirty="0" smtClean="0"/>
              <a:t>...</a:t>
            </a:r>
            <a:br>
              <a:rPr lang="en-US" sz="2000" dirty="0" smtClean="0"/>
            </a:br>
            <a:endParaRPr lang="en-US" sz="2000" dirty="0"/>
          </a:p>
          <a:p>
            <a:pPr marL="800100" lvl="1" indent="-342900">
              <a:buFont typeface="Arial" panose="020B0604020202020204" pitchFamily="34" charset="0"/>
              <a:buChar char="•"/>
            </a:pPr>
            <a:r>
              <a:rPr lang="en-US" sz="2000" dirty="0" err="1"/>
              <a:t>gulp.task</a:t>
            </a:r>
            <a:endParaRPr lang="en-US" sz="2000" dirty="0"/>
          </a:p>
          <a:p>
            <a:pPr marL="800100" lvl="1" indent="-342900">
              <a:buFont typeface="Arial" panose="020B0604020202020204" pitchFamily="34" charset="0"/>
              <a:buChar char="•"/>
            </a:pPr>
            <a:r>
              <a:rPr lang="en-US" sz="2000" dirty="0" err="1"/>
              <a:t>gulp.src</a:t>
            </a:r>
            <a:endParaRPr lang="en-US" sz="2000" dirty="0"/>
          </a:p>
          <a:p>
            <a:pPr marL="800100" lvl="1" indent="-342900">
              <a:buFont typeface="Arial" panose="020B0604020202020204" pitchFamily="34" charset="0"/>
              <a:buChar char="•"/>
            </a:pPr>
            <a:r>
              <a:rPr lang="en-US" sz="2000" dirty="0" err="1"/>
              <a:t>gulp.dest</a:t>
            </a:r>
            <a:endParaRPr lang="en-US" sz="2000" dirty="0"/>
          </a:p>
          <a:p>
            <a:pPr marL="800100" lvl="1" indent="-342900">
              <a:buFont typeface="Arial" panose="020B0604020202020204" pitchFamily="34" charset="0"/>
              <a:buChar char="•"/>
            </a:pPr>
            <a:r>
              <a:rPr lang="en-US" sz="2000" dirty="0" err="1"/>
              <a:t>gulp.watch</a:t>
            </a:r>
            <a:endParaRPr lang="en-US" sz="2000" dirty="0"/>
          </a:p>
        </p:txBody>
      </p:sp>
    </p:spTree>
    <p:extLst>
      <p:ext uri="{BB962C8B-B14F-4D97-AF65-F5344CB8AC3E}">
        <p14:creationId xmlns:p14="http://schemas.microsoft.com/office/powerpoint/2010/main" val="157185432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769225" y="255588"/>
            <a:ext cx="1038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8" name="Rectangle 2"/>
          <p:cNvSpPr txBox="1">
            <a:spLocks noChangeArrowheads="1"/>
          </p:cNvSpPr>
          <p:nvPr/>
        </p:nvSpPr>
        <p:spPr bwMode="auto">
          <a:xfrm>
            <a:off x="227013" y="137318"/>
            <a:ext cx="6276975" cy="646113"/>
          </a:xfrm>
          <a:prstGeom prst="rect">
            <a:avLst/>
          </a:prstGeom>
          <a:noFill/>
          <a:ln w="9525">
            <a:noFill/>
            <a:miter lim="800000"/>
            <a:headEnd/>
            <a:tailEnd/>
          </a:ln>
          <a:effectLst/>
        </p:spPr>
        <p:txBody>
          <a:bodyPr>
            <a:spAutoFit/>
          </a:bodyPr>
          <a:lstStyle>
            <a:lvl1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2pPr>
            <a:lvl3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3pPr>
            <a:lvl4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4pPr>
            <a:lvl5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5pPr>
            <a:lvl6pPr marL="4572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6pPr>
            <a:lvl7pPr marL="9144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7pPr>
            <a:lvl8pPr marL="13716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8pPr>
            <a:lvl9pPr marL="18288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9pPr>
          </a:lstStyle>
          <a:p>
            <a:pPr eaLnBrk="1" hangingPunct="1">
              <a:defRPr/>
            </a:pPr>
            <a:r>
              <a:rPr lang="en-US" dirty="0" smtClean="0">
                <a:sym typeface="Wingdings" pitchFamily="2" charset="2"/>
              </a:rPr>
              <a:t>Gulp Features &amp; Uses</a:t>
            </a:r>
            <a:endParaRPr lang="en-US" dirty="0" smtClean="0">
              <a:latin typeface="Verdana" pitchFamily="34" charset="0"/>
              <a:ea typeface="Verdana" pitchFamily="34" charset="0"/>
              <a:cs typeface="Verdana" pitchFamily="34" charset="0"/>
              <a:sym typeface="Wingdings" pitchFamily="2" charset="2"/>
            </a:endParaRPr>
          </a:p>
        </p:txBody>
      </p:sp>
      <p:sp>
        <p:nvSpPr>
          <p:cNvPr id="4" name="Rectangle 3"/>
          <p:cNvSpPr/>
          <p:nvPr/>
        </p:nvSpPr>
        <p:spPr>
          <a:xfrm>
            <a:off x="227013" y="665162"/>
            <a:ext cx="8363195" cy="6247864"/>
          </a:xfrm>
          <a:prstGeom prst="rect">
            <a:avLst/>
          </a:prstGeom>
        </p:spPr>
        <p:txBody>
          <a:bodyPr wrap="square">
            <a:spAutoFit/>
          </a:bodyPr>
          <a:lstStyle/>
          <a:p>
            <a:r>
              <a:rPr lang="en-US" sz="2000" b="1" dirty="0"/>
              <a:t>JS </a:t>
            </a:r>
            <a:r>
              <a:rPr lang="en-US" sz="2000" b="1" dirty="0" err="1"/>
              <a:t>Linting</a:t>
            </a:r>
            <a:r>
              <a:rPr lang="en-US" sz="2000" dirty="0"/>
              <a:t> – checks all JS for formatting errors and consistency, so that you can find bugs before your code simply doesn't work in the browser</a:t>
            </a:r>
            <a:r>
              <a:rPr lang="en-US" sz="2000" dirty="0" smtClean="0"/>
              <a:t>.</a:t>
            </a:r>
            <a:br>
              <a:rPr lang="en-US" sz="2000" dirty="0" smtClean="0"/>
            </a:br>
            <a:endParaRPr lang="en-US" sz="2000" dirty="0"/>
          </a:p>
          <a:p>
            <a:r>
              <a:rPr lang="en-US" sz="2000" b="1" dirty="0"/>
              <a:t>Sass/LESS Compilation</a:t>
            </a:r>
            <a:r>
              <a:rPr lang="en-US" sz="2000" dirty="0"/>
              <a:t> – upon file changes with the proper extension for the two most popular CSS pre-processors, the appropriate CSS will be generated</a:t>
            </a:r>
            <a:r>
              <a:rPr lang="en-US" sz="2000" dirty="0" smtClean="0"/>
              <a:t>.</a:t>
            </a:r>
            <a:br>
              <a:rPr lang="en-US" sz="2000" dirty="0" smtClean="0"/>
            </a:br>
            <a:endParaRPr lang="en-US" sz="2000" dirty="0"/>
          </a:p>
          <a:p>
            <a:r>
              <a:rPr lang="en-US" sz="2000" b="1" dirty="0"/>
              <a:t>JS &amp; CSS </a:t>
            </a:r>
            <a:r>
              <a:rPr lang="en-US" sz="2000" b="1" dirty="0" err="1"/>
              <a:t>Minification</a:t>
            </a:r>
            <a:r>
              <a:rPr lang="en-US" sz="2000" dirty="0"/>
              <a:t> – When ready for deployment, compress JS/CSS to their smallest possible size</a:t>
            </a:r>
            <a:r>
              <a:rPr lang="en-US" sz="2000" dirty="0" smtClean="0"/>
              <a:t>.</a:t>
            </a:r>
            <a:br>
              <a:rPr lang="en-US" sz="2000" dirty="0" smtClean="0"/>
            </a:br>
            <a:endParaRPr lang="en-US" sz="2000" dirty="0"/>
          </a:p>
          <a:p>
            <a:r>
              <a:rPr lang="en-US" sz="2000" b="1" dirty="0"/>
              <a:t>JS </a:t>
            </a:r>
            <a:r>
              <a:rPr lang="en-US" sz="2000" b="1" dirty="0" err="1" smtClean="0"/>
              <a:t>uglify</a:t>
            </a:r>
            <a:r>
              <a:rPr lang="en-US" sz="2000" dirty="0"/>
              <a:t> – Provide (some) security from code theft by obfuscating </a:t>
            </a:r>
            <a:r>
              <a:rPr lang="en-US" sz="2000" dirty="0" smtClean="0"/>
              <a:t>out </a:t>
            </a:r>
            <a:r>
              <a:rPr lang="en-US" sz="2000" dirty="0"/>
              <a:t>of it with </a:t>
            </a:r>
            <a:r>
              <a:rPr lang="en-US" sz="2000" dirty="0" err="1"/>
              <a:t>uglify</a:t>
            </a:r>
            <a:r>
              <a:rPr lang="en-US" sz="2000" dirty="0" smtClean="0"/>
              <a:t>.</a:t>
            </a:r>
            <a:br>
              <a:rPr lang="en-US" sz="2000" dirty="0" smtClean="0"/>
            </a:br>
            <a:endParaRPr lang="en-US" sz="2000" dirty="0"/>
          </a:p>
          <a:p>
            <a:r>
              <a:rPr lang="en-US" sz="2000" b="1" dirty="0" err="1"/>
              <a:t>LiveReload</a:t>
            </a:r>
            <a:r>
              <a:rPr lang="en-US" sz="2000" b="1" dirty="0"/>
              <a:t> or </a:t>
            </a:r>
            <a:r>
              <a:rPr lang="en-US" sz="2000" b="1" dirty="0" err="1"/>
              <a:t>BrowserSync</a:t>
            </a:r>
            <a:r>
              <a:rPr lang="en-US" sz="2000" b="1" dirty="0"/>
              <a:t> </a:t>
            </a:r>
            <a:r>
              <a:rPr lang="en-US" sz="2000" dirty="0"/>
              <a:t>– When any front-end file changes, such as HTML, JS, or CSS, trigger an automatic, atomic reload in the web browser to avoid the repetitive task of reloading to see your changes</a:t>
            </a:r>
            <a:r>
              <a:rPr lang="en-US" sz="2000" dirty="0" smtClean="0"/>
              <a:t>.</a:t>
            </a:r>
            <a:br>
              <a:rPr lang="en-US" sz="2000" dirty="0" smtClean="0"/>
            </a:br>
            <a:endParaRPr lang="en-US" sz="2000" dirty="0"/>
          </a:p>
          <a:p>
            <a:r>
              <a:rPr lang="en-US" sz="2000" b="1" dirty="0"/>
              <a:t>(Simple) Deploying</a:t>
            </a:r>
            <a:r>
              <a:rPr lang="en-US" sz="2000" dirty="0"/>
              <a:t> – Push code live. Although there are better options for this if your setup demands sophisticated, coordinated pushing across a cluster of VPS instances</a:t>
            </a:r>
            <a:r>
              <a:rPr lang="en-US" sz="2000" dirty="0" smtClean="0"/>
              <a:t>.</a:t>
            </a:r>
            <a:endParaRPr lang="en-US" sz="2000" dirty="0"/>
          </a:p>
        </p:txBody>
      </p:sp>
    </p:spTree>
    <p:extLst>
      <p:ext uri="{BB962C8B-B14F-4D97-AF65-F5344CB8AC3E}">
        <p14:creationId xmlns:p14="http://schemas.microsoft.com/office/powerpoint/2010/main" val="2686842372"/>
      </p:ext>
    </p:extLst>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4557"/>
            <a:ext cx="8542638" cy="1138773"/>
          </a:xfrm>
          <a:prstGeom prst="rect">
            <a:avLst/>
          </a:prstGeom>
        </p:spPr>
        <p:txBody>
          <a:bodyPr wrap="square">
            <a:spAutoFit/>
          </a:bodyPr>
          <a:lstStyle/>
          <a:p>
            <a:r>
              <a:rPr lang="en-US" b="1" u="sng" dirty="0">
                <a:hlinkClick r:id="rId2"/>
              </a:rPr>
              <a:t/>
            </a:r>
            <a:br>
              <a:rPr lang="en-US" b="1" u="sng" dirty="0">
                <a:hlinkClick r:id="rId2"/>
              </a:rPr>
            </a:br>
            <a:r>
              <a:rPr lang="en-US" sz="4000" dirty="0">
                <a:solidFill>
                  <a:srgbClr val="FFCC00"/>
                </a:solidFill>
                <a:effectLst>
                  <a:outerShdw blurRad="38100" dist="38100" dir="2700000" algn="tl">
                    <a:srgbClr val="000000"/>
                  </a:outerShdw>
                </a:effectLst>
                <a:latin typeface="+mj-lt"/>
                <a:ea typeface="+mj-ea"/>
                <a:cs typeface="+mj-cs"/>
              </a:rPr>
              <a:t>Install </a:t>
            </a:r>
            <a:r>
              <a:rPr lang="en-US" sz="4000" dirty="0" smtClean="0">
                <a:solidFill>
                  <a:srgbClr val="FFCC00"/>
                </a:solidFill>
                <a:effectLst>
                  <a:outerShdw blurRad="38100" dist="38100" dir="2700000" algn="tl">
                    <a:srgbClr val="000000"/>
                  </a:outerShdw>
                </a:effectLst>
                <a:latin typeface="+mj-lt"/>
                <a:ea typeface="+mj-ea"/>
                <a:cs typeface="+mj-cs"/>
              </a:rPr>
              <a:t>Gulp </a:t>
            </a:r>
            <a:r>
              <a:rPr lang="en-US" sz="4000" dirty="0">
                <a:solidFill>
                  <a:srgbClr val="FFCC00"/>
                </a:solidFill>
                <a:effectLst>
                  <a:outerShdw blurRad="38100" dist="38100" dir="2700000" algn="tl">
                    <a:srgbClr val="000000"/>
                  </a:outerShdw>
                </a:effectLst>
                <a:latin typeface="+mj-lt"/>
                <a:ea typeface="+mj-ea"/>
                <a:cs typeface="+mj-cs"/>
              </a:rPr>
              <a:t>for your application</a:t>
            </a:r>
          </a:p>
        </p:txBody>
      </p:sp>
      <p:sp>
        <p:nvSpPr>
          <p:cNvPr id="5" name="Rectangle 4"/>
          <p:cNvSpPr/>
          <p:nvPr/>
        </p:nvSpPr>
        <p:spPr>
          <a:xfrm>
            <a:off x="0" y="1044259"/>
            <a:ext cx="9144000" cy="1708160"/>
          </a:xfrm>
          <a:prstGeom prst="rect">
            <a:avLst/>
          </a:prstGeom>
        </p:spPr>
        <p:txBody>
          <a:bodyPr wrap="square">
            <a:spAutoFit/>
          </a:bodyPr>
          <a:lstStyle/>
          <a:p>
            <a:r>
              <a:rPr lang="en-US" sz="1500" dirty="0">
                <a:latin typeface="Noto Sans"/>
              </a:rPr>
              <a:t>Gulp is easy to get installed and running. </a:t>
            </a:r>
            <a:r>
              <a:rPr lang="en-US" sz="1500" dirty="0" smtClean="0">
                <a:latin typeface="Noto Sans"/>
              </a:rPr>
              <a:t/>
            </a:r>
            <a:br>
              <a:rPr lang="en-US" sz="1500" dirty="0" smtClean="0">
                <a:latin typeface="Noto Sans"/>
              </a:rPr>
            </a:br>
            <a:r>
              <a:rPr lang="en-US" sz="1500" dirty="0" smtClean="0">
                <a:latin typeface="Noto Sans"/>
              </a:rPr>
              <a:t>These are steps: </a:t>
            </a:r>
          </a:p>
          <a:p>
            <a:endParaRPr lang="en-US" sz="1500" dirty="0" smtClean="0">
              <a:latin typeface="Noto Sans"/>
            </a:endParaRPr>
          </a:p>
          <a:p>
            <a:pPr marL="342900" indent="-342900">
              <a:buFont typeface="Arial" panose="020B0604020202020204" pitchFamily="34" charset="0"/>
              <a:buChar char="•"/>
            </a:pPr>
            <a:r>
              <a:rPr lang="en-US" sz="2000" dirty="0" smtClean="0">
                <a:latin typeface="Noto Sans"/>
              </a:rPr>
              <a:t>Install </a:t>
            </a:r>
            <a:r>
              <a:rPr lang="en-US" sz="2000" dirty="0">
                <a:latin typeface="Noto Sans"/>
              </a:rPr>
              <a:t>Gulp Globally</a:t>
            </a:r>
          </a:p>
          <a:p>
            <a:pPr marL="342900" indent="-342900">
              <a:buFont typeface="Arial" panose="020B0604020202020204" pitchFamily="34" charset="0"/>
              <a:buChar char="•"/>
            </a:pPr>
            <a:r>
              <a:rPr lang="en-US" sz="2000" dirty="0">
                <a:latin typeface="Noto Sans"/>
              </a:rPr>
              <a:t>Install Gulp In </a:t>
            </a:r>
            <a:r>
              <a:rPr lang="en-US" sz="2000" dirty="0" err="1" smtClean="0">
                <a:latin typeface="Noto Sans"/>
              </a:rPr>
              <a:t>devDependencies</a:t>
            </a:r>
            <a:endParaRPr lang="en-US" sz="2000" dirty="0" smtClean="0">
              <a:latin typeface="Noto Sans"/>
            </a:endParaRPr>
          </a:p>
          <a:p>
            <a:pPr marL="342900" indent="-342900">
              <a:buFont typeface="Arial" panose="020B0604020202020204" pitchFamily="34" charset="0"/>
              <a:buChar char="•"/>
            </a:pPr>
            <a:r>
              <a:rPr lang="en-US" sz="2000" dirty="0" smtClean="0">
                <a:latin typeface="Noto Sans"/>
              </a:rPr>
              <a:t>Create a gulpfile.js</a:t>
            </a:r>
            <a:endParaRPr lang="en-US" sz="2000" dirty="0">
              <a:latin typeface="Noto Sans"/>
            </a:endParaRPr>
          </a:p>
        </p:txBody>
      </p:sp>
      <p:sp>
        <p:nvSpPr>
          <p:cNvPr id="11" name="Rectangle 10"/>
          <p:cNvSpPr/>
          <p:nvPr/>
        </p:nvSpPr>
        <p:spPr>
          <a:xfrm>
            <a:off x="0" y="2781837"/>
            <a:ext cx="6858000" cy="4216539"/>
          </a:xfrm>
          <a:prstGeom prst="rect">
            <a:avLst/>
          </a:prstGeom>
        </p:spPr>
        <p:txBody>
          <a:bodyPr wrap="square">
            <a:spAutoFit/>
          </a:bodyPr>
          <a:lstStyle/>
          <a:p>
            <a:pPr marL="1257300" lvl="2" indent="-342900">
              <a:buFont typeface="Arial" panose="020B0604020202020204" pitchFamily="34" charset="0"/>
              <a:buChar char="•"/>
            </a:pPr>
            <a:r>
              <a:rPr lang="en-US" sz="2400" dirty="0"/>
              <a:t>$ </a:t>
            </a:r>
            <a:r>
              <a:rPr lang="en-US" sz="2400" dirty="0" err="1"/>
              <a:t>npm</a:t>
            </a:r>
            <a:r>
              <a:rPr lang="en-US" sz="2400" dirty="0"/>
              <a:t> install --global </a:t>
            </a:r>
            <a:r>
              <a:rPr lang="en-US" sz="2400" dirty="0" smtClean="0"/>
              <a:t>gulp</a:t>
            </a:r>
          </a:p>
          <a:p>
            <a:pPr marL="1257300" lvl="2" indent="-342900">
              <a:buFont typeface="Arial" panose="020B0604020202020204" pitchFamily="34" charset="0"/>
              <a:buChar char="•"/>
            </a:pPr>
            <a:r>
              <a:rPr lang="en-US" sz="2400" dirty="0">
                <a:latin typeface="Noto Sans"/>
              </a:rPr>
              <a:t>$ </a:t>
            </a:r>
            <a:r>
              <a:rPr lang="en-US" sz="2400" dirty="0" err="1">
                <a:latin typeface="Noto Sans"/>
              </a:rPr>
              <a:t>npm</a:t>
            </a:r>
            <a:r>
              <a:rPr lang="en-US" sz="2400" dirty="0">
                <a:latin typeface="Noto Sans"/>
              </a:rPr>
              <a:t> install --save-</a:t>
            </a:r>
            <a:r>
              <a:rPr lang="en-US" sz="2400" dirty="0" err="1">
                <a:latin typeface="Noto Sans"/>
              </a:rPr>
              <a:t>dev</a:t>
            </a:r>
            <a:r>
              <a:rPr lang="en-US" sz="2400" dirty="0">
                <a:latin typeface="Noto Sans"/>
              </a:rPr>
              <a:t> </a:t>
            </a:r>
            <a:r>
              <a:rPr lang="en-US" sz="2400" dirty="0" smtClean="0">
                <a:latin typeface="Noto Sans"/>
              </a:rPr>
              <a:t>gulp</a:t>
            </a:r>
          </a:p>
          <a:p>
            <a:pPr marL="1257300" lvl="2" indent="-342900">
              <a:buFont typeface="Arial" panose="020B0604020202020204" pitchFamily="34" charset="0"/>
              <a:buChar char="•"/>
            </a:pPr>
            <a:r>
              <a:rPr lang="en-US" sz="2400" dirty="0">
                <a:latin typeface="Noto Sans"/>
              </a:rPr>
              <a:t>$ </a:t>
            </a:r>
            <a:r>
              <a:rPr lang="en-US" sz="2400" dirty="0" err="1" smtClean="0">
                <a:latin typeface="Noto Sans"/>
              </a:rPr>
              <a:t>npm</a:t>
            </a:r>
            <a:r>
              <a:rPr lang="en-US" sz="2400" dirty="0" smtClean="0">
                <a:latin typeface="Noto Sans"/>
              </a:rPr>
              <a:t> install --save-</a:t>
            </a:r>
            <a:r>
              <a:rPr lang="en-US" sz="2400" dirty="0" err="1" smtClean="0">
                <a:latin typeface="Noto Sans"/>
              </a:rPr>
              <a:t>dev</a:t>
            </a:r>
            <a:r>
              <a:rPr lang="en-US" sz="2400" dirty="0" smtClean="0">
                <a:latin typeface="Noto Sans"/>
              </a:rPr>
              <a:t> gulp-</a:t>
            </a:r>
            <a:r>
              <a:rPr lang="en-US" sz="2400" dirty="0" err="1" smtClean="0">
                <a:latin typeface="Noto Sans"/>
              </a:rPr>
              <a:t>util</a:t>
            </a:r>
            <a:r>
              <a:rPr lang="en-US" dirty="0" smtClean="0">
                <a:latin typeface="Noto Sans"/>
              </a:rPr>
              <a:t/>
            </a:r>
            <a:br>
              <a:rPr lang="en-US" dirty="0" smtClean="0">
                <a:latin typeface="Noto Sans"/>
              </a:rPr>
            </a:br>
            <a:endParaRPr lang="en-US" dirty="0">
              <a:latin typeface="Noto Sans"/>
            </a:endParaRPr>
          </a:p>
          <a:p>
            <a:pPr marL="342900" indent="-342900">
              <a:buFont typeface="Arial" panose="020B0604020202020204" pitchFamily="34" charset="0"/>
              <a:buChar char="•"/>
            </a:pPr>
            <a:r>
              <a:rPr lang="en-US" sz="1400" dirty="0" smtClean="0">
                <a:latin typeface="Noto Sans"/>
              </a:rPr>
              <a:t>/* File: gulpfile.js */</a:t>
            </a:r>
          </a:p>
          <a:p>
            <a:pPr marL="342900" indent="-342900">
              <a:buFont typeface="Arial" panose="020B0604020202020204" pitchFamily="34" charset="0"/>
              <a:buChar char="•"/>
            </a:pPr>
            <a:endParaRPr lang="en-US" sz="1400" dirty="0" smtClean="0">
              <a:latin typeface="Noto Sans"/>
            </a:endParaRPr>
          </a:p>
          <a:p>
            <a:pPr marL="342900" indent="-342900">
              <a:buFont typeface="Arial" panose="020B0604020202020204" pitchFamily="34" charset="0"/>
              <a:buChar char="•"/>
            </a:pPr>
            <a:r>
              <a:rPr lang="en-US" sz="1400" dirty="0" smtClean="0">
                <a:latin typeface="Noto Sans"/>
              </a:rPr>
              <a:t>// grab our gulp packages</a:t>
            </a:r>
          </a:p>
          <a:p>
            <a:pPr marL="342900" indent="-342900">
              <a:buFont typeface="Arial" panose="020B0604020202020204" pitchFamily="34" charset="0"/>
              <a:buChar char="•"/>
            </a:pPr>
            <a:r>
              <a:rPr lang="en-US" sz="1400" dirty="0" err="1" smtClean="0">
                <a:latin typeface="Noto Sans"/>
              </a:rPr>
              <a:t>var</a:t>
            </a:r>
            <a:r>
              <a:rPr lang="en-US" sz="1400" dirty="0" smtClean="0">
                <a:latin typeface="Noto Sans"/>
              </a:rPr>
              <a:t> gulp  = require('gulp'),</a:t>
            </a:r>
          </a:p>
          <a:p>
            <a:pPr marL="342900" indent="-342900">
              <a:buFont typeface="Arial" panose="020B0604020202020204" pitchFamily="34" charset="0"/>
              <a:buChar char="•"/>
            </a:pPr>
            <a:r>
              <a:rPr lang="en-US" sz="1400" dirty="0" smtClean="0">
                <a:latin typeface="Noto Sans"/>
              </a:rPr>
              <a:t>    </a:t>
            </a:r>
            <a:r>
              <a:rPr lang="en-US" sz="1400" dirty="0" err="1" smtClean="0">
                <a:latin typeface="Noto Sans"/>
              </a:rPr>
              <a:t>gutil</a:t>
            </a:r>
            <a:r>
              <a:rPr lang="en-US" sz="1400" dirty="0" smtClean="0">
                <a:latin typeface="Noto Sans"/>
              </a:rPr>
              <a:t> = require('gulp-</a:t>
            </a:r>
            <a:r>
              <a:rPr lang="en-US" sz="1400" dirty="0" err="1" smtClean="0">
                <a:latin typeface="Noto Sans"/>
              </a:rPr>
              <a:t>util</a:t>
            </a:r>
            <a:r>
              <a:rPr lang="en-US" sz="1400" dirty="0" smtClean="0">
                <a:latin typeface="Noto Sans"/>
              </a:rPr>
              <a:t>');</a:t>
            </a:r>
          </a:p>
          <a:p>
            <a:pPr marL="342900" indent="-342900">
              <a:buFont typeface="Arial" panose="020B0604020202020204" pitchFamily="34" charset="0"/>
              <a:buChar char="•"/>
            </a:pPr>
            <a:endParaRPr lang="en-US" sz="1400" dirty="0" smtClean="0">
              <a:latin typeface="Noto Sans"/>
            </a:endParaRPr>
          </a:p>
          <a:p>
            <a:pPr marL="342900" indent="-342900">
              <a:buFont typeface="Arial" panose="020B0604020202020204" pitchFamily="34" charset="0"/>
              <a:buChar char="•"/>
            </a:pPr>
            <a:r>
              <a:rPr lang="en-US" sz="1400" dirty="0" smtClean="0">
                <a:latin typeface="Noto Sans"/>
              </a:rPr>
              <a:t>// create a default task and just log a message</a:t>
            </a:r>
          </a:p>
          <a:p>
            <a:pPr marL="342900" indent="-342900">
              <a:buFont typeface="Arial" panose="020B0604020202020204" pitchFamily="34" charset="0"/>
              <a:buChar char="•"/>
            </a:pPr>
            <a:r>
              <a:rPr lang="en-US" sz="1400" dirty="0" err="1" smtClean="0">
                <a:latin typeface="Noto Sans"/>
              </a:rPr>
              <a:t>gulp.task</a:t>
            </a:r>
            <a:r>
              <a:rPr lang="en-US" sz="1400" dirty="0" smtClean="0">
                <a:latin typeface="Noto Sans"/>
              </a:rPr>
              <a:t>('default', function() {</a:t>
            </a:r>
          </a:p>
          <a:p>
            <a:pPr marL="342900" indent="-342900">
              <a:buFont typeface="Arial" panose="020B0604020202020204" pitchFamily="34" charset="0"/>
              <a:buChar char="•"/>
            </a:pPr>
            <a:r>
              <a:rPr lang="en-US" sz="1400" dirty="0" smtClean="0">
                <a:latin typeface="Noto Sans"/>
              </a:rPr>
              <a:t>  return gutil.log('Gulp is running!')</a:t>
            </a:r>
          </a:p>
          <a:p>
            <a:pPr marL="342900" indent="-342900">
              <a:buFont typeface="Arial" panose="020B0604020202020204" pitchFamily="34" charset="0"/>
              <a:buChar char="•"/>
            </a:pPr>
            <a:r>
              <a:rPr lang="en-US" sz="1400" dirty="0" smtClean="0">
                <a:latin typeface="Noto Sans"/>
              </a:rPr>
              <a:t>});</a:t>
            </a:r>
          </a:p>
          <a:p>
            <a:pPr marL="342900" indent="-342900">
              <a:buFont typeface="Arial" panose="020B0604020202020204" pitchFamily="34" charset="0"/>
              <a:buChar char="•"/>
            </a:pPr>
            <a:endParaRPr lang="en-US" dirty="0">
              <a:latin typeface="Noto Sans"/>
            </a:endParaRPr>
          </a:p>
        </p:txBody>
      </p:sp>
    </p:spTree>
    <p:extLst>
      <p:ext uri="{BB962C8B-B14F-4D97-AF65-F5344CB8AC3E}">
        <p14:creationId xmlns:p14="http://schemas.microsoft.com/office/powerpoint/2010/main" val="166277558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769225" y="255588"/>
            <a:ext cx="1038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8" name="Rectangle 2"/>
          <p:cNvSpPr txBox="1">
            <a:spLocks noChangeArrowheads="1"/>
          </p:cNvSpPr>
          <p:nvPr/>
        </p:nvSpPr>
        <p:spPr bwMode="auto">
          <a:xfrm>
            <a:off x="227013" y="568325"/>
            <a:ext cx="6276975" cy="646113"/>
          </a:xfrm>
          <a:prstGeom prst="rect">
            <a:avLst/>
          </a:prstGeom>
          <a:noFill/>
          <a:ln w="9525">
            <a:noFill/>
            <a:miter lim="800000"/>
            <a:headEnd/>
            <a:tailEnd/>
          </a:ln>
          <a:effectLst/>
        </p:spPr>
        <p:txBody>
          <a:bodyPr>
            <a:spAutoFit/>
          </a:bodyPr>
          <a:lstStyle>
            <a:lvl1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2pPr>
            <a:lvl3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3pPr>
            <a:lvl4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4pPr>
            <a:lvl5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5pPr>
            <a:lvl6pPr marL="4572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6pPr>
            <a:lvl7pPr marL="9144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7pPr>
            <a:lvl8pPr marL="13716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8pPr>
            <a:lvl9pPr marL="18288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9pPr>
          </a:lstStyle>
          <a:p>
            <a:pPr eaLnBrk="1" hangingPunct="1">
              <a:defRPr/>
            </a:pPr>
            <a:r>
              <a:rPr lang="en-US" dirty="0" smtClean="0">
                <a:sym typeface="Wingdings" pitchFamily="2" charset="2"/>
              </a:rPr>
              <a:t>Output</a:t>
            </a:r>
            <a:endParaRPr lang="en-US" dirty="0" smtClean="0">
              <a:latin typeface="Verdana" pitchFamily="34" charset="0"/>
              <a:ea typeface="Verdana" pitchFamily="34" charset="0"/>
              <a:cs typeface="Verdana" pitchFamily="34" charset="0"/>
              <a:sym typeface="Wingdings" pitchFamily="2" charset="2"/>
            </a:endParaRPr>
          </a:p>
        </p:txBody>
      </p:sp>
      <p:sp>
        <p:nvSpPr>
          <p:cNvPr id="6" name="TextBox 5"/>
          <p:cNvSpPr txBox="1"/>
          <p:nvPr/>
        </p:nvSpPr>
        <p:spPr>
          <a:xfrm>
            <a:off x="227013" y="1214438"/>
            <a:ext cx="8881604" cy="3139321"/>
          </a:xfrm>
          <a:prstGeom prst="rect">
            <a:avLst/>
          </a:prstGeom>
          <a:noFill/>
        </p:spPr>
        <p:txBody>
          <a:bodyPr wrap="square" rtlCol="0">
            <a:spAutoFit/>
          </a:bodyPr>
          <a:lstStyle/>
          <a:p>
            <a:endParaRPr lang="en-US" sz="2000" dirty="0" smtClean="0"/>
          </a:p>
          <a:p>
            <a:endParaRPr lang="en-US" sz="2000" dirty="0"/>
          </a:p>
          <a:p>
            <a:endParaRPr lang="en-US" sz="2000" dirty="0" smtClean="0"/>
          </a:p>
          <a:p>
            <a:r>
              <a:rPr lang="en-US" sz="2000" dirty="0" smtClean="0"/>
              <a:t>Run command &gt; </a:t>
            </a:r>
            <a:r>
              <a:rPr lang="en-US" sz="2000" dirty="0"/>
              <a:t>gulp</a:t>
            </a:r>
          </a:p>
          <a:p>
            <a:endParaRPr lang="en-US" sz="2000" dirty="0" smtClean="0"/>
          </a:p>
          <a:p>
            <a:r>
              <a:rPr lang="en-US" sz="2000" dirty="0" smtClean="0"/>
              <a:t>[</a:t>
            </a:r>
            <a:r>
              <a:rPr lang="en-US" sz="2000" dirty="0"/>
              <a:t>12:32:08] Using </a:t>
            </a:r>
            <a:r>
              <a:rPr lang="en-US" sz="2000" dirty="0" err="1"/>
              <a:t>gulpfile</a:t>
            </a:r>
            <a:r>
              <a:rPr lang="en-US" sz="2000" dirty="0"/>
              <a:t> ~/Projects/gulp-scotch-</a:t>
            </a:r>
            <a:r>
              <a:rPr lang="en-US" sz="2000" dirty="0" err="1"/>
              <a:t>io</a:t>
            </a:r>
            <a:r>
              <a:rPr lang="en-US" sz="2000" dirty="0"/>
              <a:t>/gulpfile.js</a:t>
            </a:r>
          </a:p>
          <a:p>
            <a:r>
              <a:rPr lang="en-US" sz="2000" dirty="0"/>
              <a:t>[12:32:08] Starting 'default'...</a:t>
            </a:r>
          </a:p>
          <a:p>
            <a:r>
              <a:rPr lang="en-US" sz="2000" dirty="0"/>
              <a:t>[12:32:08] Gulp is running!</a:t>
            </a:r>
          </a:p>
          <a:p>
            <a:r>
              <a:rPr lang="en-US" sz="2000" dirty="0"/>
              <a:t>[12:32:08] Finished 'default' after 1 </a:t>
            </a:r>
            <a:r>
              <a:rPr lang="en-US" sz="2000" dirty="0" smtClean="0"/>
              <a:t>MS</a:t>
            </a:r>
            <a:r>
              <a:rPr lang="en-US" sz="2400" dirty="0" smtClean="0"/>
              <a:t/>
            </a:r>
            <a:br>
              <a:rPr lang="en-US" sz="2400" dirty="0" smtClean="0"/>
            </a:br>
            <a:endParaRPr lang="en-US" sz="1800" dirty="0"/>
          </a:p>
        </p:txBody>
      </p:sp>
    </p:spTree>
    <p:extLst>
      <p:ext uri="{BB962C8B-B14F-4D97-AF65-F5344CB8AC3E}">
        <p14:creationId xmlns:p14="http://schemas.microsoft.com/office/powerpoint/2010/main" val="3373358396"/>
      </p:ext>
    </p:extLst>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35242" y="1337121"/>
            <a:ext cx="7771629" cy="5262979"/>
          </a:xfrm>
          <a:prstGeom prst="rect">
            <a:avLst/>
          </a:prstGeom>
        </p:spPr>
        <p:txBody>
          <a:bodyPr wrap="square">
            <a:spAutoFit/>
          </a:bodyPr>
          <a:lstStyle/>
          <a:p>
            <a:pPr marL="12700" lvl="0" eaLnBrk="1" fontAlgn="auto" hangingPunct="1">
              <a:spcBef>
                <a:spcPts val="0"/>
              </a:spcBef>
              <a:spcAft>
                <a:spcPts val="0"/>
              </a:spcAft>
            </a:pPr>
            <a:r>
              <a:rPr lang="en-US" sz="1600" b="1" spc="-10" dirty="0">
                <a:solidFill>
                  <a:srgbClr val="FFFFFF"/>
                </a:solidFill>
                <a:latin typeface="Courier New"/>
                <a:cs typeface="Courier New"/>
              </a:rPr>
              <a:t>/* File: gulpfile.js */</a:t>
            </a:r>
          </a:p>
          <a:p>
            <a:pPr marL="12700" lvl="0" eaLnBrk="1" fontAlgn="auto" hangingPunct="1">
              <a:spcBef>
                <a:spcPts val="0"/>
              </a:spcBef>
              <a:spcAft>
                <a:spcPts val="0"/>
              </a:spcAft>
            </a:pPr>
            <a:endParaRPr lang="en-US" sz="1600" b="1" spc="-10" dirty="0">
              <a:solidFill>
                <a:srgbClr val="FFFFFF"/>
              </a:solidFill>
              <a:latin typeface="Courier New"/>
              <a:cs typeface="Courier New"/>
            </a:endParaRPr>
          </a:p>
          <a:p>
            <a:pPr marL="12700" lvl="0" eaLnBrk="1" fontAlgn="auto" hangingPunct="1">
              <a:spcBef>
                <a:spcPts val="0"/>
              </a:spcBef>
              <a:spcAft>
                <a:spcPts val="0"/>
              </a:spcAft>
            </a:pPr>
            <a:r>
              <a:rPr lang="en-US" sz="1600" b="1" spc="-10" dirty="0">
                <a:solidFill>
                  <a:srgbClr val="00FF00"/>
                </a:solidFill>
                <a:latin typeface="Courier New"/>
                <a:cs typeface="Courier New"/>
              </a:rPr>
              <a:t>// grab our packages</a:t>
            </a:r>
          </a:p>
          <a:p>
            <a:pPr marL="12700" lvl="0" eaLnBrk="1" fontAlgn="auto" hangingPunct="1">
              <a:spcBef>
                <a:spcPts val="0"/>
              </a:spcBef>
              <a:spcAft>
                <a:spcPts val="0"/>
              </a:spcAft>
            </a:pPr>
            <a:r>
              <a:rPr lang="en-US" sz="1600" b="1" spc="-10" dirty="0" err="1">
                <a:solidFill>
                  <a:srgbClr val="FFFFFF"/>
                </a:solidFill>
                <a:latin typeface="Courier New"/>
                <a:cs typeface="Courier New"/>
              </a:rPr>
              <a:t>var</a:t>
            </a:r>
            <a:r>
              <a:rPr lang="en-US" sz="1600" b="1" spc="-10" dirty="0">
                <a:solidFill>
                  <a:srgbClr val="FFFFFF"/>
                </a:solidFill>
                <a:latin typeface="Courier New"/>
                <a:cs typeface="Courier New"/>
              </a:rPr>
              <a:t> gulp   = require('gulp'),</a:t>
            </a:r>
          </a:p>
          <a:p>
            <a:pPr marL="12700" lvl="0" eaLnBrk="1" fontAlgn="auto" hangingPunct="1">
              <a:spcBef>
                <a:spcPts val="0"/>
              </a:spcBef>
              <a:spcAft>
                <a:spcPts val="0"/>
              </a:spcAft>
            </a:pPr>
            <a:r>
              <a:rPr lang="en-US" sz="1600" b="1" spc="-10" dirty="0">
                <a:solidFill>
                  <a:srgbClr val="FFFFFF"/>
                </a:solidFill>
                <a:latin typeface="Courier New"/>
                <a:cs typeface="Courier New"/>
              </a:rPr>
              <a:t>    </a:t>
            </a:r>
            <a:r>
              <a:rPr lang="en-US" sz="1600" b="1" spc="-10" dirty="0" err="1">
                <a:solidFill>
                  <a:srgbClr val="FFFFFF"/>
                </a:solidFill>
                <a:latin typeface="Courier New"/>
                <a:cs typeface="Courier New"/>
              </a:rPr>
              <a:t>jshint</a:t>
            </a:r>
            <a:r>
              <a:rPr lang="en-US" sz="1600" b="1" spc="-10" dirty="0">
                <a:solidFill>
                  <a:srgbClr val="FFFFFF"/>
                </a:solidFill>
                <a:latin typeface="Courier New"/>
                <a:cs typeface="Courier New"/>
              </a:rPr>
              <a:t> = require('gulp-</a:t>
            </a:r>
            <a:r>
              <a:rPr lang="en-US" sz="1600" b="1" spc="-10" dirty="0" err="1">
                <a:solidFill>
                  <a:srgbClr val="FFFFFF"/>
                </a:solidFill>
                <a:latin typeface="Courier New"/>
                <a:cs typeface="Courier New"/>
              </a:rPr>
              <a:t>jshint</a:t>
            </a:r>
            <a:r>
              <a:rPr lang="en-US" sz="1600" b="1" spc="-10" dirty="0">
                <a:solidFill>
                  <a:srgbClr val="FFFFFF"/>
                </a:solidFill>
                <a:latin typeface="Courier New"/>
                <a:cs typeface="Courier New"/>
              </a:rPr>
              <a:t>');</a:t>
            </a:r>
          </a:p>
          <a:p>
            <a:pPr marL="12700" lvl="0" eaLnBrk="1" fontAlgn="auto" hangingPunct="1">
              <a:spcBef>
                <a:spcPts val="0"/>
              </a:spcBef>
              <a:spcAft>
                <a:spcPts val="0"/>
              </a:spcAft>
            </a:pPr>
            <a:endParaRPr lang="en-US" sz="1600" b="1" spc="-10" dirty="0">
              <a:solidFill>
                <a:srgbClr val="FFFFFF"/>
              </a:solidFill>
              <a:latin typeface="Courier New"/>
              <a:cs typeface="Courier New"/>
            </a:endParaRPr>
          </a:p>
          <a:p>
            <a:pPr marL="12700" lvl="0" eaLnBrk="1" fontAlgn="auto" hangingPunct="1">
              <a:spcBef>
                <a:spcPts val="0"/>
              </a:spcBef>
              <a:spcAft>
                <a:spcPts val="0"/>
              </a:spcAft>
            </a:pPr>
            <a:r>
              <a:rPr lang="en-US" sz="1600" b="1" spc="-10" dirty="0">
                <a:solidFill>
                  <a:srgbClr val="00FF00"/>
                </a:solidFill>
                <a:latin typeface="Courier New"/>
                <a:cs typeface="Courier New"/>
              </a:rPr>
              <a:t>// define the default task and add the watch task to it</a:t>
            </a:r>
          </a:p>
          <a:p>
            <a:pPr marL="12700" lvl="0" eaLnBrk="1" fontAlgn="auto" hangingPunct="1">
              <a:spcBef>
                <a:spcPts val="0"/>
              </a:spcBef>
              <a:spcAft>
                <a:spcPts val="0"/>
              </a:spcAft>
            </a:pPr>
            <a:r>
              <a:rPr lang="en-US" sz="1600" b="1" spc="-10" dirty="0" err="1">
                <a:solidFill>
                  <a:srgbClr val="FFFFFF"/>
                </a:solidFill>
                <a:latin typeface="Courier New"/>
                <a:cs typeface="Courier New"/>
              </a:rPr>
              <a:t>gulp.task</a:t>
            </a:r>
            <a:r>
              <a:rPr lang="en-US" sz="1600" b="1" spc="-10" dirty="0">
                <a:solidFill>
                  <a:srgbClr val="FFFFFF"/>
                </a:solidFill>
                <a:latin typeface="Courier New"/>
                <a:cs typeface="Courier New"/>
              </a:rPr>
              <a:t>('default', ['watch']);</a:t>
            </a:r>
          </a:p>
          <a:p>
            <a:pPr marL="12700" lvl="0" eaLnBrk="1" fontAlgn="auto" hangingPunct="1">
              <a:spcBef>
                <a:spcPts val="0"/>
              </a:spcBef>
              <a:spcAft>
                <a:spcPts val="0"/>
              </a:spcAft>
            </a:pPr>
            <a:endParaRPr lang="en-US" sz="1600" b="1" spc="-10" dirty="0">
              <a:solidFill>
                <a:srgbClr val="00FF00"/>
              </a:solidFill>
              <a:latin typeface="Courier New"/>
              <a:cs typeface="Courier New"/>
            </a:endParaRPr>
          </a:p>
          <a:p>
            <a:pPr marL="12700" lvl="0" eaLnBrk="1" fontAlgn="auto" hangingPunct="1">
              <a:spcBef>
                <a:spcPts val="0"/>
              </a:spcBef>
              <a:spcAft>
                <a:spcPts val="0"/>
              </a:spcAft>
            </a:pPr>
            <a:r>
              <a:rPr lang="en-US" sz="1600" b="1" spc="-10" dirty="0">
                <a:solidFill>
                  <a:srgbClr val="00FF00"/>
                </a:solidFill>
                <a:latin typeface="Courier New"/>
                <a:cs typeface="Courier New"/>
              </a:rPr>
              <a:t>// configure the </a:t>
            </a:r>
            <a:r>
              <a:rPr lang="en-US" sz="1600" b="1" spc="-10" dirty="0" err="1">
                <a:solidFill>
                  <a:srgbClr val="00FF00"/>
                </a:solidFill>
                <a:latin typeface="Courier New"/>
                <a:cs typeface="Courier New"/>
              </a:rPr>
              <a:t>jshint</a:t>
            </a:r>
            <a:r>
              <a:rPr lang="en-US" sz="1600" b="1" spc="-10" dirty="0">
                <a:solidFill>
                  <a:srgbClr val="00FF00"/>
                </a:solidFill>
                <a:latin typeface="Courier New"/>
                <a:cs typeface="Courier New"/>
              </a:rPr>
              <a:t> task</a:t>
            </a:r>
          </a:p>
          <a:p>
            <a:pPr marL="12700" lvl="0" eaLnBrk="1" fontAlgn="auto" hangingPunct="1">
              <a:spcBef>
                <a:spcPts val="0"/>
              </a:spcBef>
              <a:spcAft>
                <a:spcPts val="0"/>
              </a:spcAft>
            </a:pPr>
            <a:r>
              <a:rPr lang="en-US" sz="1600" b="1" spc="-10" dirty="0" err="1">
                <a:solidFill>
                  <a:srgbClr val="FFFFFF"/>
                </a:solidFill>
                <a:latin typeface="Courier New"/>
                <a:cs typeface="Courier New"/>
              </a:rPr>
              <a:t>gulp.task</a:t>
            </a:r>
            <a:r>
              <a:rPr lang="en-US" sz="1600" b="1" spc="-10" dirty="0">
                <a:solidFill>
                  <a:srgbClr val="FFFFFF"/>
                </a:solidFill>
                <a:latin typeface="Courier New"/>
                <a:cs typeface="Courier New"/>
              </a:rPr>
              <a:t>('</a:t>
            </a:r>
            <a:r>
              <a:rPr lang="en-US" sz="1600" b="1" spc="-10" dirty="0" err="1">
                <a:solidFill>
                  <a:srgbClr val="FFFFFF"/>
                </a:solidFill>
                <a:latin typeface="Courier New"/>
                <a:cs typeface="Courier New"/>
              </a:rPr>
              <a:t>jshint</a:t>
            </a:r>
            <a:r>
              <a:rPr lang="en-US" sz="1600" b="1" spc="-10" dirty="0">
                <a:solidFill>
                  <a:srgbClr val="FFFFFF"/>
                </a:solidFill>
                <a:latin typeface="Courier New"/>
                <a:cs typeface="Courier New"/>
              </a:rPr>
              <a:t>', function() {</a:t>
            </a:r>
          </a:p>
          <a:p>
            <a:pPr marL="12700" lvl="0" eaLnBrk="1" fontAlgn="auto" hangingPunct="1">
              <a:spcBef>
                <a:spcPts val="0"/>
              </a:spcBef>
              <a:spcAft>
                <a:spcPts val="0"/>
              </a:spcAft>
            </a:pPr>
            <a:r>
              <a:rPr lang="en-US" sz="1600" b="1" spc="-10" dirty="0">
                <a:solidFill>
                  <a:srgbClr val="FFFFFF"/>
                </a:solidFill>
                <a:latin typeface="Courier New"/>
                <a:cs typeface="Courier New"/>
              </a:rPr>
              <a:t>  return </a:t>
            </a:r>
            <a:r>
              <a:rPr lang="en-US" sz="1600" b="1" spc="-10" dirty="0" err="1">
                <a:solidFill>
                  <a:srgbClr val="FFFFFF"/>
                </a:solidFill>
                <a:latin typeface="Courier New"/>
                <a:cs typeface="Courier New"/>
              </a:rPr>
              <a:t>gulp.src</a:t>
            </a:r>
            <a:r>
              <a:rPr lang="en-US" sz="1600" b="1" spc="-10" dirty="0">
                <a:solidFill>
                  <a:srgbClr val="FFFFFF"/>
                </a:solidFill>
                <a:latin typeface="Courier New"/>
                <a:cs typeface="Courier New"/>
              </a:rPr>
              <a:t>('source/</a:t>
            </a:r>
            <a:r>
              <a:rPr lang="en-US" sz="1600" b="1" spc="-10" dirty="0" err="1">
                <a:solidFill>
                  <a:srgbClr val="FFFFFF"/>
                </a:solidFill>
                <a:latin typeface="Courier New"/>
                <a:cs typeface="Courier New"/>
              </a:rPr>
              <a:t>javascript</a:t>
            </a:r>
            <a:r>
              <a:rPr lang="en-US" sz="1600" b="1" spc="-10" dirty="0">
                <a:solidFill>
                  <a:srgbClr val="FFFFFF"/>
                </a:solidFill>
                <a:latin typeface="Courier New"/>
                <a:cs typeface="Courier New"/>
              </a:rPr>
              <a:t>/**/*.</a:t>
            </a:r>
            <a:r>
              <a:rPr lang="en-US" sz="1600" b="1" spc="-10" dirty="0" err="1">
                <a:solidFill>
                  <a:srgbClr val="FFFFFF"/>
                </a:solidFill>
                <a:latin typeface="Courier New"/>
                <a:cs typeface="Courier New"/>
              </a:rPr>
              <a:t>js</a:t>
            </a:r>
            <a:r>
              <a:rPr lang="en-US" sz="1600" b="1" spc="-10" dirty="0">
                <a:solidFill>
                  <a:srgbClr val="FFFFFF"/>
                </a:solidFill>
                <a:latin typeface="Courier New"/>
                <a:cs typeface="Courier New"/>
              </a:rPr>
              <a:t>')</a:t>
            </a:r>
          </a:p>
          <a:p>
            <a:pPr marL="12700" lvl="0" eaLnBrk="1" fontAlgn="auto" hangingPunct="1">
              <a:spcBef>
                <a:spcPts val="0"/>
              </a:spcBef>
              <a:spcAft>
                <a:spcPts val="0"/>
              </a:spcAft>
            </a:pPr>
            <a:r>
              <a:rPr lang="en-US" sz="1600" b="1" spc="-10" dirty="0">
                <a:solidFill>
                  <a:srgbClr val="FFFFFF"/>
                </a:solidFill>
                <a:latin typeface="Courier New"/>
                <a:cs typeface="Courier New"/>
              </a:rPr>
              <a:t>    .pipe(</a:t>
            </a:r>
            <a:r>
              <a:rPr lang="en-US" sz="1600" b="1" spc="-10" dirty="0" err="1">
                <a:solidFill>
                  <a:srgbClr val="FFFFFF"/>
                </a:solidFill>
                <a:latin typeface="Courier New"/>
                <a:cs typeface="Courier New"/>
              </a:rPr>
              <a:t>jshint</a:t>
            </a:r>
            <a:r>
              <a:rPr lang="en-US" sz="1600" b="1" spc="-10" dirty="0">
                <a:solidFill>
                  <a:srgbClr val="FFFFFF"/>
                </a:solidFill>
                <a:latin typeface="Courier New"/>
                <a:cs typeface="Courier New"/>
              </a:rPr>
              <a:t>())</a:t>
            </a:r>
          </a:p>
          <a:p>
            <a:pPr marL="12700" lvl="0" eaLnBrk="1" fontAlgn="auto" hangingPunct="1">
              <a:spcBef>
                <a:spcPts val="0"/>
              </a:spcBef>
              <a:spcAft>
                <a:spcPts val="0"/>
              </a:spcAft>
            </a:pPr>
            <a:r>
              <a:rPr lang="en-US" sz="1600" b="1" spc="-10" dirty="0">
                <a:solidFill>
                  <a:srgbClr val="FFFFFF"/>
                </a:solidFill>
                <a:latin typeface="Courier New"/>
                <a:cs typeface="Courier New"/>
              </a:rPr>
              <a:t>    .pipe(</a:t>
            </a:r>
            <a:r>
              <a:rPr lang="en-US" sz="1600" b="1" spc="-10" dirty="0" err="1">
                <a:solidFill>
                  <a:srgbClr val="FFFFFF"/>
                </a:solidFill>
                <a:latin typeface="Courier New"/>
                <a:cs typeface="Courier New"/>
              </a:rPr>
              <a:t>jshint.reporter</a:t>
            </a:r>
            <a:r>
              <a:rPr lang="en-US" sz="1600" b="1" spc="-10" dirty="0">
                <a:solidFill>
                  <a:srgbClr val="FFFFFF"/>
                </a:solidFill>
                <a:latin typeface="Courier New"/>
                <a:cs typeface="Courier New"/>
              </a:rPr>
              <a:t>('</a:t>
            </a:r>
            <a:r>
              <a:rPr lang="en-US" sz="1600" b="1" spc="-10" dirty="0" err="1">
                <a:solidFill>
                  <a:srgbClr val="FFFFFF"/>
                </a:solidFill>
                <a:latin typeface="Courier New"/>
                <a:cs typeface="Courier New"/>
              </a:rPr>
              <a:t>jshint</a:t>
            </a:r>
            <a:r>
              <a:rPr lang="en-US" sz="1600" b="1" spc="-10" dirty="0">
                <a:solidFill>
                  <a:srgbClr val="FFFFFF"/>
                </a:solidFill>
                <a:latin typeface="Courier New"/>
                <a:cs typeface="Courier New"/>
              </a:rPr>
              <a:t>-stylish'));</a:t>
            </a:r>
          </a:p>
          <a:p>
            <a:pPr marL="12700" lvl="0" eaLnBrk="1" fontAlgn="auto" hangingPunct="1">
              <a:spcBef>
                <a:spcPts val="0"/>
              </a:spcBef>
              <a:spcAft>
                <a:spcPts val="0"/>
              </a:spcAft>
            </a:pPr>
            <a:r>
              <a:rPr lang="en-US" sz="1600" b="1" spc="-10" dirty="0">
                <a:solidFill>
                  <a:srgbClr val="FFFFFF"/>
                </a:solidFill>
                <a:latin typeface="Courier New"/>
                <a:cs typeface="Courier New"/>
              </a:rPr>
              <a:t>});</a:t>
            </a:r>
          </a:p>
          <a:p>
            <a:pPr marL="12700" lvl="0" eaLnBrk="1" fontAlgn="auto" hangingPunct="1">
              <a:spcBef>
                <a:spcPts val="0"/>
              </a:spcBef>
              <a:spcAft>
                <a:spcPts val="0"/>
              </a:spcAft>
            </a:pPr>
            <a:endParaRPr lang="en-US" sz="1600" b="1" spc="-10" dirty="0">
              <a:solidFill>
                <a:srgbClr val="FFFFFF"/>
              </a:solidFill>
              <a:latin typeface="Courier New"/>
              <a:cs typeface="Courier New"/>
            </a:endParaRPr>
          </a:p>
          <a:p>
            <a:pPr marL="12700" lvl="0" eaLnBrk="1" fontAlgn="auto" hangingPunct="1">
              <a:spcBef>
                <a:spcPts val="0"/>
              </a:spcBef>
              <a:spcAft>
                <a:spcPts val="0"/>
              </a:spcAft>
            </a:pPr>
            <a:r>
              <a:rPr lang="en-US" sz="1600" b="1" spc="-10" dirty="0">
                <a:solidFill>
                  <a:srgbClr val="00FF00"/>
                </a:solidFill>
                <a:latin typeface="Courier New"/>
                <a:cs typeface="Courier New"/>
              </a:rPr>
              <a:t>// configure which files to watch and what tasks to use on file changes</a:t>
            </a:r>
          </a:p>
          <a:p>
            <a:pPr marL="12700" lvl="0" eaLnBrk="1" fontAlgn="auto" hangingPunct="1">
              <a:spcBef>
                <a:spcPts val="0"/>
              </a:spcBef>
              <a:spcAft>
                <a:spcPts val="0"/>
              </a:spcAft>
            </a:pPr>
            <a:r>
              <a:rPr lang="en-US" sz="1600" b="1" spc="-10" dirty="0" err="1">
                <a:solidFill>
                  <a:srgbClr val="FFFFFF"/>
                </a:solidFill>
                <a:latin typeface="Courier New"/>
                <a:cs typeface="Courier New"/>
              </a:rPr>
              <a:t>gulp.task</a:t>
            </a:r>
            <a:r>
              <a:rPr lang="en-US" sz="1600" b="1" spc="-10" dirty="0">
                <a:solidFill>
                  <a:srgbClr val="FFFFFF"/>
                </a:solidFill>
                <a:latin typeface="Courier New"/>
                <a:cs typeface="Courier New"/>
              </a:rPr>
              <a:t>('watch', function() {</a:t>
            </a:r>
          </a:p>
          <a:p>
            <a:pPr marL="12700" lvl="0" eaLnBrk="1" fontAlgn="auto" hangingPunct="1">
              <a:spcBef>
                <a:spcPts val="0"/>
              </a:spcBef>
              <a:spcAft>
                <a:spcPts val="0"/>
              </a:spcAft>
            </a:pPr>
            <a:r>
              <a:rPr lang="en-US" sz="1600" b="1" spc="-10" dirty="0">
                <a:solidFill>
                  <a:srgbClr val="FFFFFF"/>
                </a:solidFill>
                <a:latin typeface="Courier New"/>
                <a:cs typeface="Courier New"/>
              </a:rPr>
              <a:t>  </a:t>
            </a:r>
            <a:r>
              <a:rPr lang="en-US" sz="1600" b="1" spc="-10" dirty="0" err="1">
                <a:solidFill>
                  <a:srgbClr val="FFFFFF"/>
                </a:solidFill>
                <a:latin typeface="Courier New"/>
                <a:cs typeface="Courier New"/>
              </a:rPr>
              <a:t>gulp.watch</a:t>
            </a:r>
            <a:r>
              <a:rPr lang="en-US" sz="1600" b="1" spc="-10" dirty="0">
                <a:solidFill>
                  <a:srgbClr val="FFFFFF"/>
                </a:solidFill>
                <a:latin typeface="Courier New"/>
                <a:cs typeface="Courier New"/>
              </a:rPr>
              <a:t>('source/</a:t>
            </a:r>
            <a:r>
              <a:rPr lang="en-US" sz="1600" b="1" spc="-10" dirty="0" err="1">
                <a:solidFill>
                  <a:srgbClr val="FFFFFF"/>
                </a:solidFill>
                <a:latin typeface="Courier New"/>
                <a:cs typeface="Courier New"/>
              </a:rPr>
              <a:t>javascript</a:t>
            </a:r>
            <a:r>
              <a:rPr lang="en-US" sz="1600" b="1" spc="-10" dirty="0">
                <a:solidFill>
                  <a:srgbClr val="FFFFFF"/>
                </a:solidFill>
                <a:latin typeface="Courier New"/>
                <a:cs typeface="Courier New"/>
              </a:rPr>
              <a:t>/**/*.</a:t>
            </a:r>
            <a:r>
              <a:rPr lang="en-US" sz="1600" b="1" spc="-10" dirty="0" err="1">
                <a:solidFill>
                  <a:srgbClr val="FFFFFF"/>
                </a:solidFill>
                <a:latin typeface="Courier New"/>
                <a:cs typeface="Courier New"/>
              </a:rPr>
              <a:t>js</a:t>
            </a:r>
            <a:r>
              <a:rPr lang="en-US" sz="1600" b="1" spc="-10" dirty="0">
                <a:solidFill>
                  <a:srgbClr val="FFFFFF"/>
                </a:solidFill>
                <a:latin typeface="Courier New"/>
                <a:cs typeface="Courier New"/>
              </a:rPr>
              <a:t>', ['</a:t>
            </a:r>
            <a:r>
              <a:rPr lang="en-US" sz="1600" b="1" spc="-10" dirty="0" err="1">
                <a:solidFill>
                  <a:srgbClr val="FFFFFF"/>
                </a:solidFill>
                <a:latin typeface="Courier New"/>
                <a:cs typeface="Courier New"/>
              </a:rPr>
              <a:t>jshint</a:t>
            </a:r>
            <a:r>
              <a:rPr lang="en-US" sz="1600" b="1" spc="-10" dirty="0">
                <a:solidFill>
                  <a:srgbClr val="FFFFFF"/>
                </a:solidFill>
                <a:latin typeface="Courier New"/>
                <a:cs typeface="Courier New"/>
              </a:rPr>
              <a:t>']);</a:t>
            </a:r>
          </a:p>
          <a:p>
            <a:pPr marL="12700" lvl="0" eaLnBrk="1" fontAlgn="auto" hangingPunct="1">
              <a:spcBef>
                <a:spcPts val="0"/>
              </a:spcBef>
              <a:spcAft>
                <a:spcPts val="0"/>
              </a:spcAft>
            </a:pPr>
            <a:r>
              <a:rPr lang="en-US" sz="1600" b="1" spc="-10" dirty="0">
                <a:solidFill>
                  <a:srgbClr val="FFFFFF"/>
                </a:solidFill>
                <a:latin typeface="Courier New"/>
                <a:cs typeface="Courier New"/>
              </a:rPr>
              <a:t>});</a:t>
            </a:r>
            <a:endParaRPr lang="en-US" sz="1250" dirty="0">
              <a:solidFill>
                <a:prstClr val="black"/>
              </a:solidFill>
              <a:latin typeface="Courier New"/>
              <a:cs typeface="Courier New"/>
            </a:endParaRPr>
          </a:p>
        </p:txBody>
      </p:sp>
      <p:sp>
        <p:nvSpPr>
          <p:cNvPr id="22" name="Rectangle 2"/>
          <p:cNvSpPr txBox="1">
            <a:spLocks noChangeArrowheads="1"/>
          </p:cNvSpPr>
          <p:nvPr/>
        </p:nvSpPr>
        <p:spPr bwMode="auto">
          <a:xfrm>
            <a:off x="535242" y="594083"/>
            <a:ext cx="6276975" cy="657231"/>
          </a:xfrm>
          <a:prstGeom prst="rect">
            <a:avLst/>
          </a:prstGeom>
          <a:noFill/>
          <a:ln w="9525">
            <a:noFill/>
            <a:miter lim="800000"/>
            <a:headEnd/>
            <a:tailEnd/>
          </a:ln>
          <a:effectLst/>
        </p:spPr>
        <p:txBody>
          <a:bodyPr>
            <a:spAutoFit/>
          </a:bodyPr>
          <a:lstStyle>
            <a:lvl1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2pPr>
            <a:lvl3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3pPr>
            <a:lvl4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4pPr>
            <a:lvl5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5pPr>
            <a:lvl6pPr marL="4572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6pPr>
            <a:lvl7pPr marL="9144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7pPr>
            <a:lvl8pPr marL="13716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8pPr>
            <a:lvl9pPr marL="18288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9pPr>
          </a:lstStyle>
          <a:p>
            <a:pPr eaLnBrk="1" hangingPunct="1">
              <a:defRPr/>
            </a:pPr>
            <a:r>
              <a:rPr lang="en-US" dirty="0"/>
              <a:t>gulpfile.js</a:t>
            </a:r>
            <a:endParaRPr lang="en-US" dirty="0">
              <a:sym typeface="Wingdings" pitchFamily="2" charset="2"/>
            </a:endParaRPr>
          </a:p>
        </p:txBody>
      </p:sp>
    </p:spTree>
    <p:extLst>
      <p:ext uri="{BB962C8B-B14F-4D97-AF65-F5344CB8AC3E}">
        <p14:creationId xmlns:p14="http://schemas.microsoft.com/office/powerpoint/2010/main" val="2176237776"/>
      </p:ext>
    </p:extLst>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Summary</a:t>
            </a:r>
            <a:endParaRPr lang="en-US" dirty="0"/>
          </a:p>
        </p:txBody>
      </p:sp>
      <p:sp>
        <p:nvSpPr>
          <p:cNvPr id="4" name="TextBox 3"/>
          <p:cNvSpPr txBox="1"/>
          <p:nvPr/>
        </p:nvSpPr>
        <p:spPr>
          <a:xfrm>
            <a:off x="180304" y="1236372"/>
            <a:ext cx="8319752" cy="5139869"/>
          </a:xfrm>
          <a:prstGeom prst="rect">
            <a:avLst/>
          </a:prstGeom>
          <a:noFill/>
        </p:spPr>
        <p:txBody>
          <a:bodyPr wrap="square" rtlCol="0">
            <a:spAutoFit/>
          </a:bodyPr>
          <a:lstStyle/>
          <a:p>
            <a:pPr marL="514350" indent="-514350">
              <a:buFont typeface="+mj-lt"/>
              <a:buAutoNum type="arabicPeriod"/>
            </a:pPr>
            <a:r>
              <a:rPr lang="en-US" spc="70" dirty="0" smtClean="0">
                <a:latin typeface="Calibri"/>
                <a:cs typeface="Calibri"/>
              </a:rPr>
              <a:t>Automatically </a:t>
            </a:r>
            <a:r>
              <a:rPr lang="en-US" spc="70" dirty="0">
                <a:latin typeface="Calibri"/>
                <a:cs typeface="Calibri"/>
              </a:rPr>
              <a:t>reload assets or refresh your browser when changes </a:t>
            </a:r>
            <a:r>
              <a:rPr lang="en-US" spc="70" dirty="0" smtClean="0">
                <a:latin typeface="Calibri"/>
                <a:cs typeface="Calibri"/>
              </a:rPr>
              <a:t>occur.</a:t>
            </a:r>
          </a:p>
          <a:p>
            <a:pPr marL="514350" indent="-514350">
              <a:buFont typeface="+mj-lt"/>
              <a:buAutoNum type="arabicPeriod"/>
            </a:pPr>
            <a:r>
              <a:rPr lang="en-US" spc="60" dirty="0" smtClean="0">
                <a:latin typeface="Calibri"/>
                <a:cs typeface="Calibri"/>
              </a:rPr>
              <a:t>Delete </a:t>
            </a:r>
            <a:r>
              <a:rPr lang="en-US" spc="60" dirty="0">
                <a:latin typeface="Calibri"/>
                <a:cs typeface="Calibri"/>
              </a:rPr>
              <a:t>files and folders (perhaps clean your build folder at the start of every run</a:t>
            </a:r>
            <a:r>
              <a:rPr lang="en-US" spc="60" dirty="0" smtClean="0">
                <a:latin typeface="Calibri"/>
                <a:cs typeface="Calibri"/>
              </a:rPr>
              <a:t>).</a:t>
            </a:r>
          </a:p>
          <a:p>
            <a:pPr marL="514350" indent="-514350">
              <a:buFont typeface="+mj-lt"/>
              <a:buAutoNum type="arabicPeriod"/>
            </a:pPr>
            <a:r>
              <a:rPr lang="en-US" spc="60" dirty="0" smtClean="0">
                <a:latin typeface="Calibri"/>
                <a:cs typeface="Calibri"/>
              </a:rPr>
              <a:t>Your </a:t>
            </a:r>
            <a:r>
              <a:rPr lang="en-US" spc="60" dirty="0">
                <a:latin typeface="Calibri"/>
                <a:cs typeface="Calibri"/>
              </a:rPr>
              <a:t>total page weight can be reduced to improve </a:t>
            </a:r>
            <a:r>
              <a:rPr lang="en-US" spc="60" dirty="0" smtClean="0">
                <a:latin typeface="Calibri"/>
                <a:cs typeface="Calibri"/>
              </a:rPr>
              <a:t>performance.</a:t>
            </a:r>
          </a:p>
          <a:p>
            <a:pPr marL="514350" indent="-514350">
              <a:buFont typeface="+mj-lt"/>
              <a:buAutoNum type="arabicPeriod"/>
            </a:pPr>
            <a:r>
              <a:rPr lang="en-US" spc="60" dirty="0" smtClean="0">
                <a:latin typeface="Calibri"/>
                <a:cs typeface="Calibri"/>
              </a:rPr>
              <a:t>You </a:t>
            </a:r>
            <a:r>
              <a:rPr lang="en-US" spc="60" dirty="0">
                <a:latin typeface="Calibri"/>
                <a:cs typeface="Calibri"/>
              </a:rPr>
              <a:t>can simplify your deployment</a:t>
            </a:r>
            <a:r>
              <a:rPr lang="en-US" spc="60" dirty="0" smtClean="0">
                <a:latin typeface="Calibri"/>
                <a:cs typeface="Calibri"/>
              </a:rPr>
              <a:t>.</a:t>
            </a:r>
          </a:p>
          <a:p>
            <a:pPr marL="514350" indent="-514350">
              <a:buFont typeface="+mj-lt"/>
              <a:buAutoNum type="arabicPeriod"/>
            </a:pPr>
            <a:endParaRPr lang="en-US" spc="60" dirty="0">
              <a:latin typeface="Calibri"/>
              <a:cs typeface="Calibri"/>
            </a:endParaRPr>
          </a:p>
          <a:p>
            <a:endParaRPr lang="en-US" spc="60" dirty="0" smtClean="0">
              <a:latin typeface="Calibri"/>
              <a:cs typeface="Calibri"/>
            </a:endParaRPr>
          </a:p>
          <a:p>
            <a:pPr marL="514350" indent="-514350">
              <a:buFont typeface="+mj-lt"/>
              <a:buAutoNum type="arabicPeriod"/>
            </a:pPr>
            <a:endParaRPr lang="en-US" spc="60" dirty="0">
              <a:latin typeface="Calibri"/>
              <a:cs typeface="Calibri"/>
            </a:endParaRPr>
          </a:p>
          <a:p>
            <a:r>
              <a:rPr lang="en-US" sz="2400" b="1" i="1" dirty="0" smtClean="0"/>
              <a:t>Recommendation</a:t>
            </a:r>
            <a:r>
              <a:rPr lang="en-US" sz="2400" i="1" dirty="0" smtClean="0"/>
              <a:t>: Invest </a:t>
            </a:r>
            <a:r>
              <a:rPr lang="en-US" sz="2400" i="1" dirty="0"/>
              <a:t>a little time and Gulp could save many hours of development </a:t>
            </a:r>
            <a:r>
              <a:rPr lang="en-US" sz="2400" i="1" dirty="0" smtClean="0"/>
              <a:t>time.</a:t>
            </a:r>
            <a:endParaRPr lang="en-US" sz="2400" i="1" spc="60" dirty="0">
              <a:latin typeface="Calibri"/>
              <a:cs typeface="Calibri"/>
            </a:endParaRPr>
          </a:p>
        </p:txBody>
      </p:sp>
      <p:pic>
        <p:nvPicPr>
          <p:cNvPr id="5"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7769225" y="255588"/>
            <a:ext cx="1038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40295827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3" name="Rectangle 2"/>
          <p:cNvSpPr>
            <a:spLocks noGrp="1" noChangeArrowheads="1"/>
          </p:cNvSpPr>
          <p:nvPr>
            <p:ph type="title"/>
          </p:nvPr>
        </p:nvSpPr>
        <p:spPr>
          <a:xfrm>
            <a:off x="1358900" y="3101975"/>
            <a:ext cx="6610350" cy="1089025"/>
          </a:xfrm>
        </p:spPr>
        <p:txBody>
          <a:bodyPr/>
          <a:lstStyle/>
          <a:p>
            <a:pPr algn="ctr" eaLnBrk="1" hangingPunct="1">
              <a:defRPr/>
            </a:pPr>
            <a:r>
              <a:rPr lang="en-US" sz="7200" dirty="0" smtClean="0">
                <a:sym typeface="Wingdings" pitchFamily="2" charset="2"/>
              </a:rPr>
              <a:t>Thank You</a:t>
            </a:r>
          </a:p>
        </p:txBody>
      </p:sp>
      <p:pic>
        <p:nvPicPr>
          <p:cNvPr id="55299"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769225" y="255588"/>
            <a:ext cx="1038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 name="Rectangle 5"/>
          <p:cNvSpPr/>
          <p:nvPr/>
        </p:nvSpPr>
        <p:spPr>
          <a:xfrm>
            <a:off x="6819900" y="6648450"/>
            <a:ext cx="2432050" cy="249238"/>
          </a:xfrm>
          <a:prstGeom prst="rect">
            <a:avLst/>
          </a:prstGeom>
        </p:spPr>
        <p:txBody>
          <a:bodyPr>
            <a:spAutoFit/>
          </a:bodyPr>
          <a:lstStyle/>
          <a:p>
            <a:pPr algn="ctr" eaLnBrk="1" hangingPunct="1">
              <a:lnSpc>
                <a:spcPct val="85000"/>
              </a:lnSpc>
              <a:spcBef>
                <a:spcPct val="20000"/>
              </a:spcBef>
              <a:defRPr/>
            </a:pPr>
            <a:r>
              <a:rPr lang="en-US" sz="1200" i="1" dirty="0">
                <a:solidFill>
                  <a:schemeClr val="accent4">
                    <a:lumMod val="75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sym typeface="Wingdings" pitchFamily="2" charset="2"/>
              </a:rPr>
              <a:t>A Day in the Life of a .. FM</a:t>
            </a:r>
            <a:endParaRPr lang="en-US" sz="1200" i="1" dirty="0">
              <a:solidFill>
                <a:schemeClr val="accent4">
                  <a:lumMod val="75000"/>
                </a:schemeClr>
              </a:solidFill>
              <a:effectLst>
                <a:outerShdw blurRad="38100" dist="38100" dir="2700000" algn="tl">
                  <a:srgbClr val="000000">
                    <a:alpha val="43137"/>
                  </a:srgbClr>
                </a:outerShdw>
              </a:effectLst>
            </a:endParaRPr>
          </a:p>
        </p:txBody>
      </p:sp>
    </p:spTree>
  </p:cSld>
  <p:clrMapOvr>
    <a:masterClrMapping/>
  </p:clrMapOvr>
  <p:transition advClick="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6/12/2006 3:13:25 PM&quot;&gt;&lt;Slide id=&quot;305&quot; dur=&quot;278.062&quot; bld=&quot;INVLD&quot;/&gt;&lt;Slide id=&quot;306&quot; dur=&quot;53.469&quot;/&gt;&lt;Slide id=&quot;396&quot; dur=&quot;63.109&quot;/&gt;&lt;Slide id=&quot;399&quot; dur=&quot;9.453&quot; bld=&quot;|0&quot;/&gt;&lt;Slide id=&quot;400&quot; dur=&quot;31.86&quot; bld=&quot;|0|.5|.5|.5&quot;/&gt;&lt;Slide id=&quot;429&quot; dur=&quot;19.906&quot;/&gt;&lt;Slide id=&quot;433&quot; dur=&quot;7.906&quot; bld=&quot;|0&quot;/&gt;&lt;Slide id=&quot;402&quot; dur=&quot;85.36&quot; bld=&quot;|2|12.7|21.2|18&quot;/&gt;&lt;Slide id=&quot;401&quot; dur=&quot;31.5&quot;/&gt;&lt;Slide id=&quot;403&quot; dur=&quot;70.515&quot;/&gt;&lt;Slide id=&quot;432&quot; dur=&quot;34.782&quot;/&gt;&lt;Slide id=&quot;403&quot; dur=&quot;2.375&quot;/&gt;&lt;Slide id=&quot;432&quot; dur=&quot;16.109&quot;/&gt;&lt;Slide id=&quot;403&quot; dur=&quot;4.047&quot;/&gt;&lt;Slide id=&quot;432&quot; dur=&quot;4.719&quot;/&gt;&lt;Slide id=&quot;407&quot; dur=&quot;11.562&quot; bld=&quot;|.5&quot;/&gt;&lt;Slide id=&quot;322&quot; dur=&quot;107.25&quot;/&gt;&lt;Slide id=&quot;408&quot; dur=&quot;34.75&quot;/&gt;&lt;Slide id=&quot;410&quot; dur=&quot;5.422&quot; bld=&quot;|.5&quot;/&gt;&lt;Slide id=&quot;325&quot; dur=&quot;46.312&quot;/&gt;&lt;Slide id=&quot;327&quot; dur=&quot;31.454&quot;/&gt;&lt;Slide id=&quot;381&quot; dur=&quot;478.75&quot; bld=&quot;|.5&quot;/&gt;&lt;Slide id=&quot;412&quot; dur=&quot;13.781&quot;/&gt;&lt;Slide id=&quot;413&quot; dur=&quot;6.812&quot; bld=&quot;|.5&quot;/&gt;&lt;Slide id=&quot;331&quot; dur=&quot;140.907&quot;/&gt;&lt;Slide id=&quot;380&quot; dur=&quot;154.687&quot; bld=&quot;|.5&quot;/&gt;&lt;Slide id=&quot;414&quot; dur=&quot;71.797&quot; bld=&quot;|0|18.5|.5|6|.5|12.8|16.4|1|.5&quot;/&gt;&lt;Slide id=&quot;367&quot; dur=&quot;43.766&quot;/&gt;&lt;Slide id=&quot;415&quot; dur=&quot;15.328&quot;/&gt;&lt;Slide id=&quot;416&quot; dur=&quot;5.812&quot; bld=&quot;|0&quot;/&gt;&lt;Slide id=&quot;335&quot; dur=&quot;87.313&quot;/&gt;&lt;Slide id=&quot;336&quot; dur=&quot;62.578&quot;/&gt;&lt;Slide id=&quot;382&quot; dur=&quot;240.25&quot; bld=&quot;|0&quot;/&gt;&lt;Slide id=&quot;417&quot; dur=&quot;146.672&quot;/&gt;&lt;Slide id=&quot;365&quot; dur=&quot;45.703&quot;/&gt;&lt;Slide id=&quot;418&quot; dur=&quot;5.015&quot;/&gt;&lt;Slide id=&quot;419&quot; dur=&quot;4.672&quot; bld=&quot;|0&quot;/&gt;&lt;Slide id=&quot;341&quot; dur=&quot;39.86&quot;/&gt;&lt;Slide id=&quot;342&quot; dur=&quot;82.609&quot;/&gt;&lt;Slide id=&quot;343&quot; dur=&quot;112.859&quot;/&gt;&lt;Slide id=&quot;383&quot; dur=&quot;288.875&quot; bld=&quot;|0&quot;/&gt;&lt;Slide id=&quot;420&quot; dur=&quot;611.5&quot; bld=&quot;|99.6|41.3|16.5|.5|.5|.5|.5|2|1|20.1|54.8|1|1|.5&quot;/&gt;&lt;Slide id=&quot;386&quot; dur=&quot;98.313&quot;/&gt;&lt;Slide id=&quot;421&quot; dur=&quot;2.219&quot;/&gt;&lt;Slide id=&quot;422&quot; dur=&quot;3.484&quot; bld=&quot;|0&quot;/&gt;&lt;Slide id=&quot;349&quot; dur=&quot;97.547&quot;/&gt;&lt;Slide id=&quot;384&quot; dur=&quot;2.828&quot; bld=&quot;|0&quot;/&gt;&lt;Slide id=&quot;362&quot; dur=&quot;13.813&quot;/&gt;&lt;Slide id=&quot;423&quot; dur=&quot;100.343&quot; bld=&quot;|10.9|20.7|1.5|2.4|1.5|17.7&quot;/&gt;&lt;Slide id=&quot;364&quot; dur=&quot;2.813&quot;/&gt;&lt;Slide id=&quot;424&quot; dur=&quot;45.297&quot; bld=&quot;|1.5&quot;/&gt;&lt;Slide id=&quot;425&quot; dur=&quot;3.281&quot; bld=&quot;|.5&quot;/&gt;&lt;Slide id=&quot;353&quot; dur=&quot;4.484&quot; bld=&quot;|.5|1.3|1.3&quot;/&gt;&lt;Slide id=&quot;426&quot; dur=&quot;29.875&quot; bld=&quot;|3.9|0|.5|3.4|.5|.5|.5|4.1|.5|.5|9.1&quot;/&gt;&lt;Slide id=&quot;355&quot; dur=&quot;42.438&quot;/&gt;&lt;Slide id=&quot;393&quot; dur=&quot;1.906&quot;/&gt;&lt;Slide id=&quot;394&quot; dur=&quot;1.953&quot;/&gt;&lt;Slide id=&quot;356&quot; dur=&quot;1.813&quot;/&gt;&lt;Slide id=&quot;394&quot; dur=&quot;.734&quot;/&gt;&lt;Slide id=&quot;393&quot; dur=&quot;.75&quot;/&gt;&lt;Slide id=&quot;355&quot; dur=&quot;184.5&quot;/&gt;&lt;Slide id=&quot;393&quot; dur=&quot;1.609&quot;/&gt;&lt;Slide id=&quot;394&quot; dur=&quot;10.266&quot;/&gt;&lt;Slide id=&quot;356&quot; dur=&quot;19.438&quot;/&gt;&lt;Slide id=&quot;385&quot; dur=&quot;3.312&quot; bld=&quot;|0&quot;/&gt;&lt;Slide id=&quot;427&quot; dur=&quot;31.813&quot; bld=&quot;|0&quot;/&gt;&lt;Slide id=&quot;395&quot; dur=&quot;63.843&quot;/&gt;&lt;Slide id=&quot;430&quot; dur=&quot;19.094&quot;/&gt;&lt;Slide id=&quot;431&quot; dur=&quot;3.125&quot;/&gt;&lt;Slide id=&quot;377&quot; dur=&quot;2.141&quot;/&gt;&lt;Slide id=&quot;378&quot; dur=&quot;849.906&quot;/&gt;&lt;/Timings&gt;&lt;Timings time=&quot;6/12/2006 3:07:52 PM&quot;&gt;&lt;Slide id=&quot;331&quot; dur=&quot;8.218&quot; bld=&quot;INVLD&quot;/&gt;&lt;Slide id=&quot;380&quot; dur=&quot;8.016&quot; bld=&quot;|1&quot;/&gt;&lt;Slide id=&quot;414&quot; dur=&quot;4.734&quot; bld=&quot;|0&quot;/&gt;&lt;Slide id=&quot;380&quot; dur=&quot;27.61&quot;/&gt;&lt;Slide id=&quot;414&quot; dur=&quot;3.547&quot; bld=&quot;|0|.6|0|.5|0|.6|.5|0|0&quot;/&gt;&lt;Slide id=&quot;367&quot; dur=&quot;.953&quot;/&gt;&lt;Slide id=&quot;415&quot; dur=&quot;.922&quot;/&gt;&lt;Slide id=&quot;416&quot; dur=&quot;1.812&quot; bld=&quot;|0&quot;/&gt;&lt;Slide id=&quot;335&quot; dur=&quot;.906&quot;/&gt;&lt;Slide id=&quot;336&quot; dur=&quot;1&quot;/&gt;&lt;Slide id=&quot;382&quot; dur=&quot;1.407&quot; bld=&quot;|0&quot;/&gt;&lt;Slide id=&quot;417&quot; dur=&quot;.922&quot;/&gt;&lt;Slide id=&quot;365&quot; dur=&quot;1.328&quot;/&gt;&lt;Slide id=&quot;418&quot; dur=&quot;1.125&quot;/&gt;&lt;Slide id=&quot;419&quot; dur=&quot;3.093&quot; bld=&quot;|0&quot;/&gt;&lt;Slide id=&quot;341&quot; dur=&quot;3.797&quot;/&gt;&lt;Slide id=&quot;342&quot; dur=&quot;1.36&quot;/&gt;&lt;Slide id=&quot;343&quot; dur=&quot;9.5&quot;/&gt;&lt;Slide id=&quot;383&quot; dur=&quot;1.64&quot; bld=&quot;|0&quot;/&gt;&lt;Slide id=&quot;420&quot; dur=&quot;4.188&quot; bld=&quot;|0|.5|1.5|0|0|0|0|0|0|0|.5|0|0|0&quot;/&gt;&lt;Slide id=&quot;386&quot; dur=&quot;6.906&quot;/&gt;&lt;Slide id=&quot;421&quot; dur=&quot;1.563&quot;/&gt;&lt;Slide id=&quot;422&quot; dur=&quot;2.156&quot; bld=&quot;|0&quot;/&gt;&lt;Slide id=&quot;349&quot; dur=&quot;6.469&quot;/&gt;&lt;Slide id=&quot;384&quot; dur=&quot;1.781&quot; bld=&quot;|0&quot;/&gt;&lt;Slide id=&quot;362&quot; dur=&quot;1.125&quot;/&gt;&lt;Slide id=&quot;423&quot; dur=&quot;6.297&quot; bld=&quot;|.7|.5|.1|.9|0|1&quot;/&gt;&lt;Slide id=&quot;364&quot; dur=&quot;.687&quot;/&gt;&lt;Slide id=&quot;424&quot; dur=&quot;.86&quot; bld=&quot;|0&quot;/&gt;&lt;Slide id=&quot;425&quot; dur=&quot;1&quot; bld=&quot;|0&quot;/&gt;&lt;Slide id=&quot;353&quot; dur=&quot;7.859&quot; bld=&quot;|.5|1.3|1.3&quot;/&gt;&lt;Slide id=&quot;426&quot; dur=&quot;9.875&quot; bld=&quot;|.9|0|0|1|.5|.5|.5|1.4|.5|.5|.5&quot;/&gt;&lt;Slide id=&quot;355&quot; dur=&quot;.719&quot;/&gt;&lt;Slide id=&quot;393&quot; dur=&quot;1.156&quot;/&gt;&lt;Slide id=&quot;394&quot; dur=&quot;1.125&quot;/&gt;&lt;Slide id=&quot;356&quot; dur=&quot;1.141&quot;/&gt;&lt;Slide id=&quot;385&quot; dur=&quot;123.078&quot; bld=&quot;|0&quot;/&gt;&lt;Slide id=&quot;356&quot; dur=&quot;.703&quot;/&gt;&lt;Slide id=&quot;394&quot; dur=&quot;.703&quot;/&gt;&lt;Slide id=&quot;393&quot; dur=&quot;.812&quot;/&gt;&lt;Slide id=&quot;355&quot; dur=&quot;.891&quot;/&gt;&lt;Slide id=&quot;426&quot; dur=&quot;1.547&quot;/&gt;&lt;Slide id=&quot;353&quot; dur=&quot;1.156&quot;/&gt;&lt;Slide id=&quot;425&quot; dur=&quot;.86&quot;/&gt;&lt;Slide id=&quot;424&quot; dur=&quot;.968&quot;/&gt;&lt;Slide id=&quot;364&quot; dur=&quot;.782&quot;/&gt;&lt;Slide id=&quot;423&quot; dur=&quot;1.453&quot;/&gt;&lt;Slide id=&quot;362&quot; dur=&quot;.656&quot;/&gt;&lt;Slide id=&quot;384&quot; dur=&quot;.859&quot;/&gt;&lt;Slide id=&quot;349&quot; dur=&quot;.703&quot;/&gt;&lt;Slide id=&quot;422&quot; dur=&quot;.922&quot;/&gt;&lt;Slide id=&quot;421&quot; dur=&quot;7.032&quot;/&gt;&lt;Slide id=&quot;422&quot; dur=&quot;.921&quot; bld=&quot;|0&quot;/&gt;&lt;Slide id=&quot;349&quot; dur=&quot;.86&quot;/&gt;&lt;Slide id=&quot;384&quot; dur=&quot;1.437&quot; bld=&quot;|0&quot;/&gt;&lt;Slide id=&quot;362&quot; dur=&quot;.813&quot;/&gt;&lt;Slide id=&quot;423&quot; dur=&quot;3.515&quot; bld=&quot;|0|.5|0|1|0|.9&quot;/&gt;&lt;Slide id=&quot;364&quot; dur=&quot;.782&quot;/&gt;&lt;Slide id=&quot;424&quot; dur=&quot;1.218&quot; bld=&quot;|0&quot;/&gt;&lt;Slide id=&quot;425&quot; dur=&quot;1.313&quot; bld=&quot;|0&quot;/&gt;&lt;Slide id=&quot;353&quot; dur=&quot;1.609&quot; bld=&quot;|0|0|0&quot;/&gt;&lt;Slide id=&quot;426&quot; dur=&quot;3.516&quot; bld=&quot;|.3|0|0|.5|0|0|0|0|0|0|.6&quot;/&gt;&lt;Slide id=&quot;355&quot; dur=&quot;.891&quot;/&gt;&lt;Slide id=&quot;393&quot; dur=&quot;.734&quot;/&gt;&lt;Slide id=&quot;394&quot; dur=&quot;.875&quot;/&gt;&lt;Slide id=&quot;356&quot; dur=&quot;.906&quot;/&gt;&lt;Slide id=&quot;385&quot; dur=&quot;1.531&quot; bld=&quot;|0&quot;/&gt;&lt;Slide id=&quot;427&quot; dur=&quot;2.438&quot; bld=&quot;|0&quot;/&gt;&lt;Slide id=&quot;395&quot; dur=&quot;1.062&quot;/&gt;&lt;Slide id=&quot;430&quot; dur=&quot;2.438&quot;/&gt;&lt;Slide id=&quot;431&quot; dur=&quot;1&quot;/&gt;&lt;Slide id=&quot;377&quot; dur=&quot;1.297&quot;/&gt;&lt;Slide id=&quot;431&quot; dur=&quot;.906&quot;/&gt;&lt;Slide id=&quot;430&quot; dur=&quot;.891&quot;/&gt;&lt;Slide id=&quot;395&quot; dur=&quot;1.218&quot;/&gt;&lt;Slide id=&quot;427&quot; dur=&quot;.86&quot;/&gt;&lt;Slide id=&quot;395&quot; dur=&quot;.906&quot;/&gt;&lt;Slide id=&quot;430&quot; dur=&quot;.625&quot;/&gt;&lt;Slide id=&quot;431&quot; dur=&quot;1.094&quot;/&gt;&lt;Slide id=&quot;377&quot; dur=&quot;1.015&quot;/&gt;&lt;Slide id=&quot;378&quot; dur=&quot;2.125&quot;/&gt;&lt;Slide id=&quot;379&quot; dur=&quot;4.11&quot;/&gt;&lt;/Timings&gt;&lt;/WMTools&gt;"/>
</p:tagLst>
</file>

<file path=ppt/theme/theme1.xml><?xml version="1.0" encoding="utf-8"?>
<a:theme xmlns:a="http://schemas.openxmlformats.org/drawingml/2006/main" name="TechEd06_Template">
  <a:themeElements>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fontScheme name="TechEd06_Template">
      <a:majorFont>
        <a:latin typeface="Segoe"/>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alpha val="30000"/>
          </a:schemeClr>
        </a:solidFill>
        <a:ln w="127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85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Segoe" pitchFamily="34" charset="0"/>
          </a:defRPr>
        </a:defPPr>
      </a:lstStyle>
    </a:spDef>
    <a:lnDef>
      <a:spPr bwMode="auto">
        <a:xfrm>
          <a:off x="0" y="0"/>
          <a:ext cx="1" cy="1"/>
        </a:xfrm>
        <a:custGeom>
          <a:avLst/>
          <a:gdLst/>
          <a:ahLst/>
          <a:cxnLst/>
          <a:rect l="0" t="0" r="0" b="0"/>
          <a:pathLst/>
        </a:custGeom>
        <a:solidFill>
          <a:schemeClr val="tx1">
            <a:alpha val="30000"/>
          </a:schemeClr>
        </a:solidFill>
        <a:ln w="127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85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Segoe" pitchFamily="34" charset="0"/>
          </a:defRPr>
        </a:defPPr>
      </a:lstStyle>
    </a:lnDef>
  </a:objectDefaults>
  <a:extraClrSchemeLst>
    <a:extraClrScheme>
      <a:clrScheme name="TechEd06_Template 1">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0099FF"/>
        </a:hlink>
        <a:folHlink>
          <a:srgbClr val="F98239"/>
        </a:folHlink>
      </a:clrScheme>
      <a:clrMap bg1="dk2" tx1="lt1" bg2="dk1" tx2="lt2" accent1="accent1" accent2="accent2" accent3="accent3" accent4="accent4" accent5="accent5" accent6="accent6" hlink="hlink" folHlink="folHlink"/>
    </a:extraClrScheme>
    <a:extraClrScheme>
      <a:clrScheme name="TechEd06_Template 2">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33CCFF"/>
        </a:hlink>
        <a:folHlink>
          <a:srgbClr val="F98239"/>
        </a:folHlink>
      </a:clrScheme>
      <a:clrMap bg1="dk2" tx1="lt1" bg2="dk1" tx2="lt2" accent1="accent1" accent2="accent2" accent3="accent3" accent4="accent4" accent5="accent5" accent6="accent6" hlink="hlink" folHlink="folHlink"/>
    </a:extraClrScheme>
    <a:extraClrScheme>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ce702dbc-854a-42dd-af67-dde56e8239cb">DF6JW355AR5D-6819-607</_dlc_DocId>
    <_dlc_DocIdUrl xmlns="ce702dbc-854a-42dd-af67-dde56e8239cb">
      <Url>http://backbone:9090/Education/_layouts/DocIdRedir.aspx?ID=DF6JW355AR5D-6819-607</Url>
      <Description>DF6JW355AR5D-6819-607</Description>
    </_dlc_DocIdUrl>
    <Document_x0020_Path xmlns="24ce19cb-3ff4-4c85-8929-bbee18dce4da">
      <Url xsi:nil="true"/>
      <Description xsi:nil="true"/>
    </Document_x0020_Path>
    <URL xmlns="24ce19cb-3ff4-4c85-8929-bbee18dce4da">
      <Url xsi:nil="true"/>
      <Description xsi:nil="true"/>
    </URL>
  </documentManagement>
</p:properties>
</file>

<file path=customXml/item4.xml><?xml version="1.0" encoding="utf-8"?>
<LongProperties xmlns="http://schemas.microsoft.com/office/2006/metadata/longProperties"/>
</file>

<file path=customXml/item5.xml><?xml version="1.0" encoding="utf-8"?>
<ct:contentTypeSchema xmlns:ct="http://schemas.microsoft.com/office/2006/metadata/contentType" xmlns:ma="http://schemas.microsoft.com/office/2006/metadata/properties/metaAttributes" ct:_="" ma:_="" ma:contentTypeName="Document" ma:contentTypeID="0x0101006EA0800348C4FD4A80E34C893AB34C55" ma:contentTypeVersion="3" ma:contentTypeDescription="Create a new document." ma:contentTypeScope="" ma:versionID="0b329da797b75bd4355b5a1a28ac9b3a">
  <xsd:schema xmlns:xsd="http://www.w3.org/2001/XMLSchema" xmlns:xs="http://www.w3.org/2001/XMLSchema" xmlns:p="http://schemas.microsoft.com/office/2006/metadata/properties" xmlns:ns2="ce702dbc-854a-42dd-af67-dde56e8239cb" xmlns:ns3="24ce19cb-3ff4-4c85-8929-bbee18dce4da" targetNamespace="http://schemas.microsoft.com/office/2006/metadata/properties" ma:root="true" ma:fieldsID="c0eb40bb78d5f87bb0e269021cd76d16" ns2:_="" ns3:_="">
    <xsd:import namespace="ce702dbc-854a-42dd-af67-dde56e8239cb"/>
    <xsd:import namespace="24ce19cb-3ff4-4c85-8929-bbee18dce4da"/>
    <xsd:element name="properties">
      <xsd:complexType>
        <xsd:sequence>
          <xsd:element name="documentManagement">
            <xsd:complexType>
              <xsd:all>
                <xsd:element ref="ns2:_dlc_DocId" minOccurs="0"/>
                <xsd:element ref="ns2:_dlc_DocIdUrl" minOccurs="0"/>
                <xsd:element ref="ns2:_dlc_DocIdPersistId" minOccurs="0"/>
                <xsd:element ref="ns3:Document_x0020_Path" minOccurs="0"/>
                <xsd:element ref="ns3: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702dbc-854a-42dd-af67-dde56e8239c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24ce19cb-3ff4-4c85-8929-bbee18dce4da" elementFormDefault="qualified">
    <xsd:import namespace="http://schemas.microsoft.com/office/2006/documentManagement/types"/>
    <xsd:import namespace="http://schemas.microsoft.com/office/infopath/2007/PartnerControls"/>
    <xsd:element name="Document_x0020_Path" ma:index="11" nillable="true" ma:displayName="Document Path" ma:format="Hyperlink" ma:internalName="Document_x0020_Path">
      <xsd:complexType>
        <xsd:complexContent>
          <xsd:extension base="dms:URL">
            <xsd:sequence>
              <xsd:element name="Url" type="dms:ValidUrl" minOccurs="0" nillable="true"/>
              <xsd:element name="Description" type="xsd:string" nillable="true"/>
            </xsd:sequence>
          </xsd:extension>
        </xsd:complexContent>
      </xsd:complexType>
    </xsd:element>
    <xsd:element name="URL" ma:index="12" nillable="true" ma:displayName="URL"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Project Contact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01B673-DCBE-4704-A81B-A6AFD8B95389}">
  <ds:schemaRefs>
    <ds:schemaRef ds:uri="http://schemas.microsoft.com/sharepoint/v3/contenttype/forms"/>
  </ds:schemaRefs>
</ds:datastoreItem>
</file>

<file path=customXml/itemProps2.xml><?xml version="1.0" encoding="utf-8"?>
<ds:datastoreItem xmlns:ds="http://schemas.openxmlformats.org/officeDocument/2006/customXml" ds:itemID="{650CA5FC-99F4-4B1F-9723-F0015C7D6B28}">
  <ds:schemaRefs>
    <ds:schemaRef ds:uri="http://schemas.microsoft.com/sharepoint/events"/>
  </ds:schemaRefs>
</ds:datastoreItem>
</file>

<file path=customXml/itemProps3.xml><?xml version="1.0" encoding="utf-8"?>
<ds:datastoreItem xmlns:ds="http://schemas.openxmlformats.org/officeDocument/2006/customXml" ds:itemID="{BE75FB14-DE01-485B-958C-2EE17675D8DA}">
  <ds:schemaRefs>
    <ds:schemaRef ds:uri="http://schemas.microsoft.com/office/2006/metadata/properties"/>
    <ds:schemaRef ds:uri="http://schemas.microsoft.com/office/infopath/2007/PartnerControls"/>
    <ds:schemaRef ds:uri="ce702dbc-854a-42dd-af67-dde56e8239cb"/>
    <ds:schemaRef ds:uri="24ce19cb-3ff4-4c85-8929-bbee18dce4da"/>
  </ds:schemaRefs>
</ds:datastoreItem>
</file>

<file path=customXml/itemProps4.xml><?xml version="1.0" encoding="utf-8"?>
<ds:datastoreItem xmlns:ds="http://schemas.openxmlformats.org/officeDocument/2006/customXml" ds:itemID="{B2AB09AF-B573-4FDF-AB3D-947335D41A50}">
  <ds:schemaRefs>
    <ds:schemaRef ds:uri="http://schemas.microsoft.com/office/2006/metadata/longProperties"/>
  </ds:schemaRefs>
</ds:datastoreItem>
</file>

<file path=customXml/itemProps5.xml><?xml version="1.0" encoding="utf-8"?>
<ds:datastoreItem xmlns:ds="http://schemas.openxmlformats.org/officeDocument/2006/customXml" ds:itemID="{98570BF0-EA75-40FA-B93B-A0E9310AF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702dbc-854a-42dd-af67-dde56e8239cb"/>
    <ds:schemaRef ds:uri="24ce19cb-3ff4-4c85-8929-bbee18dce4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JSLint2</Template>
  <TotalTime>1290</TotalTime>
  <Words>1011</Words>
  <Application>Microsoft Office PowerPoint</Application>
  <PresentationFormat>On-screen Show (4:3)</PresentationFormat>
  <Paragraphs>107</Paragraphs>
  <Slides>9</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Calibri</vt:lpstr>
      <vt:lpstr>Courier New</vt:lpstr>
      <vt:lpstr>Noto Sans</vt:lpstr>
      <vt:lpstr>Segoe</vt:lpstr>
      <vt:lpstr>Segoe Light</vt:lpstr>
      <vt:lpstr>Segoe Semibold</vt:lpstr>
      <vt:lpstr>Times New Roman</vt:lpstr>
      <vt:lpstr>Verdana</vt:lpstr>
      <vt:lpstr>Wingdings</vt:lpstr>
      <vt:lpstr>Wingdings 2</vt:lpstr>
      <vt:lpstr>TechEd06_Template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ETC Responsibilities - Version 1.0</dc:subject>
  <dc:creator>Ashutosh Karnatak</dc:creator>
  <cp:lastModifiedBy>Kumar Prabhakar</cp:lastModifiedBy>
  <cp:revision>63</cp:revision>
  <dcterms:created xsi:type="dcterms:W3CDTF">2016-10-07T17:50:58Z</dcterms:created>
  <dcterms:modified xsi:type="dcterms:W3CDTF">2018-03-09T19:34:31Z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DF6JW355AR5D-7747-22</vt:lpwstr>
  </property>
  <property fmtid="{D5CDD505-2E9C-101B-9397-08002B2CF9AE}" pid="3" name="_dlc_DocIdItemGuid">
    <vt:lpwstr>9e153ad5-8d14-41d9-b0bf-6fcb5ae19b9c</vt:lpwstr>
  </property>
  <property fmtid="{D5CDD505-2E9C-101B-9397-08002B2CF9AE}" pid="4" name="_dlc_DocIdUrl">
    <vt:lpwstr>http://backbone:9090/Education/_layouts/DocIdRedir.aspx?ID=DF6JW355AR5D-7747-22, DF6JW355AR5D-7747-22</vt:lpwstr>
  </property>
  <property fmtid="{D5CDD505-2E9C-101B-9397-08002B2CF9AE}" pid="5" name="Ranjeet Kumar">
    <vt:lpwstr>ETC Responsibilities - Version 1.0</vt:lpwstr>
  </property>
  <property fmtid="{D5CDD505-2E9C-101B-9397-08002B2CF9AE}" pid="6" name="ContentTypeId">
    <vt:lpwstr>0x0101006EA0800348C4FD4A80E34C893AB34C55</vt:lpwstr>
  </property>
</Properties>
</file>