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79" r:id="rId9"/>
    <p:sldId id="262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65" r:id="rId19"/>
    <p:sldId id="266" r:id="rId20"/>
    <p:sldId id="268" r:id="rId21"/>
    <p:sldId id="267" r:id="rId22"/>
    <p:sldId id="281" r:id="rId23"/>
    <p:sldId id="276" r:id="rId24"/>
    <p:sldId id="277" r:id="rId25"/>
    <p:sldId id="278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90AD6-4DB3-4C5C-B19D-6B7C31FD5945}" type="datetimeFigureOut">
              <a:rPr lang="en-US" smtClean="0"/>
              <a:pPr/>
              <a:t>10/30/2008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34AAF4-FE8C-49D5-89B2-BA2E4A9E6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hadmyers.lostechies.com/" TargetMode="External"/><Relationship Id="rId2" Type="http://schemas.openxmlformats.org/officeDocument/2006/relationships/hyperlink" Target="mailto:chad@chadmyer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dslw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Domain-specific Languages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Chad Myers</a:t>
            </a:r>
            <a:br>
              <a:rPr lang="en-US" dirty="0" smtClean="0"/>
            </a:br>
            <a:r>
              <a:rPr lang="en-US" dirty="0" smtClean="0"/>
              <a:t>LosTechies.com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</a:p>
          <a:p>
            <a:pPr lvl="1"/>
            <a:r>
              <a:rPr lang="en-US" dirty="0" smtClean="0"/>
              <a:t>Expression Builder</a:t>
            </a:r>
          </a:p>
          <a:p>
            <a:pPr lvl="1"/>
            <a:r>
              <a:rPr lang="en-US" dirty="0" smtClean="0"/>
              <a:t>Object Scoping</a:t>
            </a:r>
          </a:p>
          <a:p>
            <a:pPr lvl="1"/>
            <a:r>
              <a:rPr lang="en-US" dirty="0" smtClean="0"/>
              <a:t>Delegation (Nested Closures Revisited)</a:t>
            </a:r>
          </a:p>
          <a:p>
            <a:pPr lvl="1"/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Patterns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Host Object</a:t>
            </a:r>
          </a:p>
          <a:p>
            <a:r>
              <a:rPr lang="en-US" dirty="0" smtClean="0"/>
              <a:t>Return Host Object from Each Call</a:t>
            </a:r>
          </a:p>
          <a:p>
            <a:r>
              <a:rPr lang="en-US" dirty="0" smtClean="0"/>
              <a:t>Modifies State or Performs an Action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Assembly/Population of an Object or Objects</a:t>
            </a:r>
          </a:p>
          <a:p>
            <a:pPr lvl="1"/>
            <a:r>
              <a:rPr lang="en-US" dirty="0" smtClean="0"/>
              <a:t>Allows for in-line or multi-line statements</a:t>
            </a:r>
          </a:p>
          <a:p>
            <a:pPr lvl="1"/>
            <a:r>
              <a:rPr lang="en-US" dirty="0" smtClean="0"/>
              <a:t>Provides clear path for consumers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System.DateTime</a:t>
            </a:r>
            <a:endParaRPr lang="en-US" dirty="0" smtClean="0"/>
          </a:p>
          <a:p>
            <a:pPr lvl="1"/>
            <a:r>
              <a:rPr lang="en-US" dirty="0" err="1" smtClean="0"/>
              <a:t>System.String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Pattern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Focused, Deterministic</a:t>
            </a:r>
          </a:p>
          <a:p>
            <a:r>
              <a:rPr lang="en-US" dirty="0" smtClean="0"/>
              <a:t>Encapsulates Frequent Tasks</a:t>
            </a:r>
          </a:p>
          <a:p>
            <a:r>
              <a:rPr lang="en-US" dirty="0" smtClean="0"/>
              <a:t>Helps Keep Flow</a:t>
            </a:r>
          </a:p>
          <a:p>
            <a:r>
              <a:rPr lang="en-US" dirty="0" smtClean="0"/>
              <a:t>Helps Enhance Language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DateTime.Parse</a:t>
            </a:r>
            <a:r>
              <a:rPr lang="en-US" dirty="0" smtClean="0"/>
              <a:t>(), *.Parse()</a:t>
            </a:r>
          </a:p>
          <a:p>
            <a:pPr lvl="1"/>
            <a:r>
              <a:rPr lang="en-US" dirty="0" err="1" smtClean="0"/>
              <a:t>TimeSpan.FromMinutes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 Pattern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</a:p>
          <a:p>
            <a:r>
              <a:rPr lang="en-US" dirty="0" smtClean="0"/>
              <a:t>Scoping</a:t>
            </a:r>
          </a:p>
          <a:p>
            <a:r>
              <a:rPr lang="en-US" dirty="0" smtClean="0"/>
              <a:t>Physical Separation of Tasks</a:t>
            </a:r>
          </a:p>
          <a:p>
            <a:r>
              <a:rPr lang="en-US" dirty="0" smtClean="0"/>
              <a:t>Deterministic Resolution of Task</a:t>
            </a:r>
          </a:p>
          <a:p>
            <a:r>
              <a:rPr lang="en-US" dirty="0" smtClean="0"/>
              <a:t>Solves “</a:t>
            </a:r>
            <a:r>
              <a:rPr lang="en-US" dirty="0" err="1" smtClean="0"/>
              <a:t>Rathole</a:t>
            </a:r>
            <a:r>
              <a:rPr lang="en-US" dirty="0" smtClean="0"/>
              <a:t>” Problem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err="1" smtClean="0"/>
              <a:t>Registry.Scan</a:t>
            </a:r>
            <a:r>
              <a:rPr lang="en-US" dirty="0" smtClean="0"/>
              <a:t>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PersistenceModel.ForEach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Closure Pattern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Type/Collection/Dictionary Initializers</a:t>
            </a:r>
          </a:p>
          <a:p>
            <a:r>
              <a:rPr lang="en-US" dirty="0" smtClean="0"/>
              <a:t>Can Replace Method Chaining in Many Circumstances</a:t>
            </a:r>
          </a:p>
          <a:p>
            <a:r>
              <a:rPr lang="en-US" dirty="0" smtClean="0"/>
              <a:t>Can be More Expressive, in Less Spaces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MsSqlConifgurationTester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Literal Type Expression Pattern	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 3.0, this means Extension Methods</a:t>
            </a:r>
          </a:p>
          <a:p>
            <a:r>
              <a:rPr lang="en-US" dirty="0" smtClean="0"/>
              <a:t>In C# 4.0, much, much more</a:t>
            </a:r>
          </a:p>
          <a:p>
            <a:r>
              <a:rPr lang="en-US" dirty="0" smtClean="0"/>
              <a:t>Attaching Different Behavior to Existing API</a:t>
            </a:r>
          </a:p>
          <a:p>
            <a:r>
              <a:rPr lang="en-US" dirty="0" smtClean="0"/>
              <a:t>Extensibility Point for Existing DSLs</a:t>
            </a:r>
          </a:p>
          <a:p>
            <a:r>
              <a:rPr lang="en-US" dirty="0" smtClean="0"/>
              <a:t>Allows for Different Grammars for Same API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XmlExtensions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Specification Extensions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Reception Pattern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C#, this means Expression Trees</a:t>
            </a:r>
          </a:p>
          <a:p>
            <a:r>
              <a:rPr lang="en-US" dirty="0" smtClean="0"/>
              <a:t>Useful for Static Reflection</a:t>
            </a:r>
          </a:p>
          <a:p>
            <a:r>
              <a:rPr lang="en-US" dirty="0" smtClean="0"/>
              <a:t>Can Compose Expressions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ClassMap</a:t>
            </a:r>
            <a:r>
              <a:rPr lang="en-US" dirty="0" smtClean="0"/>
              <a:t>&lt;T&gt;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EntityQuery</a:t>
            </a:r>
            <a:r>
              <a:rPr lang="en-US" dirty="0" smtClean="0"/>
              <a:t> stuff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Tree Manipulation Pattern	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on building block patterns?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</a:p>
          <a:p>
            <a:r>
              <a:rPr lang="en-US" dirty="0" smtClean="0"/>
              <a:t>Progressive Interfaces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Rathole</a:t>
            </a:r>
            <a:r>
              <a:rPr lang="en-US" dirty="0" smtClean="0"/>
              <a:t>” Problem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err="1" smtClean="0"/>
              <a:t>CascadeExpression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ManyToManyPart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ActionLinkExpression</a:t>
            </a:r>
            <a:r>
              <a:rPr lang="en-US" dirty="0" smtClean="0"/>
              <a:t> (Dovetail)</a:t>
            </a:r>
          </a:p>
          <a:p>
            <a:pPr lvl="1"/>
            <a:r>
              <a:rPr lang="en-US" dirty="0" err="1" smtClean="0"/>
              <a:t>ExpressionBase</a:t>
            </a:r>
            <a:r>
              <a:rPr lang="en-US" dirty="0" smtClean="0"/>
              <a:t> (Dovetail)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Builder Pattern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directly, or serves as base class</a:t>
            </a:r>
          </a:p>
          <a:p>
            <a:r>
              <a:rPr lang="en-US" dirty="0" smtClean="0"/>
              <a:t>Contains starter methods</a:t>
            </a:r>
          </a:p>
          <a:p>
            <a:r>
              <a:rPr lang="en-US" dirty="0" smtClean="0"/>
              <a:t>Launching point for other patterns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Registry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PersistenceModel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Scoping Pattern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Housekeeping Stuff</a:t>
            </a:r>
          </a:p>
          <a:p>
            <a:r>
              <a:rPr lang="en-US" dirty="0" smtClean="0"/>
              <a:t>Meet the Presenter</a:t>
            </a:r>
          </a:p>
          <a:p>
            <a:r>
              <a:rPr lang="en-US" dirty="0" smtClean="0"/>
              <a:t>ALT.NET </a:t>
            </a:r>
          </a:p>
          <a:p>
            <a:r>
              <a:rPr lang="en-US" dirty="0" smtClean="0"/>
              <a:t>LosTechies.com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be structural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ObjectFactory.Initialize</a:t>
            </a:r>
            <a:r>
              <a:rPr lang="en-US" dirty="0" smtClean="0"/>
              <a:t>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 (Nested Closures)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of types</a:t>
            </a:r>
          </a:p>
          <a:p>
            <a:r>
              <a:rPr lang="en-US" dirty="0" smtClean="0"/>
              <a:t>Identification of interesting types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ITypeScanner</a:t>
            </a:r>
            <a:r>
              <a:rPr lang="en-US" dirty="0" smtClean="0"/>
              <a:t> (</a:t>
            </a:r>
            <a:r>
              <a:rPr lang="en-US" dirty="0" err="1" smtClean="0"/>
              <a:t>StructureMap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AutoPersistenceModel</a:t>
            </a:r>
            <a:r>
              <a:rPr lang="en-US" dirty="0" smtClean="0"/>
              <a:t> (Fluent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on structural patterns?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model-based generative Internal DSL for writing a fairy tale story</a:t>
            </a:r>
          </a:p>
          <a:p>
            <a:r>
              <a:rPr lang="en-US" dirty="0" smtClean="0"/>
              <a:t>End result: Print the story to the debug window</a:t>
            </a:r>
            <a:endParaRPr lang="en-US" dirty="0"/>
          </a:p>
          <a:p>
            <a:r>
              <a:rPr lang="en-US" dirty="0" smtClean="0"/>
              <a:t>Demonstrate as many patterns as possible in one DSL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Practice: Fairy Tale </a:t>
            </a:r>
            <a:r>
              <a:rPr lang="en-US" dirty="0" smtClean="0"/>
              <a:t>Builder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FairyTale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Story Parts (Intro, focus, plot, ending)</a:t>
            </a:r>
          </a:p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Fairy Tale Model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Delegation -- Nested Closure</a:t>
            </a:r>
          </a:p>
          <a:p>
            <a:r>
              <a:rPr lang="en-US" dirty="0" smtClean="0"/>
              <a:t>Expression Builder in closure</a:t>
            </a:r>
          </a:p>
          <a:p>
            <a:r>
              <a:rPr lang="en-US" dirty="0" smtClean="0"/>
              <a:t>Method Chaining with Generic Type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Literal Type Expressions</a:t>
            </a:r>
          </a:p>
          <a:p>
            <a:r>
              <a:rPr lang="en-US" dirty="0" smtClean="0"/>
              <a:t>Parse Tree Manipulation</a:t>
            </a:r>
          </a:p>
          <a:p>
            <a:r>
              <a:rPr lang="en-US" dirty="0" smtClean="0"/>
              <a:t>Dynamic Reception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Fairy Tale Builder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on Fairy Tale Builder?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Chad Myers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chad@chadmyers.com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http://chadmyers.lostechies.com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Martin Fowler’s DSL WIP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http://martinfowler.com/dslwip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</a:p>
          <a:p>
            <a:pPr lvl="1"/>
            <a:r>
              <a:rPr lang="en-US" dirty="0" smtClean="0"/>
              <a:t>Inline and Multiline </a:t>
            </a:r>
          </a:p>
          <a:p>
            <a:pPr lvl="1"/>
            <a:r>
              <a:rPr lang="en-US" dirty="0" smtClean="0"/>
              <a:t>Block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Type, List, and Dictionary Initializers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Inferrence</a:t>
            </a:r>
            <a:endParaRPr lang="en-US" dirty="0" smtClean="0"/>
          </a:p>
          <a:p>
            <a:r>
              <a:rPr lang="en-US" dirty="0" smtClean="0"/>
              <a:t>Basics of Expression Trees</a:t>
            </a:r>
          </a:p>
          <a:p>
            <a:r>
              <a:rPr lang="en-US" dirty="0" smtClean="0"/>
              <a:t>Static Reflection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Primer on Advanced C# 3.0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r>
              <a:rPr lang="en-US" dirty="0" smtClean="0"/>
              <a:t> – </a:t>
            </a:r>
            <a:r>
              <a:rPr lang="en-US" sz="2000" dirty="0" smtClean="0"/>
              <a:t>“Language within a Language” for targeted, specific purpose</a:t>
            </a:r>
          </a:p>
          <a:p>
            <a:r>
              <a:rPr lang="en-US" b="1" dirty="0" smtClean="0"/>
              <a:t>Why? –</a:t>
            </a:r>
            <a:r>
              <a:rPr lang="en-US" sz="2400" b="1" dirty="0" smtClean="0"/>
              <a:t> </a:t>
            </a:r>
            <a:r>
              <a:rPr lang="en-US" sz="2000" dirty="0" smtClean="0"/>
              <a:t>To</a:t>
            </a:r>
            <a:r>
              <a:rPr lang="en-US" sz="2400" dirty="0" smtClean="0"/>
              <a:t> </a:t>
            </a:r>
            <a:r>
              <a:rPr lang="en-US" sz="2000" dirty="0" smtClean="0"/>
              <a:t>enhance the usability of an API designed and highly targeted for a specific purpose</a:t>
            </a:r>
            <a:endParaRPr lang="en-US" sz="2800" b="1" dirty="0" smtClean="0"/>
          </a:p>
          <a:p>
            <a:r>
              <a:rPr lang="en-US" b="1" dirty="0" smtClean="0"/>
              <a:t>Who?</a:t>
            </a:r>
            <a:r>
              <a:rPr lang="en-US" dirty="0" smtClean="0"/>
              <a:t> </a:t>
            </a:r>
            <a:r>
              <a:rPr lang="en-US" b="1" dirty="0" smtClean="0"/>
              <a:t>– </a:t>
            </a:r>
            <a:r>
              <a:rPr lang="en-US" sz="2000" dirty="0" smtClean="0"/>
              <a:t>Martin Fowler, Jeremy Miller, Ayende Rahien, Jay Fields</a:t>
            </a:r>
          </a:p>
          <a:p>
            <a:r>
              <a:rPr lang="en-US" b="1" dirty="0" smtClean="0"/>
              <a:t>When? – </a:t>
            </a:r>
            <a:r>
              <a:rPr lang="en-US" sz="2000" dirty="0" smtClean="0"/>
              <a:t>In .NET, primarily since C# 3.0 (mini-DSLs in .NET have existed since 1.1)</a:t>
            </a:r>
          </a:p>
          <a:p>
            <a:r>
              <a:rPr lang="en-US" b="1" dirty="0" smtClean="0"/>
              <a:t>How?</a:t>
            </a:r>
            <a:r>
              <a:rPr lang="en-US" sz="2000" dirty="0" smtClean="0"/>
              <a:t> </a:t>
            </a:r>
            <a:r>
              <a:rPr lang="en-US" b="1" dirty="0" smtClean="0"/>
              <a:t>– </a:t>
            </a:r>
            <a:r>
              <a:rPr lang="en-US" sz="2000" dirty="0" smtClean="0"/>
              <a:t>Attend this Workshop! Read Fowler, Miller, Rahien, Fields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Introduction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Bending an existing language and compiler</a:t>
            </a:r>
          </a:p>
          <a:p>
            <a:r>
              <a:rPr lang="en-US" dirty="0" smtClean="0"/>
              <a:t>Unconventional – but still disciplined – use of language techniques (Language Oriented Programming)</a:t>
            </a:r>
          </a:p>
          <a:p>
            <a:r>
              <a:rPr lang="en-US" dirty="0" smtClean="0"/>
              <a:t>Focus on Flow, Comprehension and Accelerated Use of Finished Product</a:t>
            </a:r>
          </a:p>
          <a:p>
            <a:r>
              <a:rPr lang="en-US" dirty="0" smtClean="0"/>
              <a:t>Should Be (Outwardly…):</a:t>
            </a:r>
          </a:p>
          <a:p>
            <a:pPr lvl="1"/>
            <a:r>
              <a:rPr lang="en-US" dirty="0" smtClean="0"/>
              <a:t>Expressive</a:t>
            </a:r>
          </a:p>
          <a:p>
            <a:pPr lvl="1"/>
            <a:r>
              <a:rPr lang="en-US" dirty="0" smtClean="0"/>
              <a:t>Efficient/Productive</a:t>
            </a:r>
          </a:p>
          <a:p>
            <a:pPr lvl="1"/>
            <a:r>
              <a:rPr lang="en-US" dirty="0" smtClean="0"/>
              <a:t>Conventional (in the context of the domain)</a:t>
            </a:r>
          </a:p>
          <a:p>
            <a:pPr lvl="1"/>
            <a:r>
              <a:rPr lang="en-US" dirty="0" smtClean="0"/>
              <a:t>Discoverable, Flowing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Concepts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DSLs</a:t>
            </a:r>
          </a:p>
          <a:p>
            <a:pPr lvl="1"/>
            <a:r>
              <a:rPr lang="en-US" dirty="0" smtClean="0"/>
              <a:t>Problem/Purpose Identification</a:t>
            </a:r>
          </a:p>
          <a:p>
            <a:pPr lvl="1"/>
            <a:r>
              <a:rPr lang="en-US" dirty="0" smtClean="0"/>
              <a:t>Pattern Application</a:t>
            </a:r>
          </a:p>
          <a:p>
            <a:pPr lvl="1"/>
            <a:r>
              <a:rPr lang="en-US" dirty="0" smtClean="0"/>
              <a:t>Refactoring</a:t>
            </a:r>
          </a:p>
          <a:p>
            <a:r>
              <a:rPr lang="en-US" dirty="0" smtClean="0"/>
              <a:t>Large DSLs</a:t>
            </a:r>
          </a:p>
          <a:p>
            <a:pPr lvl="1"/>
            <a:r>
              <a:rPr lang="en-US" dirty="0" smtClean="0"/>
              <a:t>Problem/Purpose Identification</a:t>
            </a:r>
          </a:p>
          <a:p>
            <a:pPr lvl="1"/>
            <a:r>
              <a:rPr lang="en-US" dirty="0" smtClean="0"/>
              <a:t>Major component Identification and Minimal Design</a:t>
            </a:r>
          </a:p>
          <a:p>
            <a:pPr lvl="1"/>
            <a:r>
              <a:rPr lang="en-US" dirty="0" smtClean="0"/>
              <a:t>Pattern Application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Strategies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Result</a:t>
            </a:r>
          </a:p>
          <a:p>
            <a:pPr lvl="1"/>
            <a:r>
              <a:rPr lang="en-US" dirty="0" smtClean="0"/>
              <a:t>Generative</a:t>
            </a:r>
          </a:p>
          <a:p>
            <a:pPr lvl="1"/>
            <a:r>
              <a:rPr lang="en-US" dirty="0" smtClean="0"/>
              <a:t>Non-Generative</a:t>
            </a:r>
          </a:p>
          <a:p>
            <a:r>
              <a:rPr lang="en-US" dirty="0" smtClean="0"/>
              <a:t>Internal Structure</a:t>
            </a:r>
          </a:p>
          <a:p>
            <a:pPr lvl="1"/>
            <a:r>
              <a:rPr lang="en-US" dirty="0" smtClean="0"/>
              <a:t>Semantic Model (Internal &amp; External)</a:t>
            </a:r>
          </a:p>
          <a:p>
            <a:pPr lvl="1"/>
            <a:r>
              <a:rPr lang="en-US" dirty="0" smtClean="0"/>
              <a:t>No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DSL Form and Type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get into the meat, any 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 Concepts</a:t>
            </a:r>
          </a:p>
          <a:p>
            <a:pPr lvl="1"/>
            <a:r>
              <a:rPr lang="en-US" dirty="0" smtClean="0"/>
              <a:t>Context Variables and State Management</a:t>
            </a:r>
          </a:p>
          <a:p>
            <a:pPr lvl="1"/>
            <a:r>
              <a:rPr lang="en-US" dirty="0" smtClean="0"/>
              <a:t>Generic Type Specifiers</a:t>
            </a:r>
          </a:p>
          <a:p>
            <a:r>
              <a:rPr lang="en-US" dirty="0" smtClean="0"/>
              <a:t>Building Block Patterns</a:t>
            </a:r>
          </a:p>
          <a:p>
            <a:pPr lvl="1"/>
            <a:r>
              <a:rPr lang="en-US" dirty="0" smtClean="0"/>
              <a:t>Method Chaining</a:t>
            </a:r>
          </a:p>
          <a:p>
            <a:pPr lvl="1"/>
            <a:r>
              <a:rPr lang="en-US" dirty="0" smtClean="0"/>
              <a:t>Nested Function</a:t>
            </a:r>
          </a:p>
          <a:p>
            <a:pPr lvl="1"/>
            <a:r>
              <a:rPr lang="en-US" dirty="0" smtClean="0"/>
              <a:t>Nested Closure</a:t>
            </a:r>
          </a:p>
          <a:p>
            <a:pPr lvl="1"/>
            <a:r>
              <a:rPr lang="en-US" dirty="0" smtClean="0"/>
              <a:t>Literal Type/Collection Expression (Initializers)</a:t>
            </a:r>
          </a:p>
          <a:p>
            <a:pPr lvl="1"/>
            <a:r>
              <a:rPr lang="en-US" dirty="0" smtClean="0"/>
              <a:t>Dynamic Reception (Extension Methods)</a:t>
            </a:r>
          </a:p>
          <a:p>
            <a:pPr lvl="1"/>
            <a:r>
              <a:rPr lang="en-US" dirty="0" smtClean="0"/>
              <a:t>Parse Tree Manipulation (Expression Trees)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DSL Patterns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611</TotalTime>
  <Words>711</Words>
  <Application>Microsoft Office PowerPoint</Application>
  <PresentationFormat>On-screen Show (4:3)</PresentationFormat>
  <Paragraphs>168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Internal Domain-specific Languages in C#</vt:lpstr>
      <vt:lpstr>Introduction</vt:lpstr>
      <vt:lpstr>Quick Primer on Advanced C# 3.0</vt:lpstr>
      <vt:lpstr>Internal DSL Introduction </vt:lpstr>
      <vt:lpstr>Internal DSL Concepts</vt:lpstr>
      <vt:lpstr>Internal DSL Strategies</vt:lpstr>
      <vt:lpstr>Internal DSL Form and Type</vt:lpstr>
      <vt:lpstr>Questions Here</vt:lpstr>
      <vt:lpstr>Internal DSL Patterns</vt:lpstr>
      <vt:lpstr>Internal DSL Patterns</vt:lpstr>
      <vt:lpstr>Method Chaining Pattern </vt:lpstr>
      <vt:lpstr>Nested Function Pattern</vt:lpstr>
      <vt:lpstr>Nested Closure Pattern</vt:lpstr>
      <vt:lpstr>Literal Type Expression Pattern </vt:lpstr>
      <vt:lpstr>Dynamic Reception Pattern</vt:lpstr>
      <vt:lpstr>Parse Tree Manipulation Pattern </vt:lpstr>
      <vt:lpstr>Questions</vt:lpstr>
      <vt:lpstr>Expression Builder Pattern</vt:lpstr>
      <vt:lpstr>Object Scoping Pattern</vt:lpstr>
      <vt:lpstr>Delegation (Nested Closures)</vt:lpstr>
      <vt:lpstr>Conventions</vt:lpstr>
      <vt:lpstr>Questions</vt:lpstr>
      <vt:lpstr>In Practice: Fairy Tale Builder</vt:lpstr>
      <vt:lpstr>Fairy Tale Model</vt:lpstr>
      <vt:lpstr>Fairy Tale Builder</vt:lpstr>
      <vt:lpstr>Questions</vt:lpstr>
      <vt:lpstr>Closing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Domain-specific Languages in C#</dc:title>
  <dc:creator>Chad Myers</dc:creator>
  <cp:lastModifiedBy>Chad</cp:lastModifiedBy>
  <cp:revision>98</cp:revision>
  <dcterms:created xsi:type="dcterms:W3CDTF">2008-10-28T01:45:52Z</dcterms:created>
  <dcterms:modified xsi:type="dcterms:W3CDTF">2008-10-30T20:43:00Z</dcterms:modified>
</cp:coreProperties>
</file>