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E43A28-DBAF-4D47-9379-11B63D1CAFC1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BA7E26-3541-4A9A-97EB-A98EA405D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Highly Opinionated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Miller</a:t>
            </a:r>
          </a:p>
          <a:p>
            <a:r>
              <a:rPr lang="en-US" dirty="0" smtClean="0"/>
              <a:t>Chad Myers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QUnit</a:t>
            </a:r>
            <a:r>
              <a:rPr lang="en-US" dirty="0" smtClean="0"/>
              <a:t>, Testing, CI Integration</a:t>
            </a:r>
          </a:p>
          <a:p>
            <a:r>
              <a:rPr lang="en-US" dirty="0" smtClean="0"/>
              <a:t>Partials</a:t>
            </a:r>
          </a:p>
          <a:p>
            <a:r>
              <a:rPr lang="en-US" dirty="0" err="1" smtClean="0"/>
              <a:t>StoryTeller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smtClean="0"/>
              <a:t>Query Infrastructure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Reversibility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SOLID and other “OO-y” stuff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 Page 1 -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inspired, but stick with C# idioms/STR</a:t>
            </a:r>
          </a:p>
          <a:p>
            <a:r>
              <a:rPr lang="en-US" dirty="0" smtClean="0"/>
              <a:t>Conventions, Conventions, Conventions</a:t>
            </a:r>
          </a:p>
          <a:p>
            <a:r>
              <a:rPr lang="en-US" dirty="0" smtClean="0"/>
              <a:t>Testing (reduce friction)</a:t>
            </a:r>
          </a:p>
          <a:p>
            <a:r>
              <a:rPr lang="en-US" dirty="0" smtClean="0"/>
              <a:t>Views light, Controllers medium, Model heavy</a:t>
            </a:r>
          </a:p>
          <a:p>
            <a:r>
              <a:rPr lang="en-US" dirty="0" smtClean="0"/>
              <a:t>ASP.NET doesn’t exist (</a:t>
            </a:r>
            <a:r>
              <a:rPr lang="en-US" dirty="0" err="1" smtClean="0"/>
              <a:t>shh</a:t>
            </a:r>
            <a:r>
              <a:rPr lang="en-US" dirty="0" smtClean="0"/>
              <a:t> </a:t>
            </a:r>
            <a:r>
              <a:rPr lang="en-US" dirty="0" smtClean="0"/>
              <a:t>– wrap where necessary)</a:t>
            </a:r>
          </a:p>
          <a:p>
            <a:r>
              <a:rPr lang="en-US" b="1" u="sng" dirty="0" smtClean="0"/>
              <a:t>NO MAGIC STRINGS!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 Page 2 -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Conventions, Domain Layer 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Model is King, everything flows from the model</a:t>
            </a:r>
          </a:p>
          <a:p>
            <a:pPr lvl="1"/>
            <a:r>
              <a:rPr lang="en-US" dirty="0" smtClean="0"/>
              <a:t>DB generation, including null/non-null, string </a:t>
            </a:r>
            <a:r>
              <a:rPr lang="en-US" dirty="0" err="1" smtClean="0"/>
              <a:t>len</a:t>
            </a:r>
            <a:endParaRPr lang="en-US" dirty="0" smtClean="0"/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Localization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 Page 3 -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Testable, DI,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No direct contact with ASP.NET</a:t>
            </a:r>
          </a:p>
          <a:p>
            <a:r>
              <a:rPr lang="en-US" dirty="0" smtClean="0"/>
              <a:t>Invocation Interception for pre- and post-action processing</a:t>
            </a:r>
          </a:p>
          <a:p>
            <a:r>
              <a:rPr lang="en-US" dirty="0" smtClean="0"/>
              <a:t>And…. (wait for it)….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Thunderdome</a:t>
            </a:r>
            <a:r>
              <a:rPr lang="en-US" dirty="0" smtClean="0"/>
              <a:t> </a:t>
            </a:r>
            <a:r>
              <a:rPr lang="en-US" dirty="0" smtClean="0"/>
              <a:t>Principle</a:t>
            </a:r>
            <a:endParaRPr lang="en-US" dirty="0"/>
          </a:p>
        </p:txBody>
      </p:sp>
      <p:pic>
        <p:nvPicPr>
          <p:cNvPr id="9" name="Picture 3" descr="C:\Users\Chad\Desktop\Thunderdom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81175"/>
            <a:ext cx="3810000" cy="454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Thunderdome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model enters, one model leaves</a:t>
            </a:r>
          </a:p>
          <a:p>
            <a:r>
              <a:rPr lang="en-US" dirty="0" smtClean="0"/>
              <a:t>Incoming model represents Form, </a:t>
            </a:r>
            <a:r>
              <a:rPr lang="en-US" dirty="0" err="1" smtClean="0"/>
              <a:t>QueryString</a:t>
            </a:r>
            <a:r>
              <a:rPr lang="en-US" dirty="0" smtClean="0"/>
              <a:t>, Context, and Cookies</a:t>
            </a:r>
          </a:p>
          <a:p>
            <a:r>
              <a:rPr lang="en-US" dirty="0" smtClean="0"/>
              <a:t>Controller processes, produces output model with everything the view will need</a:t>
            </a:r>
          </a:p>
          <a:p>
            <a:r>
              <a:rPr lang="en-US" dirty="0" smtClean="0"/>
              <a:t>Controllers *may* override </a:t>
            </a:r>
            <a:r>
              <a:rPr lang="en-US" dirty="0" err="1" smtClean="0"/>
              <a:t>ActionResult</a:t>
            </a:r>
            <a:r>
              <a:rPr lang="en-US" dirty="0" smtClean="0"/>
              <a:t> if necessary, generally shouldn’t</a:t>
            </a:r>
          </a:p>
          <a:p>
            <a:r>
              <a:rPr lang="en-US" dirty="0" smtClean="0"/>
              <a:t>Invocation Interception handles the populating of input model and handling of output model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 Page 4 – Controllers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mystery meat data passed to views – No </a:t>
            </a:r>
            <a:r>
              <a:rPr lang="en-US" dirty="0" err="1" smtClean="0"/>
              <a:t>hashtables</a:t>
            </a:r>
            <a:r>
              <a:rPr lang="en-US" dirty="0" smtClean="0"/>
              <a:t>, dictionaries, magic strings, etc</a:t>
            </a:r>
          </a:p>
          <a:p>
            <a:r>
              <a:rPr lang="en-US" dirty="0" err="1" smtClean="0"/>
              <a:t>ActionContext</a:t>
            </a:r>
            <a:r>
              <a:rPr lang="en-US" dirty="0" smtClean="0"/>
              <a:t>&lt;IN, OUT, CONTROLLER&gt;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 Page 5 -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typed views, no mystery meat and no magic strings</a:t>
            </a:r>
          </a:p>
          <a:p>
            <a:r>
              <a:rPr lang="en-US" dirty="0" smtClean="0"/>
              <a:t>Form element names predictable/consistent – </a:t>
            </a:r>
            <a:r>
              <a:rPr lang="en-US" b="1" dirty="0" smtClean="0"/>
              <a:t>Conventions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 Code Behind</a:t>
            </a:r>
          </a:p>
          <a:p>
            <a:r>
              <a:rPr lang="en-US" dirty="0" smtClean="0"/>
              <a:t>NO logic in view</a:t>
            </a:r>
          </a:p>
          <a:p>
            <a:r>
              <a:rPr lang="en-US" dirty="0" smtClean="0"/>
              <a:t>NO if’s or </a:t>
            </a:r>
            <a:r>
              <a:rPr lang="en-US" dirty="0" err="1" smtClean="0"/>
              <a:t>foreach’s</a:t>
            </a:r>
            <a:endParaRPr lang="en-US" dirty="0" smtClean="0"/>
          </a:p>
          <a:p>
            <a:r>
              <a:rPr lang="en-US" dirty="0" smtClean="0"/>
              <a:t>Method Chaining/Fluent API for HTML Expressions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372</TotalTime>
  <Words>268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Highly Opinionated ASP.NET MVC</vt:lpstr>
      <vt:lpstr>Core Principles</vt:lpstr>
      <vt:lpstr>Opinions Page 1 - General</vt:lpstr>
      <vt:lpstr>Opinions Page 2 - Model</vt:lpstr>
      <vt:lpstr>Opinions Page 3 - Controllers</vt:lpstr>
      <vt:lpstr>The Thunderdome Principle</vt:lpstr>
      <vt:lpstr>The Thunderdome Principle</vt:lpstr>
      <vt:lpstr>Opinions Page 4 – Controllers </vt:lpstr>
      <vt:lpstr>Opinions Page 5 - Views</vt:lpstr>
      <vt:lpstr>Misc Other Stuff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Chad</dc:creator>
  <cp:lastModifiedBy>Chad</cp:lastModifiedBy>
  <cp:revision>21</cp:revision>
  <dcterms:created xsi:type="dcterms:W3CDTF">2008-10-30T21:25:06Z</dcterms:created>
  <dcterms:modified xsi:type="dcterms:W3CDTF">2008-10-31T05:12:49Z</dcterms:modified>
</cp:coreProperties>
</file>