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90AD6-4DB3-4C5C-B19D-6B7C31FD5945}" type="datetimeFigureOut">
              <a:rPr lang="en-US" smtClean="0"/>
              <a:t>10/27/2008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34AAF4-FE8C-49D5-89B2-BA2E4A9E6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t>10/27/2008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t>10/27/2008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t>10/27/2008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t>10/27/2008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t>10/27/2008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t>10/27/2008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t>10/27/2008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t>10/27/2008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t>10/27/2008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90AD6-4DB3-4C5C-B19D-6B7C31FD5945}" type="datetimeFigureOut">
              <a:rPr lang="en-US" smtClean="0"/>
              <a:t>10/27/2008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34AAF4-FE8C-49D5-89B2-BA2E4A9E67A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90AD6-4DB3-4C5C-B19D-6B7C31FD5945}" type="datetimeFigureOut">
              <a:rPr lang="en-US" smtClean="0"/>
              <a:t>10/27/2008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034AAF4-FE8C-49D5-89B2-BA2E4A9E67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Internal Domain-specific Languages in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Chad Myers</a:t>
            </a:r>
            <a:br>
              <a:rPr lang="en-US" dirty="0" smtClean="0"/>
            </a:br>
            <a:r>
              <a:rPr lang="en-US" dirty="0" smtClean="0"/>
              <a:t>LosTechies.com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</a:p>
          <a:p>
            <a:r>
              <a:rPr lang="en-US" dirty="0" smtClean="0"/>
              <a:t>Progressive Interfaces</a:t>
            </a:r>
          </a:p>
          <a:p>
            <a:r>
              <a:rPr lang="en-US" dirty="0" smtClean="0"/>
              <a:t>The “</a:t>
            </a:r>
            <a:r>
              <a:rPr lang="en-US" dirty="0" err="1" smtClean="0"/>
              <a:t>Rathole</a:t>
            </a:r>
            <a:r>
              <a:rPr lang="en-US" smtClean="0"/>
              <a:t>” Problem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Internal DSL: Expression Builder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Housekeeping Stuff</a:t>
            </a:r>
          </a:p>
          <a:p>
            <a:r>
              <a:rPr lang="en-US" dirty="0" smtClean="0"/>
              <a:t>Meet the Presenter</a:t>
            </a:r>
          </a:p>
          <a:p>
            <a:r>
              <a:rPr lang="en-US" dirty="0" smtClean="0"/>
              <a:t>ALT.NET </a:t>
            </a:r>
          </a:p>
          <a:p>
            <a:r>
              <a:rPr lang="en-US" dirty="0" smtClean="0"/>
              <a:t>LosTechies.com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</a:p>
          <a:p>
            <a:pPr lvl="1"/>
            <a:r>
              <a:rPr lang="en-US" dirty="0" smtClean="0"/>
              <a:t>Inline and Multiline </a:t>
            </a:r>
          </a:p>
          <a:p>
            <a:pPr lvl="1"/>
            <a:r>
              <a:rPr lang="en-US" dirty="0" smtClean="0"/>
              <a:t>Block</a:t>
            </a:r>
          </a:p>
          <a:p>
            <a:r>
              <a:rPr lang="en-US" dirty="0" smtClean="0"/>
              <a:t>Closures</a:t>
            </a:r>
          </a:p>
          <a:p>
            <a:r>
              <a:rPr lang="en-US" dirty="0" smtClean="0"/>
              <a:t>Type, List, and Dictionary Initializers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Inferrence</a:t>
            </a:r>
            <a:endParaRPr lang="en-US" dirty="0" smtClean="0"/>
          </a:p>
          <a:p>
            <a:r>
              <a:rPr lang="en-US" dirty="0" smtClean="0"/>
              <a:t>Basics of Expression Trees</a:t>
            </a:r>
          </a:p>
          <a:p>
            <a:r>
              <a:rPr lang="en-US" dirty="0" smtClean="0"/>
              <a:t>Static Reflection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 Primer on Advanced C# 3.0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What?</a:t>
            </a:r>
            <a:r>
              <a:rPr lang="en-US" dirty="0" smtClean="0"/>
              <a:t> – </a:t>
            </a:r>
            <a:r>
              <a:rPr lang="en-US" sz="2000" dirty="0" smtClean="0"/>
              <a:t>“Language within a Language” for targeted, specific purpose</a:t>
            </a:r>
          </a:p>
          <a:p>
            <a:r>
              <a:rPr lang="en-US" b="1" dirty="0" smtClean="0"/>
              <a:t>Why? –</a:t>
            </a:r>
            <a:r>
              <a:rPr lang="en-US" sz="2400" b="1" dirty="0" smtClean="0"/>
              <a:t> </a:t>
            </a:r>
            <a:r>
              <a:rPr lang="en-US" sz="2000" dirty="0" smtClean="0"/>
              <a:t>To</a:t>
            </a:r>
            <a:r>
              <a:rPr lang="en-US" sz="2400" dirty="0" smtClean="0"/>
              <a:t> </a:t>
            </a:r>
            <a:r>
              <a:rPr lang="en-US" sz="2000" dirty="0" smtClean="0"/>
              <a:t>enhance the usability of an API designed and highly targeted for a specific purpose</a:t>
            </a:r>
            <a:endParaRPr lang="en-US" sz="2800" b="1" dirty="0" smtClean="0"/>
          </a:p>
          <a:p>
            <a:r>
              <a:rPr lang="en-US" b="1" dirty="0" smtClean="0"/>
              <a:t>Who?</a:t>
            </a:r>
            <a:r>
              <a:rPr lang="en-US" dirty="0" smtClean="0"/>
              <a:t> </a:t>
            </a:r>
            <a:r>
              <a:rPr lang="en-US" b="1" dirty="0" smtClean="0"/>
              <a:t>– </a:t>
            </a:r>
            <a:r>
              <a:rPr lang="en-US" sz="2000" dirty="0" smtClean="0"/>
              <a:t>Martin Fowler, Jeremy Miller, Ayende Rahien, Jay Fields</a:t>
            </a:r>
          </a:p>
          <a:p>
            <a:r>
              <a:rPr lang="en-US" b="1" dirty="0" smtClean="0"/>
              <a:t>When? – </a:t>
            </a:r>
            <a:r>
              <a:rPr lang="en-US" sz="2000" dirty="0" smtClean="0"/>
              <a:t>In .NET, primarily since C# 3.0 (mini-DSLs in .NET have existed since 1.1)</a:t>
            </a:r>
          </a:p>
          <a:p>
            <a:r>
              <a:rPr lang="en-US" b="1" dirty="0" smtClean="0"/>
              <a:t>How?</a:t>
            </a:r>
            <a:r>
              <a:rPr lang="en-US" sz="2000" dirty="0" smtClean="0"/>
              <a:t> </a:t>
            </a:r>
            <a:r>
              <a:rPr lang="en-US" b="1" dirty="0" smtClean="0"/>
              <a:t>– </a:t>
            </a:r>
            <a:r>
              <a:rPr lang="en-US" sz="2000" dirty="0" smtClean="0"/>
              <a:t>Attend this Workshop! Read Fowler, Miller, Rahien, Fields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DSL Introduction	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Bending an existing language and compiler</a:t>
            </a:r>
          </a:p>
          <a:p>
            <a:r>
              <a:rPr lang="en-US" dirty="0" smtClean="0"/>
              <a:t>Unconventional – but still disciplined </a:t>
            </a:r>
            <a:r>
              <a:rPr lang="en-US" dirty="0" smtClean="0"/>
              <a:t>–</a:t>
            </a:r>
            <a:r>
              <a:rPr lang="en-US" dirty="0" smtClean="0"/>
              <a:t> use of language techniques (Language Oriented Programming)</a:t>
            </a:r>
          </a:p>
          <a:p>
            <a:r>
              <a:rPr lang="en-US" dirty="0" smtClean="0"/>
              <a:t>Focus on Flow, Comprehension and Accelerated Use of Finished Product</a:t>
            </a:r>
          </a:p>
          <a:p>
            <a:r>
              <a:rPr lang="en-US" dirty="0" smtClean="0"/>
              <a:t>Should Be (Outwardly…):</a:t>
            </a:r>
          </a:p>
          <a:p>
            <a:pPr lvl="1"/>
            <a:r>
              <a:rPr lang="en-US" dirty="0" smtClean="0"/>
              <a:t>Expressive</a:t>
            </a:r>
          </a:p>
          <a:p>
            <a:pPr lvl="1"/>
            <a:r>
              <a:rPr lang="en-US" dirty="0" smtClean="0"/>
              <a:t>Efficient/Productive</a:t>
            </a:r>
          </a:p>
          <a:p>
            <a:pPr lvl="1"/>
            <a:r>
              <a:rPr lang="en-US" dirty="0" smtClean="0"/>
              <a:t>Conventional (in the context of the domain)</a:t>
            </a:r>
          </a:p>
          <a:p>
            <a:pPr lvl="1"/>
            <a:r>
              <a:rPr lang="en-US" dirty="0" smtClean="0"/>
              <a:t>Discoverable, Flowing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DSL Concepts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DSLs</a:t>
            </a:r>
          </a:p>
          <a:p>
            <a:pPr lvl="1"/>
            <a:r>
              <a:rPr lang="en-US" dirty="0" smtClean="0"/>
              <a:t>Problem/Purpose Identification</a:t>
            </a:r>
          </a:p>
          <a:p>
            <a:pPr lvl="1"/>
            <a:r>
              <a:rPr lang="en-US" dirty="0" smtClean="0"/>
              <a:t>Pattern Application</a:t>
            </a:r>
          </a:p>
          <a:p>
            <a:pPr lvl="1"/>
            <a:r>
              <a:rPr lang="en-US" dirty="0" smtClean="0"/>
              <a:t>Refactoring</a:t>
            </a:r>
          </a:p>
          <a:p>
            <a:r>
              <a:rPr lang="en-US" dirty="0" smtClean="0"/>
              <a:t>Large DSLs</a:t>
            </a:r>
          </a:p>
          <a:p>
            <a:pPr lvl="1"/>
            <a:r>
              <a:rPr lang="en-US" dirty="0" smtClean="0"/>
              <a:t>Problem/Purpose Identification</a:t>
            </a:r>
          </a:p>
          <a:p>
            <a:pPr lvl="1"/>
            <a:r>
              <a:rPr lang="en-US" dirty="0" smtClean="0"/>
              <a:t>Major component Identification and Minimal Design</a:t>
            </a:r>
          </a:p>
          <a:p>
            <a:pPr lvl="1"/>
            <a:r>
              <a:rPr lang="en-US" dirty="0" smtClean="0"/>
              <a:t>Pattern Application</a:t>
            </a:r>
          </a:p>
          <a:p>
            <a:pPr lvl="1"/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DSL Strategies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Result</a:t>
            </a:r>
          </a:p>
          <a:p>
            <a:pPr lvl="1"/>
            <a:r>
              <a:rPr lang="en-US" dirty="0" smtClean="0"/>
              <a:t>Generative</a:t>
            </a:r>
          </a:p>
          <a:p>
            <a:pPr lvl="1"/>
            <a:r>
              <a:rPr lang="en-US" dirty="0" smtClean="0"/>
              <a:t>Non-Generative</a:t>
            </a:r>
          </a:p>
          <a:p>
            <a:r>
              <a:rPr lang="en-US" dirty="0" smtClean="0"/>
              <a:t>Internal Structure</a:t>
            </a:r>
          </a:p>
          <a:p>
            <a:pPr lvl="1"/>
            <a:r>
              <a:rPr lang="en-US" dirty="0" smtClean="0"/>
              <a:t>Semantic Model (Internal &amp; External)</a:t>
            </a:r>
          </a:p>
          <a:p>
            <a:pPr lvl="1"/>
            <a:r>
              <a:rPr lang="en-US" dirty="0" smtClean="0"/>
              <a:t>No Model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DSL Form and Type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Block Concepts</a:t>
            </a:r>
          </a:p>
          <a:p>
            <a:pPr lvl="1"/>
            <a:r>
              <a:rPr lang="en-US" dirty="0" smtClean="0"/>
              <a:t>Context Variables and State Management</a:t>
            </a:r>
          </a:p>
          <a:p>
            <a:pPr lvl="1"/>
            <a:r>
              <a:rPr lang="en-US" dirty="0" smtClean="0"/>
              <a:t>Generic Type Specifiers</a:t>
            </a:r>
          </a:p>
          <a:p>
            <a:r>
              <a:rPr lang="en-US" dirty="0" smtClean="0"/>
              <a:t>Building Block Patterns</a:t>
            </a:r>
          </a:p>
          <a:p>
            <a:pPr lvl="1"/>
            <a:r>
              <a:rPr lang="en-US" dirty="0" smtClean="0"/>
              <a:t>Method Chaining</a:t>
            </a:r>
          </a:p>
          <a:p>
            <a:pPr lvl="1"/>
            <a:r>
              <a:rPr lang="en-US" dirty="0" smtClean="0"/>
              <a:t>Nested Function</a:t>
            </a:r>
          </a:p>
          <a:p>
            <a:pPr lvl="1"/>
            <a:r>
              <a:rPr lang="en-US" dirty="0" smtClean="0"/>
              <a:t>Nested Closure</a:t>
            </a:r>
          </a:p>
          <a:p>
            <a:pPr lvl="1"/>
            <a:r>
              <a:rPr lang="en-US" dirty="0" smtClean="0"/>
              <a:t>Literal Type/Collection Expression (Initializers)</a:t>
            </a:r>
          </a:p>
          <a:p>
            <a:pPr lvl="1"/>
            <a:r>
              <a:rPr lang="en-US" dirty="0" smtClean="0"/>
              <a:t>Dynamic Reception (Extension Methods)</a:t>
            </a:r>
          </a:p>
          <a:p>
            <a:pPr lvl="1"/>
            <a:r>
              <a:rPr lang="en-US" dirty="0" smtClean="0"/>
              <a:t>Parse Tree Manipulation (Expression Trees)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DSL Patterns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Patterns</a:t>
            </a:r>
          </a:p>
          <a:p>
            <a:pPr lvl="1"/>
            <a:r>
              <a:rPr lang="en-US" dirty="0" smtClean="0"/>
              <a:t>Expression Builder</a:t>
            </a:r>
          </a:p>
          <a:p>
            <a:pPr lvl="1"/>
            <a:r>
              <a:rPr lang="en-US" dirty="0" smtClean="0"/>
              <a:t>Object Scoping</a:t>
            </a:r>
          </a:p>
          <a:p>
            <a:pPr lvl="1"/>
            <a:r>
              <a:rPr lang="en-US" dirty="0" smtClean="0"/>
              <a:t>Delegation</a:t>
            </a:r>
          </a:p>
          <a:p>
            <a:pPr lvl="1"/>
            <a:r>
              <a:rPr lang="en-US" dirty="0" smtClean="0"/>
              <a:t>Conventional Batching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DSL Patterns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266</TotalTime>
  <Words>297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Internal Domain-specific Languages in C#</vt:lpstr>
      <vt:lpstr>Introduction</vt:lpstr>
      <vt:lpstr>Quick Primer on Advanced C# 3.0</vt:lpstr>
      <vt:lpstr>Internal DSL Introduction </vt:lpstr>
      <vt:lpstr>Internal DSL Concepts</vt:lpstr>
      <vt:lpstr>Internal DSL Strategies</vt:lpstr>
      <vt:lpstr>Internal DSL Form and Type</vt:lpstr>
      <vt:lpstr>Internal DSL Patterns</vt:lpstr>
      <vt:lpstr>Internal DSL Patterns</vt:lpstr>
      <vt:lpstr>Internal DSL: Expression Builder</vt:lpstr>
    </vt:vector>
  </TitlesOfParts>
  <Company>Personal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Domain-specific Languages in C#</dc:title>
  <dc:creator>Chad Myers</dc:creator>
  <cp:lastModifiedBy>Chad Myers</cp:lastModifiedBy>
  <cp:revision>32</cp:revision>
  <dcterms:created xsi:type="dcterms:W3CDTF">2008-10-28T01:45:52Z</dcterms:created>
  <dcterms:modified xsi:type="dcterms:W3CDTF">2008-10-28T06:12:42Z</dcterms:modified>
</cp:coreProperties>
</file>