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F03D-006D-424C-9711-7A9EF2B2D5FC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9066-654A-4C1F-B629-44E7E0785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F03D-006D-424C-9711-7A9EF2B2D5FC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9066-654A-4C1F-B629-44E7E0785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2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F03D-006D-424C-9711-7A9EF2B2D5FC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9066-654A-4C1F-B629-44E7E0785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F03D-006D-424C-9711-7A9EF2B2D5FC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9066-654A-4C1F-B629-44E7E0785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0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F03D-006D-424C-9711-7A9EF2B2D5FC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9066-654A-4C1F-B629-44E7E0785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F03D-006D-424C-9711-7A9EF2B2D5FC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9066-654A-4C1F-B629-44E7E0785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7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F03D-006D-424C-9711-7A9EF2B2D5FC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9066-654A-4C1F-B629-44E7E0785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0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F03D-006D-424C-9711-7A9EF2B2D5FC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9066-654A-4C1F-B629-44E7E0785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4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F03D-006D-424C-9711-7A9EF2B2D5FC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9066-654A-4C1F-B629-44E7E0785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5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F03D-006D-424C-9711-7A9EF2B2D5FC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9066-654A-4C1F-B629-44E7E0785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6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F03D-006D-424C-9711-7A9EF2B2D5FC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A9066-654A-4C1F-B629-44E7E0785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9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F03D-006D-424C-9711-7A9EF2B2D5FC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A9066-654A-4C1F-B629-44E7E07852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13838" y="1477108"/>
            <a:ext cx="386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右键解决方案中的引用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7420708" y="2057400"/>
            <a:ext cx="1345223" cy="29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5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56639" y="1178169"/>
            <a:ext cx="336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或者菜单栏中也行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5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81554" y="5583115"/>
            <a:ext cx="501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打√选中你要引用的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28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49669" y="5618285"/>
            <a:ext cx="440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或者点击浏览找到你想要的</a:t>
            </a:r>
            <a:r>
              <a:rPr lang="en-US" altLang="zh-CN" smtClean="0">
                <a:solidFill>
                  <a:srgbClr val="FF0000"/>
                </a:solidFill>
              </a:rPr>
              <a:t>dll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5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lwk</dc:creator>
  <cp:lastModifiedBy>lwk</cp:lastModifiedBy>
  <cp:revision>1</cp:revision>
  <dcterms:created xsi:type="dcterms:W3CDTF">2018-12-11T14:02:39Z</dcterms:created>
  <dcterms:modified xsi:type="dcterms:W3CDTF">2018-12-11T14:07:48Z</dcterms:modified>
</cp:coreProperties>
</file>