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3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49" r:id="rId5"/>
    <p:sldId id="354" r:id="rId6"/>
    <p:sldId id="360" r:id="rId7"/>
    <p:sldId id="375" r:id="rId8"/>
    <p:sldId id="378" r:id="rId9"/>
    <p:sldId id="377" r:id="rId10"/>
    <p:sldId id="376" r:id="rId11"/>
    <p:sldId id="386" r:id="rId12"/>
    <p:sldId id="385" r:id="rId13"/>
    <p:sldId id="369" r:id="rId14"/>
    <p:sldId id="366" r:id="rId15"/>
    <p:sldId id="373" r:id="rId16"/>
    <p:sldId id="379" r:id="rId17"/>
    <p:sldId id="374" r:id="rId18"/>
    <p:sldId id="384" r:id="rId19"/>
    <p:sldId id="380" r:id="rId20"/>
    <p:sldId id="382" r:id="rId21"/>
    <p:sldId id="381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>
            <p14:sldId id="349"/>
            <p14:sldId id="354"/>
            <p14:sldId id="360"/>
            <p14:sldId id="375"/>
            <p14:sldId id="378"/>
            <p14:sldId id="377"/>
            <p14:sldId id="376"/>
            <p14:sldId id="386"/>
            <p14:sldId id="385"/>
            <p14:sldId id="369"/>
            <p14:sldId id="366"/>
            <p14:sldId id="373"/>
            <p14:sldId id="379"/>
            <p14:sldId id="374"/>
            <p14:sldId id="384"/>
            <p14:sldId id="380"/>
            <p14:sldId id="382"/>
            <p14:sldId id="381"/>
            <p14:sldId id="340"/>
          </p14:sldIdLst>
        </p14:section>
        <p14:section name="Slide Starters" id="{A3ED2BBF-29DB-42BC-821F-02D0FEA37AB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F1C"/>
    <a:srgbClr val="4F6A8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8" autoAdjust="0"/>
  </p:normalViewPr>
  <p:slideViewPr>
    <p:cSldViewPr showGuides="1">
      <p:cViewPr>
        <p:scale>
          <a:sx n="100" d="100"/>
          <a:sy n="100" d="100"/>
        </p:scale>
        <p:origin x="-946" y="-58"/>
      </p:cViewPr>
      <p:guideLst>
        <p:guide orient="horz" pos="2160"/>
        <p:guide orient="horz" pos="290"/>
        <p:guide orient="horz" pos="786"/>
        <p:guide orient="horz" pos="4169"/>
        <p:guide orient="horz" pos="3872"/>
        <p:guide orient="horz" pos="528"/>
        <p:guide orient="horz" pos="192"/>
        <p:guide orient="horz" pos="1122"/>
        <p:guide pos="2880"/>
        <p:guide pos="179"/>
        <p:guide pos="5580"/>
        <p:guide pos="556"/>
        <p:guide pos="2736"/>
        <p:guide pos="302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404A6-0BA2-4D89-A715-BBC7CBD24C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5FF60-278E-48E9-B158-EB99E3CD1B1D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SAML</a:t>
          </a:r>
          <a:endParaRPr lang="en-US" sz="2000" b="1" dirty="0"/>
        </a:p>
      </dgm:t>
    </dgm:pt>
    <dgm:pt modelId="{C87CBFAF-8732-4A8F-A2AB-1CB003C0C072}" type="parTrans" cxnId="{57C1D134-A9CE-4150-BA23-7B804F9D1AC4}">
      <dgm:prSet/>
      <dgm:spPr/>
      <dgm:t>
        <a:bodyPr/>
        <a:lstStyle/>
        <a:p>
          <a:endParaRPr lang="en-US"/>
        </a:p>
      </dgm:t>
    </dgm:pt>
    <dgm:pt modelId="{41CF1995-07A8-439A-931A-DE29A7CEE250}" type="sibTrans" cxnId="{57C1D134-A9CE-4150-BA23-7B804F9D1AC4}">
      <dgm:prSet/>
      <dgm:spPr/>
      <dgm:t>
        <a:bodyPr/>
        <a:lstStyle/>
        <a:p>
          <a:endParaRPr lang="en-US"/>
        </a:p>
      </dgm:t>
    </dgm:pt>
    <dgm:pt modelId="{55AE4971-9F38-4D3F-B83D-302BA8CA6881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 smtClean="0"/>
            <a:t>Open</a:t>
          </a:r>
          <a:r>
            <a:rPr lang="en-US" sz="2000" b="1" baseline="0" dirty="0" smtClean="0"/>
            <a:t> ID Connect</a:t>
          </a:r>
          <a:endParaRPr lang="en-US" sz="2000" b="1" dirty="0"/>
        </a:p>
      </dgm:t>
    </dgm:pt>
    <dgm:pt modelId="{B1306518-0D87-483B-AD8D-3FC7D88D07F9}" type="parTrans" cxnId="{0B9CA93C-8DAB-4742-8B03-8F587D51E741}">
      <dgm:prSet/>
      <dgm:spPr/>
      <dgm:t>
        <a:bodyPr/>
        <a:lstStyle/>
        <a:p>
          <a:endParaRPr lang="en-US"/>
        </a:p>
      </dgm:t>
    </dgm:pt>
    <dgm:pt modelId="{4C4B62EF-35FE-41A8-8165-AA953C382A70}" type="sibTrans" cxnId="{0B9CA93C-8DAB-4742-8B03-8F587D51E741}">
      <dgm:prSet/>
      <dgm:spPr/>
      <dgm:t>
        <a:bodyPr/>
        <a:lstStyle/>
        <a:p>
          <a:endParaRPr lang="en-US"/>
        </a:p>
      </dgm:t>
    </dgm:pt>
    <dgm:pt modelId="{F8F48A57-7EC3-49EC-811C-17F9206D901E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 smtClean="0"/>
            <a:t>OAuth2</a:t>
          </a:r>
          <a:endParaRPr lang="en-US" sz="2000" b="1" dirty="0"/>
        </a:p>
      </dgm:t>
    </dgm:pt>
    <dgm:pt modelId="{23CE2481-1D35-4BB8-9471-2C3CA99F770A}" type="sibTrans" cxnId="{A432E8DF-2A9C-4294-9DDB-A7BCD2D6F9CE}">
      <dgm:prSet/>
      <dgm:spPr/>
      <dgm:t>
        <a:bodyPr/>
        <a:lstStyle/>
        <a:p>
          <a:endParaRPr lang="en-US"/>
        </a:p>
      </dgm:t>
    </dgm:pt>
    <dgm:pt modelId="{5FDAA8AB-57BE-470A-B56E-5F6EC107CB3F}" type="parTrans" cxnId="{A432E8DF-2A9C-4294-9DDB-A7BCD2D6F9CE}">
      <dgm:prSet/>
      <dgm:spPr/>
      <dgm:t>
        <a:bodyPr/>
        <a:lstStyle/>
        <a:p>
          <a:endParaRPr lang="en-US"/>
        </a:p>
      </dgm:t>
    </dgm:pt>
    <dgm:pt modelId="{7C26C92F-F7DD-419D-807D-2D523609A65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 vert="vert"/>
        <a:lstStyle/>
        <a:p>
          <a:pPr algn="ctr"/>
          <a:r>
            <a:rPr lang="en-US" sz="2000" b="1" dirty="0" smtClean="0"/>
            <a:t>SSO</a:t>
          </a:r>
        </a:p>
        <a:p>
          <a:pPr algn="ctr"/>
          <a:endParaRPr lang="en-US" sz="2000" dirty="0"/>
        </a:p>
      </dgm:t>
    </dgm:pt>
    <dgm:pt modelId="{8B50DA3C-6A93-4E45-9443-5148F74A27BD}" type="sibTrans" cxnId="{51F8C2E5-F7C6-44FD-892C-8C1AB4D415CA}">
      <dgm:prSet/>
      <dgm:spPr/>
      <dgm:t>
        <a:bodyPr/>
        <a:lstStyle/>
        <a:p>
          <a:endParaRPr lang="en-US"/>
        </a:p>
      </dgm:t>
    </dgm:pt>
    <dgm:pt modelId="{3ACF54E6-D48D-4508-8316-B6E972A55AD6}" type="parTrans" cxnId="{51F8C2E5-F7C6-44FD-892C-8C1AB4D415CA}">
      <dgm:prSet/>
      <dgm:spPr/>
      <dgm:t>
        <a:bodyPr/>
        <a:lstStyle/>
        <a:p>
          <a:endParaRPr lang="en-US"/>
        </a:p>
      </dgm:t>
    </dgm:pt>
    <dgm:pt modelId="{97B72F10-CDC4-44A8-9751-200A15015083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algn="l"/>
          <a:r>
            <a:rPr lang="en-US" sz="1000" b="0" dirty="0" smtClean="0"/>
            <a:t>Security Assertion Markup Language</a:t>
          </a:r>
        </a:p>
        <a:p>
          <a:pPr algn="l"/>
          <a:r>
            <a:rPr lang="en-US" sz="1000" b="0" dirty="0" smtClean="0"/>
            <a:t>SAML is the oldest identity standard with latest revision in 2005.</a:t>
          </a:r>
        </a:p>
        <a:p>
          <a:pPr algn="l"/>
          <a:r>
            <a:rPr lang="en-US" sz="1000" b="0" dirty="0" smtClean="0"/>
            <a:t>SAML has three main components. Assertion, the protocol &amp; the binding.</a:t>
          </a:r>
          <a:endParaRPr lang="en-US" sz="1000" b="1" dirty="0" smtClean="0"/>
        </a:p>
        <a:p>
          <a:pPr algn="l"/>
          <a:r>
            <a:rPr lang="en-US" sz="1000" b="0" dirty="0" smtClean="0"/>
            <a:t>The SAML assertion is an XML-based package of information that contains user, group, or any other information that might be useful to an application.</a:t>
          </a:r>
        </a:p>
        <a:p>
          <a:pPr algn="l"/>
          <a:r>
            <a:rPr lang="en-US" sz="1000" b="1" i="0" dirty="0" smtClean="0">
              <a:solidFill>
                <a:schemeClr val="bg1"/>
              </a:solidFill>
            </a:rPr>
            <a:t>SAML was designed before mobile use was even a use case. It assumes its clients will be web browsers, which poses a problem for mobile apps</a:t>
          </a:r>
          <a:endParaRPr lang="en-US" sz="1000" b="1" dirty="0" smtClean="0">
            <a:solidFill>
              <a:schemeClr val="bg1"/>
            </a:solidFill>
          </a:endParaRPr>
        </a:p>
        <a:p>
          <a:pPr algn="l"/>
          <a:endParaRPr lang="en-US" sz="1000" b="1" dirty="0"/>
        </a:p>
      </dgm:t>
    </dgm:pt>
    <dgm:pt modelId="{9A2A1AE0-8675-45B3-9BDA-DE5B7A2B21AC}" type="parTrans" cxnId="{1AABC10B-CDC1-4B08-9DD4-77F6F86AA3A6}">
      <dgm:prSet/>
      <dgm:spPr/>
      <dgm:t>
        <a:bodyPr/>
        <a:lstStyle/>
        <a:p>
          <a:endParaRPr lang="en-US"/>
        </a:p>
      </dgm:t>
    </dgm:pt>
    <dgm:pt modelId="{39ECEA1A-DE75-412E-BEB3-45C588C4C814}" type="sibTrans" cxnId="{1AABC10B-CDC1-4B08-9DD4-77F6F86AA3A6}">
      <dgm:prSet/>
      <dgm:spPr/>
      <dgm:t>
        <a:bodyPr/>
        <a:lstStyle/>
        <a:p>
          <a:endParaRPr lang="en-US"/>
        </a:p>
      </dgm:t>
    </dgm:pt>
    <dgm:pt modelId="{6DEBF215-CF5E-484E-A95A-7E362BB98405}" type="pres">
      <dgm:prSet presAssocID="{798404A6-0BA2-4D89-A715-BBC7CBD24C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63D2B-C497-4F63-8ABC-DD6628BF4AFF}" type="pres">
      <dgm:prSet presAssocID="{7C26C92F-F7DD-419D-807D-2D523609A655}" presName="root1" presStyleCnt="0"/>
      <dgm:spPr/>
      <dgm:t>
        <a:bodyPr/>
        <a:lstStyle/>
        <a:p>
          <a:endParaRPr lang="en-US"/>
        </a:p>
      </dgm:t>
    </dgm:pt>
    <dgm:pt modelId="{92902CC4-B797-49C6-A250-B1F83F906A23}" type="pres">
      <dgm:prSet presAssocID="{7C26C92F-F7DD-419D-807D-2D523609A655}" presName="LevelOneTextNode" presStyleLbl="node0" presStyleIdx="0" presStyleCnt="1" custAng="10800000" custFlipHor="1" custScaleX="181392" custScaleY="86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DAFA6-7DF6-4F78-85C7-9DF6FB0AD64C}" type="pres">
      <dgm:prSet presAssocID="{7C26C92F-F7DD-419D-807D-2D523609A655}" presName="level2hierChild" presStyleCnt="0"/>
      <dgm:spPr/>
      <dgm:t>
        <a:bodyPr/>
        <a:lstStyle/>
        <a:p>
          <a:endParaRPr lang="en-US"/>
        </a:p>
      </dgm:t>
    </dgm:pt>
    <dgm:pt modelId="{EE586D4C-328C-41C4-A98D-AC3A3A550FC7}" type="pres">
      <dgm:prSet presAssocID="{C87CBFAF-8732-4A8F-A2AB-1CB003C0C07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D1FB3B68-F6EE-4DF2-8B66-69F75D439C3A}" type="pres">
      <dgm:prSet presAssocID="{C87CBFAF-8732-4A8F-A2AB-1CB003C0C07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3A5B68F-72DE-4B81-B570-2FB2BDC5B8A0}" type="pres">
      <dgm:prSet presAssocID="{F355FF60-278E-48E9-B158-EB99E3CD1B1D}" presName="root2" presStyleCnt="0"/>
      <dgm:spPr/>
      <dgm:t>
        <a:bodyPr/>
        <a:lstStyle/>
        <a:p>
          <a:endParaRPr lang="en-US"/>
        </a:p>
      </dgm:t>
    </dgm:pt>
    <dgm:pt modelId="{4D4E7C39-61C4-4E92-A88E-140932CA3031}" type="pres">
      <dgm:prSet presAssocID="{F355FF60-278E-48E9-B158-EB99E3CD1B1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169DA-AAFB-4220-8205-7804523CA221}" type="pres">
      <dgm:prSet presAssocID="{F355FF60-278E-48E9-B158-EB99E3CD1B1D}" presName="level3hierChild" presStyleCnt="0"/>
      <dgm:spPr/>
      <dgm:t>
        <a:bodyPr/>
        <a:lstStyle/>
        <a:p>
          <a:endParaRPr lang="en-US"/>
        </a:p>
      </dgm:t>
    </dgm:pt>
    <dgm:pt modelId="{A6E66525-910A-4691-AAAC-E28BC73438BC}" type="pres">
      <dgm:prSet presAssocID="{9A2A1AE0-8675-45B3-9BDA-DE5B7A2B21A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B5060FA1-F8F0-400F-86A0-4410C0DA2432}" type="pres">
      <dgm:prSet presAssocID="{9A2A1AE0-8675-45B3-9BDA-DE5B7A2B21A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BDE4481-5481-404F-93BB-8B6830830CDE}" type="pres">
      <dgm:prSet presAssocID="{97B72F10-CDC4-44A8-9751-200A15015083}" presName="root2" presStyleCnt="0"/>
      <dgm:spPr/>
      <dgm:t>
        <a:bodyPr/>
        <a:lstStyle/>
        <a:p>
          <a:endParaRPr lang="en-US"/>
        </a:p>
      </dgm:t>
    </dgm:pt>
    <dgm:pt modelId="{E7771C08-F146-4A5E-ACB7-933910E1DCFF}" type="pres">
      <dgm:prSet presAssocID="{97B72F10-CDC4-44A8-9751-200A15015083}" presName="LevelTwoTextNode" presStyleLbl="node3" presStyleIdx="0" presStyleCnt="1" custScaleY="25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C52F4-8542-4466-ABAD-169A0AE55854}" type="pres">
      <dgm:prSet presAssocID="{97B72F10-CDC4-44A8-9751-200A15015083}" presName="level3hierChild" presStyleCnt="0"/>
      <dgm:spPr/>
      <dgm:t>
        <a:bodyPr/>
        <a:lstStyle/>
        <a:p>
          <a:endParaRPr lang="en-US"/>
        </a:p>
      </dgm:t>
    </dgm:pt>
    <dgm:pt modelId="{FCE3641C-5C7F-44BB-AF99-3DA2DA07BC05}" type="pres">
      <dgm:prSet presAssocID="{5FDAA8AB-57BE-470A-B56E-5F6EC107CB3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51F7879-0541-4645-A90D-126EADA42B96}" type="pres">
      <dgm:prSet presAssocID="{5FDAA8AB-57BE-470A-B56E-5F6EC107CB3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26706113-CED4-475D-8286-ADD6C2D9F7BE}" type="pres">
      <dgm:prSet presAssocID="{F8F48A57-7EC3-49EC-811C-17F9206D901E}" presName="root2" presStyleCnt="0"/>
      <dgm:spPr/>
      <dgm:t>
        <a:bodyPr/>
        <a:lstStyle/>
        <a:p>
          <a:endParaRPr lang="en-US"/>
        </a:p>
      </dgm:t>
    </dgm:pt>
    <dgm:pt modelId="{8F4427C7-C849-4001-A111-F67BDB7B0281}" type="pres">
      <dgm:prSet presAssocID="{F8F48A57-7EC3-49EC-811C-17F9206D901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A49D9-D6E2-451B-BE1E-96E3AFEE9B78}" type="pres">
      <dgm:prSet presAssocID="{F8F48A57-7EC3-49EC-811C-17F9206D901E}" presName="level3hierChild" presStyleCnt="0"/>
      <dgm:spPr/>
      <dgm:t>
        <a:bodyPr/>
        <a:lstStyle/>
        <a:p>
          <a:endParaRPr lang="en-US"/>
        </a:p>
      </dgm:t>
    </dgm:pt>
    <dgm:pt modelId="{05DA6104-A76B-418C-95CC-8FD87FD6F226}" type="pres">
      <dgm:prSet presAssocID="{B1306518-0D87-483B-AD8D-3FC7D88D07F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08347A9-5B68-48AD-8835-40484B7C7D6A}" type="pres">
      <dgm:prSet presAssocID="{B1306518-0D87-483B-AD8D-3FC7D88D07F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D0E94CC-8BB9-4FD4-8350-AD2AFC194A18}" type="pres">
      <dgm:prSet presAssocID="{55AE4971-9F38-4D3F-B83D-302BA8CA6881}" presName="root2" presStyleCnt="0"/>
      <dgm:spPr/>
      <dgm:t>
        <a:bodyPr/>
        <a:lstStyle/>
        <a:p>
          <a:endParaRPr lang="en-US"/>
        </a:p>
      </dgm:t>
    </dgm:pt>
    <dgm:pt modelId="{F56A6616-75C1-4338-8912-91C03D8433A0}" type="pres">
      <dgm:prSet presAssocID="{55AE4971-9F38-4D3F-B83D-302BA8CA688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7095B-6D0B-4727-B28D-46534A943188}" type="pres">
      <dgm:prSet presAssocID="{55AE4971-9F38-4D3F-B83D-302BA8CA6881}" presName="level3hierChild" presStyleCnt="0"/>
      <dgm:spPr/>
      <dgm:t>
        <a:bodyPr/>
        <a:lstStyle/>
        <a:p>
          <a:endParaRPr lang="en-US"/>
        </a:p>
      </dgm:t>
    </dgm:pt>
  </dgm:ptLst>
  <dgm:cxnLst>
    <dgm:cxn modelId="{F0AABE7B-1395-433A-B57F-AD3761CE57AA}" type="presOf" srcId="{7C26C92F-F7DD-419D-807D-2D523609A655}" destId="{92902CC4-B797-49C6-A250-B1F83F906A23}" srcOrd="0" destOrd="0" presId="urn:microsoft.com/office/officeart/2008/layout/HorizontalMultiLevelHierarchy"/>
    <dgm:cxn modelId="{2726CECF-D258-41B0-B63E-81CA61414A20}" type="presOf" srcId="{B1306518-0D87-483B-AD8D-3FC7D88D07F9}" destId="{308347A9-5B68-48AD-8835-40484B7C7D6A}" srcOrd="1" destOrd="0" presId="urn:microsoft.com/office/officeart/2008/layout/HorizontalMultiLevelHierarchy"/>
    <dgm:cxn modelId="{7A859D81-4E34-494D-AE8E-67018E1ACF61}" type="presOf" srcId="{F355FF60-278E-48E9-B158-EB99E3CD1B1D}" destId="{4D4E7C39-61C4-4E92-A88E-140932CA3031}" srcOrd="0" destOrd="0" presId="urn:microsoft.com/office/officeart/2008/layout/HorizontalMultiLevelHierarchy"/>
    <dgm:cxn modelId="{84AF4D61-5066-4D1A-948C-F63B1C6046A1}" type="presOf" srcId="{C87CBFAF-8732-4A8F-A2AB-1CB003C0C072}" destId="{D1FB3B68-F6EE-4DF2-8B66-69F75D439C3A}" srcOrd="1" destOrd="0" presId="urn:microsoft.com/office/officeart/2008/layout/HorizontalMultiLevelHierarchy"/>
    <dgm:cxn modelId="{B7F61030-DCA0-4AC7-9348-797095BA6947}" type="presOf" srcId="{C87CBFAF-8732-4A8F-A2AB-1CB003C0C072}" destId="{EE586D4C-328C-41C4-A98D-AC3A3A550FC7}" srcOrd="0" destOrd="0" presId="urn:microsoft.com/office/officeart/2008/layout/HorizontalMultiLevelHierarchy"/>
    <dgm:cxn modelId="{97EFFB85-2816-4958-93D1-4CA2C8A0BE20}" type="presOf" srcId="{5FDAA8AB-57BE-470A-B56E-5F6EC107CB3F}" destId="{B51F7879-0541-4645-A90D-126EADA42B96}" srcOrd="1" destOrd="0" presId="urn:microsoft.com/office/officeart/2008/layout/HorizontalMultiLevelHierarchy"/>
    <dgm:cxn modelId="{51F8C2E5-F7C6-44FD-892C-8C1AB4D415CA}" srcId="{798404A6-0BA2-4D89-A715-BBC7CBD24C5C}" destId="{7C26C92F-F7DD-419D-807D-2D523609A655}" srcOrd="0" destOrd="0" parTransId="{3ACF54E6-D48D-4508-8316-B6E972A55AD6}" sibTransId="{8B50DA3C-6A93-4E45-9443-5148F74A27BD}"/>
    <dgm:cxn modelId="{16DD8FFC-CC8D-4E3B-8C8E-664223FD92A8}" type="presOf" srcId="{798404A6-0BA2-4D89-A715-BBC7CBD24C5C}" destId="{6DEBF215-CF5E-484E-A95A-7E362BB98405}" srcOrd="0" destOrd="0" presId="urn:microsoft.com/office/officeart/2008/layout/HorizontalMultiLevelHierarchy"/>
    <dgm:cxn modelId="{6ACC0511-BE8E-43F6-A361-E7A057186279}" type="presOf" srcId="{5FDAA8AB-57BE-470A-B56E-5F6EC107CB3F}" destId="{FCE3641C-5C7F-44BB-AF99-3DA2DA07BC05}" srcOrd="0" destOrd="0" presId="urn:microsoft.com/office/officeart/2008/layout/HorizontalMultiLevelHierarchy"/>
    <dgm:cxn modelId="{05D284B7-6FB0-4BCB-A18D-A0D61DEA1D62}" type="presOf" srcId="{B1306518-0D87-483B-AD8D-3FC7D88D07F9}" destId="{05DA6104-A76B-418C-95CC-8FD87FD6F226}" srcOrd="0" destOrd="0" presId="urn:microsoft.com/office/officeart/2008/layout/HorizontalMultiLevelHierarchy"/>
    <dgm:cxn modelId="{1AABC10B-CDC1-4B08-9DD4-77F6F86AA3A6}" srcId="{F355FF60-278E-48E9-B158-EB99E3CD1B1D}" destId="{97B72F10-CDC4-44A8-9751-200A15015083}" srcOrd="0" destOrd="0" parTransId="{9A2A1AE0-8675-45B3-9BDA-DE5B7A2B21AC}" sibTransId="{39ECEA1A-DE75-412E-BEB3-45C588C4C814}"/>
    <dgm:cxn modelId="{6155A271-C55B-41AC-A16B-1BF450E3A733}" type="presOf" srcId="{F8F48A57-7EC3-49EC-811C-17F9206D901E}" destId="{8F4427C7-C849-4001-A111-F67BDB7B0281}" srcOrd="0" destOrd="0" presId="urn:microsoft.com/office/officeart/2008/layout/HorizontalMultiLevelHierarchy"/>
    <dgm:cxn modelId="{57C1D134-A9CE-4150-BA23-7B804F9D1AC4}" srcId="{7C26C92F-F7DD-419D-807D-2D523609A655}" destId="{F355FF60-278E-48E9-B158-EB99E3CD1B1D}" srcOrd="0" destOrd="0" parTransId="{C87CBFAF-8732-4A8F-A2AB-1CB003C0C072}" sibTransId="{41CF1995-07A8-439A-931A-DE29A7CEE250}"/>
    <dgm:cxn modelId="{5E844C0F-FCA3-4384-A3F4-539ABC4CEC96}" type="presOf" srcId="{9A2A1AE0-8675-45B3-9BDA-DE5B7A2B21AC}" destId="{B5060FA1-F8F0-400F-86A0-4410C0DA2432}" srcOrd="1" destOrd="0" presId="urn:microsoft.com/office/officeart/2008/layout/HorizontalMultiLevelHierarchy"/>
    <dgm:cxn modelId="{7C5CC85E-DADA-48DA-9C80-8BC7A9FA1FC1}" type="presOf" srcId="{97B72F10-CDC4-44A8-9751-200A15015083}" destId="{E7771C08-F146-4A5E-ACB7-933910E1DCFF}" srcOrd="0" destOrd="0" presId="urn:microsoft.com/office/officeart/2008/layout/HorizontalMultiLevelHierarchy"/>
    <dgm:cxn modelId="{A432E8DF-2A9C-4294-9DDB-A7BCD2D6F9CE}" srcId="{7C26C92F-F7DD-419D-807D-2D523609A655}" destId="{F8F48A57-7EC3-49EC-811C-17F9206D901E}" srcOrd="1" destOrd="0" parTransId="{5FDAA8AB-57BE-470A-B56E-5F6EC107CB3F}" sibTransId="{23CE2481-1D35-4BB8-9471-2C3CA99F770A}"/>
    <dgm:cxn modelId="{0B9CA93C-8DAB-4742-8B03-8F587D51E741}" srcId="{7C26C92F-F7DD-419D-807D-2D523609A655}" destId="{55AE4971-9F38-4D3F-B83D-302BA8CA6881}" srcOrd="2" destOrd="0" parTransId="{B1306518-0D87-483B-AD8D-3FC7D88D07F9}" sibTransId="{4C4B62EF-35FE-41A8-8165-AA953C382A70}"/>
    <dgm:cxn modelId="{3700AB5C-B96A-40EF-B481-E9A6A440FBA4}" type="presOf" srcId="{55AE4971-9F38-4D3F-B83D-302BA8CA6881}" destId="{F56A6616-75C1-4338-8912-91C03D8433A0}" srcOrd="0" destOrd="0" presId="urn:microsoft.com/office/officeart/2008/layout/HorizontalMultiLevelHierarchy"/>
    <dgm:cxn modelId="{B6ADF7A2-4E73-444E-A004-3D5985478336}" type="presOf" srcId="{9A2A1AE0-8675-45B3-9BDA-DE5B7A2B21AC}" destId="{A6E66525-910A-4691-AAAC-E28BC73438BC}" srcOrd="0" destOrd="0" presId="urn:microsoft.com/office/officeart/2008/layout/HorizontalMultiLevelHierarchy"/>
    <dgm:cxn modelId="{EB1C4ADF-1829-4003-8718-C0CE61F81F61}" type="presParOf" srcId="{6DEBF215-CF5E-484E-A95A-7E362BB98405}" destId="{FB763D2B-C497-4F63-8ABC-DD6628BF4AFF}" srcOrd="0" destOrd="0" presId="urn:microsoft.com/office/officeart/2008/layout/HorizontalMultiLevelHierarchy"/>
    <dgm:cxn modelId="{DF28C400-7887-4B7D-B1A5-CA486D6E2D64}" type="presParOf" srcId="{FB763D2B-C497-4F63-8ABC-DD6628BF4AFF}" destId="{92902CC4-B797-49C6-A250-B1F83F906A23}" srcOrd="0" destOrd="0" presId="urn:microsoft.com/office/officeart/2008/layout/HorizontalMultiLevelHierarchy"/>
    <dgm:cxn modelId="{CA7E6276-4731-430D-B841-4B8E30497A23}" type="presParOf" srcId="{FB763D2B-C497-4F63-8ABC-DD6628BF4AFF}" destId="{F26DAFA6-7DF6-4F78-85C7-9DF6FB0AD64C}" srcOrd="1" destOrd="0" presId="urn:microsoft.com/office/officeart/2008/layout/HorizontalMultiLevelHierarchy"/>
    <dgm:cxn modelId="{9D901AAE-C1F6-4982-9443-26F44EFDD71A}" type="presParOf" srcId="{F26DAFA6-7DF6-4F78-85C7-9DF6FB0AD64C}" destId="{EE586D4C-328C-41C4-A98D-AC3A3A550FC7}" srcOrd="0" destOrd="0" presId="urn:microsoft.com/office/officeart/2008/layout/HorizontalMultiLevelHierarchy"/>
    <dgm:cxn modelId="{77FDE0F2-0F47-44DE-A183-DFFB6166B85E}" type="presParOf" srcId="{EE586D4C-328C-41C4-A98D-AC3A3A550FC7}" destId="{D1FB3B68-F6EE-4DF2-8B66-69F75D439C3A}" srcOrd="0" destOrd="0" presId="urn:microsoft.com/office/officeart/2008/layout/HorizontalMultiLevelHierarchy"/>
    <dgm:cxn modelId="{EC6EF56E-8D1D-41DE-AD04-B87492ABB22D}" type="presParOf" srcId="{F26DAFA6-7DF6-4F78-85C7-9DF6FB0AD64C}" destId="{53A5B68F-72DE-4B81-B570-2FB2BDC5B8A0}" srcOrd="1" destOrd="0" presId="urn:microsoft.com/office/officeart/2008/layout/HorizontalMultiLevelHierarchy"/>
    <dgm:cxn modelId="{0A890395-3E03-4682-81A9-4AEDF8D181A5}" type="presParOf" srcId="{53A5B68F-72DE-4B81-B570-2FB2BDC5B8A0}" destId="{4D4E7C39-61C4-4E92-A88E-140932CA3031}" srcOrd="0" destOrd="0" presId="urn:microsoft.com/office/officeart/2008/layout/HorizontalMultiLevelHierarchy"/>
    <dgm:cxn modelId="{1A1B5D4C-F682-4CBF-A842-D1D7C9B6B3F2}" type="presParOf" srcId="{53A5B68F-72DE-4B81-B570-2FB2BDC5B8A0}" destId="{B32169DA-AAFB-4220-8205-7804523CA221}" srcOrd="1" destOrd="0" presId="urn:microsoft.com/office/officeart/2008/layout/HorizontalMultiLevelHierarchy"/>
    <dgm:cxn modelId="{D95399B0-DEB7-4998-806E-82BBF6E58ABB}" type="presParOf" srcId="{B32169DA-AAFB-4220-8205-7804523CA221}" destId="{A6E66525-910A-4691-AAAC-E28BC73438BC}" srcOrd="0" destOrd="0" presId="urn:microsoft.com/office/officeart/2008/layout/HorizontalMultiLevelHierarchy"/>
    <dgm:cxn modelId="{057D83AF-F478-48B0-8A07-EC81BCE23345}" type="presParOf" srcId="{A6E66525-910A-4691-AAAC-E28BC73438BC}" destId="{B5060FA1-F8F0-400F-86A0-4410C0DA2432}" srcOrd="0" destOrd="0" presId="urn:microsoft.com/office/officeart/2008/layout/HorizontalMultiLevelHierarchy"/>
    <dgm:cxn modelId="{A9CA7189-A6A6-4AB5-9F51-C11B3634A064}" type="presParOf" srcId="{B32169DA-AAFB-4220-8205-7804523CA221}" destId="{FBDE4481-5481-404F-93BB-8B6830830CDE}" srcOrd="1" destOrd="0" presId="urn:microsoft.com/office/officeart/2008/layout/HorizontalMultiLevelHierarchy"/>
    <dgm:cxn modelId="{E8FCEEF5-AC14-487B-B723-8D69520AF905}" type="presParOf" srcId="{FBDE4481-5481-404F-93BB-8B6830830CDE}" destId="{E7771C08-F146-4A5E-ACB7-933910E1DCFF}" srcOrd="0" destOrd="0" presId="urn:microsoft.com/office/officeart/2008/layout/HorizontalMultiLevelHierarchy"/>
    <dgm:cxn modelId="{AA63DE28-0D38-4FA4-B35F-C0F3176045F5}" type="presParOf" srcId="{FBDE4481-5481-404F-93BB-8B6830830CDE}" destId="{E9BC52F4-8542-4466-ABAD-169A0AE55854}" srcOrd="1" destOrd="0" presId="urn:microsoft.com/office/officeart/2008/layout/HorizontalMultiLevelHierarchy"/>
    <dgm:cxn modelId="{CE607896-1197-4F48-B2DE-9F88C9E69596}" type="presParOf" srcId="{F26DAFA6-7DF6-4F78-85C7-9DF6FB0AD64C}" destId="{FCE3641C-5C7F-44BB-AF99-3DA2DA07BC05}" srcOrd="2" destOrd="0" presId="urn:microsoft.com/office/officeart/2008/layout/HorizontalMultiLevelHierarchy"/>
    <dgm:cxn modelId="{B095E65B-61F6-432B-8A46-7D1792506679}" type="presParOf" srcId="{FCE3641C-5C7F-44BB-AF99-3DA2DA07BC05}" destId="{B51F7879-0541-4645-A90D-126EADA42B96}" srcOrd="0" destOrd="0" presId="urn:microsoft.com/office/officeart/2008/layout/HorizontalMultiLevelHierarchy"/>
    <dgm:cxn modelId="{F0C7498D-69B2-492A-85B7-146E9E999862}" type="presParOf" srcId="{F26DAFA6-7DF6-4F78-85C7-9DF6FB0AD64C}" destId="{26706113-CED4-475D-8286-ADD6C2D9F7BE}" srcOrd="3" destOrd="0" presId="urn:microsoft.com/office/officeart/2008/layout/HorizontalMultiLevelHierarchy"/>
    <dgm:cxn modelId="{DEAE954C-4C5C-4047-9554-A01950F58481}" type="presParOf" srcId="{26706113-CED4-475D-8286-ADD6C2D9F7BE}" destId="{8F4427C7-C849-4001-A111-F67BDB7B0281}" srcOrd="0" destOrd="0" presId="urn:microsoft.com/office/officeart/2008/layout/HorizontalMultiLevelHierarchy"/>
    <dgm:cxn modelId="{621ADA14-3639-482B-BDB2-C6DA53653B15}" type="presParOf" srcId="{26706113-CED4-475D-8286-ADD6C2D9F7BE}" destId="{E36A49D9-D6E2-451B-BE1E-96E3AFEE9B78}" srcOrd="1" destOrd="0" presId="urn:microsoft.com/office/officeart/2008/layout/HorizontalMultiLevelHierarchy"/>
    <dgm:cxn modelId="{0E26B65C-602F-4BE3-8264-02057A800846}" type="presParOf" srcId="{F26DAFA6-7DF6-4F78-85C7-9DF6FB0AD64C}" destId="{05DA6104-A76B-418C-95CC-8FD87FD6F226}" srcOrd="4" destOrd="0" presId="urn:microsoft.com/office/officeart/2008/layout/HorizontalMultiLevelHierarchy"/>
    <dgm:cxn modelId="{33D1A2EC-8A05-47CE-9283-16BC3D721AF4}" type="presParOf" srcId="{05DA6104-A76B-418C-95CC-8FD87FD6F226}" destId="{308347A9-5B68-48AD-8835-40484B7C7D6A}" srcOrd="0" destOrd="0" presId="urn:microsoft.com/office/officeart/2008/layout/HorizontalMultiLevelHierarchy"/>
    <dgm:cxn modelId="{452BFE05-64CC-418E-84F6-C0963C490352}" type="presParOf" srcId="{F26DAFA6-7DF6-4F78-85C7-9DF6FB0AD64C}" destId="{ED0E94CC-8BB9-4FD4-8350-AD2AFC194A18}" srcOrd="5" destOrd="0" presId="urn:microsoft.com/office/officeart/2008/layout/HorizontalMultiLevelHierarchy"/>
    <dgm:cxn modelId="{3F7872D1-24B1-492B-85BE-A9D26EBBC7EC}" type="presParOf" srcId="{ED0E94CC-8BB9-4FD4-8350-AD2AFC194A18}" destId="{F56A6616-75C1-4338-8912-91C03D8433A0}" srcOrd="0" destOrd="0" presId="urn:microsoft.com/office/officeart/2008/layout/HorizontalMultiLevelHierarchy"/>
    <dgm:cxn modelId="{78B38C37-9F07-4305-A8A1-8C273A615D77}" type="presParOf" srcId="{ED0E94CC-8BB9-4FD4-8350-AD2AFC194A18}" destId="{CE17095B-6D0B-4727-B28D-46534A9431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0FF61-31A1-45DE-9441-41741A20843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6A9D7-9418-4A0E-A0EC-BD3F7F76CE3C}">
      <dgm:prSet/>
      <dgm:spPr/>
      <dgm:t>
        <a:bodyPr/>
        <a:lstStyle/>
        <a:p>
          <a:pPr rtl="0"/>
          <a:r>
            <a:rPr lang="en-US" dirty="0" smtClean="0"/>
            <a:t>Framework for delegated Authorization </a:t>
          </a:r>
          <a:endParaRPr lang="en-US" dirty="0"/>
        </a:p>
      </dgm:t>
    </dgm:pt>
    <dgm:pt modelId="{5CBD32FC-B035-4958-8E90-A2825BE28A89}" type="parTrans" cxnId="{B54910E1-991E-4D35-8A6D-6B6AAEF6D6A7}">
      <dgm:prSet/>
      <dgm:spPr/>
      <dgm:t>
        <a:bodyPr/>
        <a:lstStyle/>
        <a:p>
          <a:endParaRPr lang="en-US"/>
        </a:p>
      </dgm:t>
    </dgm:pt>
    <dgm:pt modelId="{8FD58CC7-5C6B-472E-B4ED-F17E505D11E9}" type="sibTrans" cxnId="{B54910E1-991E-4D35-8A6D-6B6AAEF6D6A7}">
      <dgm:prSet/>
      <dgm:spPr/>
      <dgm:t>
        <a:bodyPr/>
        <a:lstStyle/>
        <a:p>
          <a:endParaRPr lang="en-US"/>
        </a:p>
      </dgm:t>
    </dgm:pt>
    <dgm:pt modelId="{F8448139-CD1D-4BE9-84E1-DDC759E93365}">
      <dgm:prSet/>
      <dgm:spPr/>
      <dgm:t>
        <a:bodyPr/>
        <a:lstStyle/>
        <a:p>
          <a:pPr rtl="0"/>
          <a:r>
            <a:rPr lang="en-US" dirty="0" smtClean="0"/>
            <a:t>Provides</a:t>
          </a:r>
          <a:r>
            <a:rPr lang="en-US" baseline="0" dirty="0" smtClean="0"/>
            <a:t> limited access to user accounts</a:t>
          </a:r>
          <a:endParaRPr lang="en-US" dirty="0"/>
        </a:p>
      </dgm:t>
    </dgm:pt>
    <dgm:pt modelId="{45196FE8-3B29-4ECE-8A5E-00FFD9C7059A}" type="parTrans" cxnId="{E2B20790-31B0-4464-AF46-2B42C54DEC5D}">
      <dgm:prSet/>
      <dgm:spPr/>
      <dgm:t>
        <a:bodyPr/>
        <a:lstStyle/>
        <a:p>
          <a:endParaRPr lang="en-US"/>
        </a:p>
      </dgm:t>
    </dgm:pt>
    <dgm:pt modelId="{82F8C9D6-3E6E-41D6-BDFC-7373F8E22261}" type="sibTrans" cxnId="{E2B20790-31B0-4464-AF46-2B42C54DEC5D}">
      <dgm:prSet/>
      <dgm:spPr/>
      <dgm:t>
        <a:bodyPr/>
        <a:lstStyle/>
        <a:p>
          <a:endParaRPr lang="en-US"/>
        </a:p>
      </dgm:t>
    </dgm:pt>
    <dgm:pt modelId="{52D5597B-F8A4-4BCE-9BB0-CA3DF66B6DD6}">
      <dgm:prSet/>
      <dgm:spPr/>
      <dgm:t>
        <a:bodyPr/>
        <a:lstStyle/>
        <a:p>
          <a:pPr rtl="0"/>
          <a:r>
            <a:rPr lang="en-US" dirty="0" smtClean="0"/>
            <a:t>Http/</a:t>
          </a:r>
          <a:r>
            <a:rPr lang="en-US" dirty="0" err="1" smtClean="0"/>
            <a:t>json</a:t>
          </a:r>
          <a:r>
            <a:rPr lang="en-US" baseline="0" dirty="0" smtClean="0"/>
            <a:t> friendly to send/receive tokens</a:t>
          </a:r>
          <a:endParaRPr lang="en-US" dirty="0"/>
        </a:p>
      </dgm:t>
    </dgm:pt>
    <dgm:pt modelId="{6D5226FD-2211-49F9-9341-D5AEEE8D6B2B}" type="parTrans" cxnId="{F0B75BC3-3829-416B-BB4B-F835C569568A}">
      <dgm:prSet/>
      <dgm:spPr/>
      <dgm:t>
        <a:bodyPr/>
        <a:lstStyle/>
        <a:p>
          <a:endParaRPr lang="en-US"/>
        </a:p>
      </dgm:t>
    </dgm:pt>
    <dgm:pt modelId="{7F456C61-FCD5-4DA5-A3F0-EE4F7188E389}" type="sibTrans" cxnId="{F0B75BC3-3829-416B-BB4B-F835C569568A}">
      <dgm:prSet/>
      <dgm:spPr/>
      <dgm:t>
        <a:bodyPr/>
        <a:lstStyle/>
        <a:p>
          <a:endParaRPr lang="en-US"/>
        </a:p>
      </dgm:t>
    </dgm:pt>
    <dgm:pt modelId="{D8607238-2BD3-4C85-A669-FE0CB34F8AB3}">
      <dgm:prSet/>
      <dgm:spPr/>
      <dgm:t>
        <a:bodyPr/>
        <a:lstStyle/>
        <a:p>
          <a:pPr rtl="0"/>
          <a:r>
            <a:rPr lang="en-US" dirty="0" smtClean="0"/>
            <a:t>Supports different flows</a:t>
          </a:r>
          <a:endParaRPr lang="en-US" dirty="0"/>
        </a:p>
      </dgm:t>
    </dgm:pt>
    <dgm:pt modelId="{AF35A79D-4C1C-42C5-A2F1-C2C95FF185AA}" type="parTrans" cxnId="{24344552-C88C-491E-B032-1FD48D97AC31}">
      <dgm:prSet/>
      <dgm:spPr/>
      <dgm:t>
        <a:bodyPr/>
        <a:lstStyle/>
        <a:p>
          <a:endParaRPr lang="en-US"/>
        </a:p>
      </dgm:t>
    </dgm:pt>
    <dgm:pt modelId="{465142A5-102D-461E-A752-A6A72F7B6EE1}" type="sibTrans" cxnId="{24344552-C88C-491E-B032-1FD48D97AC31}">
      <dgm:prSet/>
      <dgm:spPr/>
      <dgm:t>
        <a:bodyPr/>
        <a:lstStyle/>
        <a:p>
          <a:endParaRPr lang="en-US"/>
        </a:p>
      </dgm:t>
    </dgm:pt>
    <dgm:pt modelId="{05158275-03AB-4443-891E-855B562EC2CC}" type="pres">
      <dgm:prSet presAssocID="{1C50FF61-31A1-45DE-9441-41741A20843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B68FCB-D084-4544-B2F0-576426D8858C}" type="pres">
      <dgm:prSet presAssocID="{1C50FF61-31A1-45DE-9441-41741A208439}" presName="diamond" presStyleLbl="bgShp" presStyleIdx="0" presStyleCnt="1" custScaleX="118015"/>
      <dgm:spPr/>
      <dgm:t>
        <a:bodyPr/>
        <a:lstStyle/>
        <a:p>
          <a:endParaRPr lang="en-US"/>
        </a:p>
      </dgm:t>
    </dgm:pt>
    <dgm:pt modelId="{C3416A66-283F-4DD7-BC75-CD886086C631}" type="pres">
      <dgm:prSet presAssocID="{1C50FF61-31A1-45DE-9441-41741A20843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85401-EEC9-4E4F-9BB0-324839E0062F}" type="pres">
      <dgm:prSet presAssocID="{1C50FF61-31A1-45DE-9441-41741A20843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F8D7C-4BD1-4697-8478-38F5C5B9DF91}" type="pres">
      <dgm:prSet presAssocID="{1C50FF61-31A1-45DE-9441-41741A20843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DC99B-6AFF-4039-8B9D-8B558E774909}" type="pres">
      <dgm:prSet presAssocID="{1C50FF61-31A1-45DE-9441-41741A20843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257D61-64A6-4228-8749-353C779F0C97}" type="presOf" srcId="{52D5597B-F8A4-4BCE-9BB0-CA3DF66B6DD6}" destId="{667F8D7C-4BD1-4697-8478-38F5C5B9DF91}" srcOrd="0" destOrd="0" presId="urn:microsoft.com/office/officeart/2005/8/layout/matrix3"/>
    <dgm:cxn modelId="{E2B20790-31B0-4464-AF46-2B42C54DEC5D}" srcId="{1C50FF61-31A1-45DE-9441-41741A208439}" destId="{F8448139-CD1D-4BE9-84E1-DDC759E93365}" srcOrd="1" destOrd="0" parTransId="{45196FE8-3B29-4ECE-8A5E-00FFD9C7059A}" sibTransId="{82F8C9D6-3E6E-41D6-BDFC-7373F8E22261}"/>
    <dgm:cxn modelId="{79AB7800-DA85-4CAA-9CFE-BC04A36F0880}" type="presOf" srcId="{F8448139-CD1D-4BE9-84E1-DDC759E93365}" destId="{81E85401-EEC9-4E4F-9BB0-324839E0062F}" srcOrd="0" destOrd="0" presId="urn:microsoft.com/office/officeart/2005/8/layout/matrix3"/>
    <dgm:cxn modelId="{F0B75BC3-3829-416B-BB4B-F835C569568A}" srcId="{1C50FF61-31A1-45DE-9441-41741A208439}" destId="{52D5597B-F8A4-4BCE-9BB0-CA3DF66B6DD6}" srcOrd="2" destOrd="0" parTransId="{6D5226FD-2211-49F9-9341-D5AEEE8D6B2B}" sibTransId="{7F456C61-FCD5-4DA5-A3F0-EE4F7188E389}"/>
    <dgm:cxn modelId="{24344552-C88C-491E-B032-1FD48D97AC31}" srcId="{1C50FF61-31A1-45DE-9441-41741A208439}" destId="{D8607238-2BD3-4C85-A669-FE0CB34F8AB3}" srcOrd="3" destOrd="0" parTransId="{AF35A79D-4C1C-42C5-A2F1-C2C95FF185AA}" sibTransId="{465142A5-102D-461E-A752-A6A72F7B6EE1}"/>
    <dgm:cxn modelId="{B54910E1-991E-4D35-8A6D-6B6AAEF6D6A7}" srcId="{1C50FF61-31A1-45DE-9441-41741A208439}" destId="{C816A9D7-9418-4A0E-A0EC-BD3F7F76CE3C}" srcOrd="0" destOrd="0" parTransId="{5CBD32FC-B035-4958-8E90-A2825BE28A89}" sibTransId="{8FD58CC7-5C6B-472E-B4ED-F17E505D11E9}"/>
    <dgm:cxn modelId="{444F4F2E-801E-4244-8470-6F3FBF9A333D}" type="presOf" srcId="{1C50FF61-31A1-45DE-9441-41741A208439}" destId="{05158275-03AB-4443-891E-855B562EC2CC}" srcOrd="0" destOrd="0" presId="urn:microsoft.com/office/officeart/2005/8/layout/matrix3"/>
    <dgm:cxn modelId="{346C41EE-49BE-4F0A-A451-9BA2D9DD1D1F}" type="presOf" srcId="{D8607238-2BD3-4C85-A669-FE0CB34F8AB3}" destId="{F78DC99B-6AFF-4039-8B9D-8B558E774909}" srcOrd="0" destOrd="0" presId="urn:microsoft.com/office/officeart/2005/8/layout/matrix3"/>
    <dgm:cxn modelId="{7C52B9C1-6E19-452E-93FB-5B8EB378824F}" type="presOf" srcId="{C816A9D7-9418-4A0E-A0EC-BD3F7F76CE3C}" destId="{C3416A66-283F-4DD7-BC75-CD886086C631}" srcOrd="0" destOrd="0" presId="urn:microsoft.com/office/officeart/2005/8/layout/matrix3"/>
    <dgm:cxn modelId="{92A29420-E1E9-4A0A-84D9-96E6E37E0FD5}" type="presParOf" srcId="{05158275-03AB-4443-891E-855B562EC2CC}" destId="{3EB68FCB-D084-4544-B2F0-576426D8858C}" srcOrd="0" destOrd="0" presId="urn:microsoft.com/office/officeart/2005/8/layout/matrix3"/>
    <dgm:cxn modelId="{99E3F071-EB35-4A51-822B-287B02394E7E}" type="presParOf" srcId="{05158275-03AB-4443-891E-855B562EC2CC}" destId="{C3416A66-283F-4DD7-BC75-CD886086C631}" srcOrd="1" destOrd="0" presId="urn:microsoft.com/office/officeart/2005/8/layout/matrix3"/>
    <dgm:cxn modelId="{875C4DD2-57EF-4E4B-A073-58A52E64D9DA}" type="presParOf" srcId="{05158275-03AB-4443-891E-855B562EC2CC}" destId="{81E85401-EEC9-4E4F-9BB0-324839E0062F}" srcOrd="2" destOrd="0" presId="urn:microsoft.com/office/officeart/2005/8/layout/matrix3"/>
    <dgm:cxn modelId="{B4B4C7B1-65F1-4592-8758-EF2F4D6574C3}" type="presParOf" srcId="{05158275-03AB-4443-891E-855B562EC2CC}" destId="{667F8D7C-4BD1-4697-8478-38F5C5B9DF91}" srcOrd="3" destOrd="0" presId="urn:microsoft.com/office/officeart/2005/8/layout/matrix3"/>
    <dgm:cxn modelId="{0DBE30BF-7345-4245-99DE-DF74D58E1504}" type="presParOf" srcId="{05158275-03AB-4443-891E-855B562EC2CC}" destId="{F78DC99B-6AFF-4039-8B9D-8B558E7749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8404A6-0BA2-4D89-A715-BBC7CBD24C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5FF60-278E-48E9-B158-EB99E3CD1B1D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Authorization Code Flow</a:t>
          </a:r>
          <a:endParaRPr lang="en-US" sz="2000" b="1" dirty="0"/>
        </a:p>
      </dgm:t>
    </dgm:pt>
    <dgm:pt modelId="{C87CBFAF-8732-4A8F-A2AB-1CB003C0C072}" type="parTrans" cxnId="{57C1D134-A9CE-4150-BA23-7B804F9D1AC4}">
      <dgm:prSet/>
      <dgm:spPr/>
      <dgm:t>
        <a:bodyPr/>
        <a:lstStyle/>
        <a:p>
          <a:endParaRPr lang="en-US"/>
        </a:p>
      </dgm:t>
    </dgm:pt>
    <dgm:pt modelId="{41CF1995-07A8-439A-931A-DE29A7CEE250}" type="sibTrans" cxnId="{57C1D134-A9CE-4150-BA23-7B804F9D1AC4}">
      <dgm:prSet/>
      <dgm:spPr/>
      <dgm:t>
        <a:bodyPr/>
        <a:lstStyle/>
        <a:p>
          <a:endParaRPr lang="en-US"/>
        </a:p>
      </dgm:t>
    </dgm:pt>
    <dgm:pt modelId="{55AE4971-9F38-4D3F-B83D-302BA8CA6881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Resource Owner Password Credentials</a:t>
          </a:r>
          <a:endParaRPr lang="en-US" sz="2000" b="1" dirty="0"/>
        </a:p>
      </dgm:t>
    </dgm:pt>
    <dgm:pt modelId="{B1306518-0D87-483B-AD8D-3FC7D88D07F9}" type="parTrans" cxnId="{0B9CA93C-8DAB-4742-8B03-8F587D51E741}">
      <dgm:prSet/>
      <dgm:spPr/>
      <dgm:t>
        <a:bodyPr/>
        <a:lstStyle/>
        <a:p>
          <a:endParaRPr lang="en-US"/>
        </a:p>
      </dgm:t>
    </dgm:pt>
    <dgm:pt modelId="{4C4B62EF-35FE-41A8-8165-AA953C382A70}" type="sibTrans" cxnId="{0B9CA93C-8DAB-4742-8B03-8F587D51E741}">
      <dgm:prSet/>
      <dgm:spPr/>
      <dgm:t>
        <a:bodyPr/>
        <a:lstStyle/>
        <a:p>
          <a:endParaRPr lang="en-US"/>
        </a:p>
      </dgm:t>
    </dgm:pt>
    <dgm:pt modelId="{F8F48A57-7EC3-49EC-811C-17F9206D901E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Implicit Flow </a:t>
          </a:r>
          <a:endParaRPr lang="en-US" sz="2000" b="1" dirty="0"/>
        </a:p>
      </dgm:t>
    </dgm:pt>
    <dgm:pt modelId="{23CE2481-1D35-4BB8-9471-2C3CA99F770A}" type="sibTrans" cxnId="{A432E8DF-2A9C-4294-9DDB-A7BCD2D6F9CE}">
      <dgm:prSet/>
      <dgm:spPr/>
      <dgm:t>
        <a:bodyPr/>
        <a:lstStyle/>
        <a:p>
          <a:endParaRPr lang="en-US"/>
        </a:p>
      </dgm:t>
    </dgm:pt>
    <dgm:pt modelId="{5FDAA8AB-57BE-470A-B56E-5F6EC107CB3F}" type="parTrans" cxnId="{A432E8DF-2A9C-4294-9DDB-A7BCD2D6F9CE}">
      <dgm:prSet/>
      <dgm:spPr/>
      <dgm:t>
        <a:bodyPr/>
        <a:lstStyle/>
        <a:p>
          <a:endParaRPr lang="en-US"/>
        </a:p>
      </dgm:t>
    </dgm:pt>
    <dgm:pt modelId="{7C26C92F-F7DD-419D-807D-2D523609A655}">
      <dgm:prSet phldrT="[Text]" custT="1"/>
      <dgm:spPr>
        <a:ln>
          <a:solidFill>
            <a:schemeClr val="accent1"/>
          </a:solidFill>
        </a:ln>
      </dgm:spPr>
      <dgm:t>
        <a:bodyPr vert="vert"/>
        <a:lstStyle/>
        <a:p>
          <a:pPr algn="ctr"/>
          <a:r>
            <a:rPr lang="en-US" sz="2000" b="1" dirty="0" smtClean="0"/>
            <a:t>OAuth2</a:t>
          </a:r>
        </a:p>
        <a:p>
          <a:pPr algn="ctr"/>
          <a:endParaRPr lang="en-US" sz="2000" dirty="0"/>
        </a:p>
      </dgm:t>
    </dgm:pt>
    <dgm:pt modelId="{8B50DA3C-6A93-4E45-9443-5148F74A27BD}" type="sibTrans" cxnId="{51F8C2E5-F7C6-44FD-892C-8C1AB4D415CA}">
      <dgm:prSet/>
      <dgm:spPr/>
      <dgm:t>
        <a:bodyPr/>
        <a:lstStyle/>
        <a:p>
          <a:endParaRPr lang="en-US"/>
        </a:p>
      </dgm:t>
    </dgm:pt>
    <dgm:pt modelId="{3ACF54E6-D48D-4508-8316-B6E972A55AD6}" type="parTrans" cxnId="{51F8C2E5-F7C6-44FD-892C-8C1AB4D415CA}">
      <dgm:prSet/>
      <dgm:spPr/>
      <dgm:t>
        <a:bodyPr/>
        <a:lstStyle/>
        <a:p>
          <a:endParaRPr lang="en-US"/>
        </a:p>
      </dgm:t>
    </dgm:pt>
    <dgm:pt modelId="{97B72F10-CDC4-44A8-9751-200A15015083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Web Application Clients</a:t>
          </a:r>
          <a:endParaRPr lang="en-US" sz="2000" b="1" dirty="0"/>
        </a:p>
      </dgm:t>
    </dgm:pt>
    <dgm:pt modelId="{9A2A1AE0-8675-45B3-9BDA-DE5B7A2B21AC}" type="parTrans" cxnId="{1AABC10B-CDC1-4B08-9DD4-77F6F86AA3A6}">
      <dgm:prSet/>
      <dgm:spPr/>
      <dgm:t>
        <a:bodyPr/>
        <a:lstStyle/>
        <a:p>
          <a:endParaRPr lang="en-US"/>
        </a:p>
      </dgm:t>
    </dgm:pt>
    <dgm:pt modelId="{39ECEA1A-DE75-412E-BEB3-45C588C4C814}" type="sibTrans" cxnId="{1AABC10B-CDC1-4B08-9DD4-77F6F86AA3A6}">
      <dgm:prSet/>
      <dgm:spPr/>
      <dgm:t>
        <a:bodyPr/>
        <a:lstStyle/>
        <a:p>
          <a:endParaRPr lang="en-US"/>
        </a:p>
      </dgm:t>
    </dgm:pt>
    <dgm:pt modelId="{0B8804CF-B8CB-49B6-BA4F-4D1BCB16042C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Native/Local Applications</a:t>
          </a:r>
          <a:endParaRPr lang="en-US" sz="2000" b="1" dirty="0"/>
        </a:p>
      </dgm:t>
    </dgm:pt>
    <dgm:pt modelId="{1C7E117D-3CF1-40C5-96E6-7DE0A59D9EBC}" type="parTrans" cxnId="{1B99E4E7-60BF-4B27-9DA1-C804CB96013D}">
      <dgm:prSet/>
      <dgm:spPr/>
      <dgm:t>
        <a:bodyPr/>
        <a:lstStyle/>
        <a:p>
          <a:endParaRPr lang="en-US"/>
        </a:p>
      </dgm:t>
    </dgm:pt>
    <dgm:pt modelId="{52CBF4F1-495E-4975-B61F-42485B75D37D}" type="sibTrans" cxnId="{1B99E4E7-60BF-4B27-9DA1-C804CB96013D}">
      <dgm:prSet/>
      <dgm:spPr/>
      <dgm:t>
        <a:bodyPr/>
        <a:lstStyle/>
        <a:p>
          <a:endParaRPr lang="en-US"/>
        </a:p>
      </dgm:t>
    </dgm:pt>
    <dgm:pt modelId="{E58AFC94-3F68-4F7C-BD5B-23DB59B4AAE0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Client Credentials</a:t>
          </a:r>
          <a:endParaRPr lang="en-US" sz="2000" b="1" dirty="0"/>
        </a:p>
      </dgm:t>
    </dgm:pt>
    <dgm:pt modelId="{43D3F824-A294-4FDB-9F13-81C0FC0B12FA}" type="parTrans" cxnId="{474D90E8-B20F-40B6-9218-9D1108648DF7}">
      <dgm:prSet/>
      <dgm:spPr/>
      <dgm:t>
        <a:bodyPr/>
        <a:lstStyle/>
        <a:p>
          <a:endParaRPr lang="en-US"/>
        </a:p>
      </dgm:t>
    </dgm:pt>
    <dgm:pt modelId="{9D459BB3-88E0-478C-A60F-9ECD5D22365E}" type="sibTrans" cxnId="{474D90E8-B20F-40B6-9218-9D1108648DF7}">
      <dgm:prSet/>
      <dgm:spPr/>
      <dgm:t>
        <a:bodyPr/>
        <a:lstStyle/>
        <a:p>
          <a:endParaRPr lang="en-US"/>
        </a:p>
      </dgm:t>
    </dgm:pt>
    <dgm:pt modelId="{76045084-42CB-4B86-A962-0DA71A54E8D0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Trusted Clients</a:t>
          </a:r>
          <a:endParaRPr lang="en-US" sz="2000" b="1" dirty="0"/>
        </a:p>
      </dgm:t>
    </dgm:pt>
    <dgm:pt modelId="{D7A5DCF3-E676-4BFC-8E16-6996895E9AE5}" type="parTrans" cxnId="{5FD7740C-2651-4C65-BB73-8DFA94BD4CC0}">
      <dgm:prSet/>
      <dgm:spPr/>
      <dgm:t>
        <a:bodyPr/>
        <a:lstStyle/>
        <a:p>
          <a:endParaRPr lang="en-US"/>
        </a:p>
      </dgm:t>
    </dgm:pt>
    <dgm:pt modelId="{FF888F69-A472-4723-8FA0-A341C47250E2}" type="sibTrans" cxnId="{5FD7740C-2651-4C65-BB73-8DFA94BD4CC0}">
      <dgm:prSet/>
      <dgm:spPr/>
      <dgm:t>
        <a:bodyPr/>
        <a:lstStyle/>
        <a:p>
          <a:endParaRPr lang="en-US"/>
        </a:p>
      </dgm:t>
    </dgm:pt>
    <dgm:pt modelId="{D88881D7-2D17-49C1-BC78-F913A1A97C9C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Client Server Communication</a:t>
          </a:r>
          <a:endParaRPr lang="en-US" sz="2000" b="1" dirty="0"/>
        </a:p>
      </dgm:t>
    </dgm:pt>
    <dgm:pt modelId="{2FCD72D2-4EB0-4AA9-B637-A0857F1AE45E}" type="parTrans" cxnId="{3EDB6337-2CA6-4B0A-9C7A-DF2FCA24AFCE}">
      <dgm:prSet/>
      <dgm:spPr/>
      <dgm:t>
        <a:bodyPr/>
        <a:lstStyle/>
        <a:p>
          <a:endParaRPr lang="en-US"/>
        </a:p>
      </dgm:t>
    </dgm:pt>
    <dgm:pt modelId="{230A561F-EC04-4B97-9374-754302A9C9CF}" type="sibTrans" cxnId="{3EDB6337-2CA6-4B0A-9C7A-DF2FCA24AFCE}">
      <dgm:prSet/>
      <dgm:spPr/>
      <dgm:t>
        <a:bodyPr/>
        <a:lstStyle/>
        <a:p>
          <a:endParaRPr lang="en-US"/>
        </a:p>
      </dgm:t>
    </dgm:pt>
    <dgm:pt modelId="{6DEBF215-CF5E-484E-A95A-7E362BB98405}" type="pres">
      <dgm:prSet presAssocID="{798404A6-0BA2-4D89-A715-BBC7CBD24C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63D2B-C497-4F63-8ABC-DD6628BF4AFF}" type="pres">
      <dgm:prSet presAssocID="{7C26C92F-F7DD-419D-807D-2D523609A655}" presName="root1" presStyleCnt="0"/>
      <dgm:spPr/>
    </dgm:pt>
    <dgm:pt modelId="{92902CC4-B797-49C6-A250-B1F83F906A23}" type="pres">
      <dgm:prSet presAssocID="{7C26C92F-F7DD-419D-807D-2D523609A655}" presName="LevelOneTextNode" presStyleLbl="node0" presStyleIdx="0" presStyleCnt="1" custAng="10800000" custFlipHor="1" custScaleX="181392" custScaleY="899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DAFA6-7DF6-4F78-85C7-9DF6FB0AD64C}" type="pres">
      <dgm:prSet presAssocID="{7C26C92F-F7DD-419D-807D-2D523609A655}" presName="level2hierChild" presStyleCnt="0"/>
      <dgm:spPr/>
    </dgm:pt>
    <dgm:pt modelId="{EE586D4C-328C-41C4-A98D-AC3A3A550FC7}" type="pres">
      <dgm:prSet presAssocID="{C87CBFAF-8732-4A8F-A2AB-1CB003C0C07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D1FB3B68-F6EE-4DF2-8B66-69F75D439C3A}" type="pres">
      <dgm:prSet presAssocID="{C87CBFAF-8732-4A8F-A2AB-1CB003C0C07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3A5B68F-72DE-4B81-B570-2FB2BDC5B8A0}" type="pres">
      <dgm:prSet presAssocID="{F355FF60-278E-48E9-B158-EB99E3CD1B1D}" presName="root2" presStyleCnt="0"/>
      <dgm:spPr/>
    </dgm:pt>
    <dgm:pt modelId="{4D4E7C39-61C4-4E92-A88E-140932CA3031}" type="pres">
      <dgm:prSet presAssocID="{F355FF60-278E-48E9-B158-EB99E3CD1B1D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169DA-AAFB-4220-8205-7804523CA221}" type="pres">
      <dgm:prSet presAssocID="{F355FF60-278E-48E9-B158-EB99E3CD1B1D}" presName="level3hierChild" presStyleCnt="0"/>
      <dgm:spPr/>
    </dgm:pt>
    <dgm:pt modelId="{A6E66525-910A-4691-AAAC-E28BC73438BC}" type="pres">
      <dgm:prSet presAssocID="{9A2A1AE0-8675-45B3-9BDA-DE5B7A2B21A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5060FA1-F8F0-400F-86A0-4410C0DA2432}" type="pres">
      <dgm:prSet presAssocID="{9A2A1AE0-8675-45B3-9BDA-DE5B7A2B21A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FBDE4481-5481-404F-93BB-8B6830830CDE}" type="pres">
      <dgm:prSet presAssocID="{97B72F10-CDC4-44A8-9751-200A15015083}" presName="root2" presStyleCnt="0"/>
      <dgm:spPr/>
    </dgm:pt>
    <dgm:pt modelId="{E7771C08-F146-4A5E-ACB7-933910E1DCFF}" type="pres">
      <dgm:prSet presAssocID="{97B72F10-CDC4-44A8-9751-200A1501508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C52F4-8542-4466-ABAD-169A0AE55854}" type="pres">
      <dgm:prSet presAssocID="{97B72F10-CDC4-44A8-9751-200A15015083}" presName="level3hierChild" presStyleCnt="0"/>
      <dgm:spPr/>
    </dgm:pt>
    <dgm:pt modelId="{FCE3641C-5C7F-44BB-AF99-3DA2DA07BC05}" type="pres">
      <dgm:prSet presAssocID="{5FDAA8AB-57BE-470A-B56E-5F6EC107CB3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B51F7879-0541-4645-A90D-126EADA42B96}" type="pres">
      <dgm:prSet presAssocID="{5FDAA8AB-57BE-470A-B56E-5F6EC107CB3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6706113-CED4-475D-8286-ADD6C2D9F7BE}" type="pres">
      <dgm:prSet presAssocID="{F8F48A57-7EC3-49EC-811C-17F9206D901E}" presName="root2" presStyleCnt="0"/>
      <dgm:spPr/>
    </dgm:pt>
    <dgm:pt modelId="{8F4427C7-C849-4001-A111-F67BDB7B0281}" type="pres">
      <dgm:prSet presAssocID="{F8F48A57-7EC3-49EC-811C-17F9206D901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A49D9-D6E2-451B-BE1E-96E3AFEE9B78}" type="pres">
      <dgm:prSet presAssocID="{F8F48A57-7EC3-49EC-811C-17F9206D901E}" presName="level3hierChild" presStyleCnt="0"/>
      <dgm:spPr/>
    </dgm:pt>
    <dgm:pt modelId="{6EE0C176-FE57-4F95-B655-F00140AA3E13}" type="pres">
      <dgm:prSet presAssocID="{1C7E117D-3CF1-40C5-96E6-7DE0A59D9EB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7692DAE1-0692-4875-ABC0-3614565AF915}" type="pres">
      <dgm:prSet presAssocID="{1C7E117D-3CF1-40C5-96E6-7DE0A59D9EB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8BDE935-14BE-497F-B5BB-B5E884B13D12}" type="pres">
      <dgm:prSet presAssocID="{0B8804CF-B8CB-49B6-BA4F-4D1BCB16042C}" presName="root2" presStyleCnt="0"/>
      <dgm:spPr/>
    </dgm:pt>
    <dgm:pt modelId="{811C493A-70F2-4C86-BAEE-0F9EC085609D}" type="pres">
      <dgm:prSet presAssocID="{0B8804CF-B8CB-49B6-BA4F-4D1BCB16042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855179-8935-4FF2-B43B-C464638C18D0}" type="pres">
      <dgm:prSet presAssocID="{0B8804CF-B8CB-49B6-BA4F-4D1BCB16042C}" presName="level3hierChild" presStyleCnt="0"/>
      <dgm:spPr/>
    </dgm:pt>
    <dgm:pt modelId="{05DA6104-A76B-418C-95CC-8FD87FD6F226}" type="pres">
      <dgm:prSet presAssocID="{B1306518-0D87-483B-AD8D-3FC7D88D07F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08347A9-5B68-48AD-8835-40484B7C7D6A}" type="pres">
      <dgm:prSet presAssocID="{B1306518-0D87-483B-AD8D-3FC7D88D07F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0E94CC-8BB9-4FD4-8350-AD2AFC194A18}" type="pres">
      <dgm:prSet presAssocID="{55AE4971-9F38-4D3F-B83D-302BA8CA6881}" presName="root2" presStyleCnt="0"/>
      <dgm:spPr/>
    </dgm:pt>
    <dgm:pt modelId="{F56A6616-75C1-4338-8912-91C03D8433A0}" type="pres">
      <dgm:prSet presAssocID="{55AE4971-9F38-4D3F-B83D-302BA8CA6881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7095B-6D0B-4727-B28D-46534A943188}" type="pres">
      <dgm:prSet presAssocID="{55AE4971-9F38-4D3F-B83D-302BA8CA6881}" presName="level3hierChild" presStyleCnt="0"/>
      <dgm:spPr/>
    </dgm:pt>
    <dgm:pt modelId="{7EAC2942-0EFE-440E-88E5-C605BA84AE04}" type="pres">
      <dgm:prSet presAssocID="{D7A5DCF3-E676-4BFC-8E16-6996895E9AE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3BC27599-B12D-4BF3-91AA-2320C8CFD3FC}" type="pres">
      <dgm:prSet presAssocID="{D7A5DCF3-E676-4BFC-8E16-6996895E9AE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DAEA3A7-64CB-4C2D-A13D-BDC96171AAEB}" type="pres">
      <dgm:prSet presAssocID="{76045084-42CB-4B86-A962-0DA71A54E8D0}" presName="root2" presStyleCnt="0"/>
      <dgm:spPr/>
    </dgm:pt>
    <dgm:pt modelId="{56232820-F121-4C6A-8876-51CD4B599F14}" type="pres">
      <dgm:prSet presAssocID="{76045084-42CB-4B86-A962-0DA71A54E8D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FB76F-AE15-48BF-B017-BCA09D226DDA}" type="pres">
      <dgm:prSet presAssocID="{76045084-42CB-4B86-A962-0DA71A54E8D0}" presName="level3hierChild" presStyleCnt="0"/>
      <dgm:spPr/>
    </dgm:pt>
    <dgm:pt modelId="{61DC314D-2C3B-4DFD-A5F4-916E588B868A}" type="pres">
      <dgm:prSet presAssocID="{43D3F824-A294-4FDB-9F13-81C0FC0B12FA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EDA07DB8-BCC1-4D70-BBD8-307173C06AE5}" type="pres">
      <dgm:prSet presAssocID="{43D3F824-A294-4FDB-9F13-81C0FC0B12F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F4E0836-66F8-4721-B1D5-D153A77CAC1C}" type="pres">
      <dgm:prSet presAssocID="{E58AFC94-3F68-4F7C-BD5B-23DB59B4AAE0}" presName="root2" presStyleCnt="0"/>
      <dgm:spPr/>
    </dgm:pt>
    <dgm:pt modelId="{FDACEBD9-7383-4660-91D1-A5B8EAC53458}" type="pres">
      <dgm:prSet presAssocID="{E58AFC94-3F68-4F7C-BD5B-23DB59B4AAE0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CB935-ED2A-4E13-BC58-399BD986C5A1}" type="pres">
      <dgm:prSet presAssocID="{E58AFC94-3F68-4F7C-BD5B-23DB59B4AAE0}" presName="level3hierChild" presStyleCnt="0"/>
      <dgm:spPr/>
    </dgm:pt>
    <dgm:pt modelId="{5DDBC8E1-1C6C-468E-8851-EA74D95938D8}" type="pres">
      <dgm:prSet presAssocID="{2FCD72D2-4EB0-4AA9-B637-A0857F1AE45E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FDD9359-4DDF-48A5-A2AA-08563D929B23}" type="pres">
      <dgm:prSet presAssocID="{2FCD72D2-4EB0-4AA9-B637-A0857F1AE45E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036E550-93A0-471B-BF7C-27454BBEBBCA}" type="pres">
      <dgm:prSet presAssocID="{D88881D7-2D17-49C1-BC78-F913A1A97C9C}" presName="root2" presStyleCnt="0"/>
      <dgm:spPr/>
    </dgm:pt>
    <dgm:pt modelId="{8219EF38-B1A2-45CB-853D-D1D3AF1DF46E}" type="pres">
      <dgm:prSet presAssocID="{D88881D7-2D17-49C1-BC78-F913A1A97C9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E15F8-7BCA-4F1F-80D6-C123025A7EDB}" type="pres">
      <dgm:prSet presAssocID="{D88881D7-2D17-49C1-BC78-F913A1A97C9C}" presName="level3hierChild" presStyleCnt="0"/>
      <dgm:spPr/>
    </dgm:pt>
  </dgm:ptLst>
  <dgm:cxnLst>
    <dgm:cxn modelId="{3DEF72E0-2245-4A97-8112-780E072CC77E}" type="presOf" srcId="{E58AFC94-3F68-4F7C-BD5B-23DB59B4AAE0}" destId="{FDACEBD9-7383-4660-91D1-A5B8EAC53458}" srcOrd="0" destOrd="0" presId="urn:microsoft.com/office/officeart/2008/layout/HorizontalMultiLevelHierarchy"/>
    <dgm:cxn modelId="{95A4C62A-EB59-4B89-B8B5-47EB5AEF0E0E}" type="presOf" srcId="{F8F48A57-7EC3-49EC-811C-17F9206D901E}" destId="{8F4427C7-C849-4001-A111-F67BDB7B0281}" srcOrd="0" destOrd="0" presId="urn:microsoft.com/office/officeart/2008/layout/HorizontalMultiLevelHierarchy"/>
    <dgm:cxn modelId="{5E2DDBAB-C045-41F8-A3CF-A0A5E258F5FD}" type="presOf" srcId="{43D3F824-A294-4FDB-9F13-81C0FC0B12FA}" destId="{61DC314D-2C3B-4DFD-A5F4-916E588B868A}" srcOrd="0" destOrd="0" presId="urn:microsoft.com/office/officeart/2008/layout/HorizontalMultiLevelHierarchy"/>
    <dgm:cxn modelId="{2DFD4F43-EA61-4136-B4E5-0510FD152467}" type="presOf" srcId="{D7A5DCF3-E676-4BFC-8E16-6996895E9AE5}" destId="{3BC27599-B12D-4BF3-91AA-2320C8CFD3FC}" srcOrd="1" destOrd="0" presId="urn:microsoft.com/office/officeart/2008/layout/HorizontalMultiLevelHierarchy"/>
    <dgm:cxn modelId="{D3380510-A3AD-4214-B1A9-FCE64C2C005D}" type="presOf" srcId="{D88881D7-2D17-49C1-BC78-F913A1A97C9C}" destId="{8219EF38-B1A2-45CB-853D-D1D3AF1DF46E}" srcOrd="0" destOrd="0" presId="urn:microsoft.com/office/officeart/2008/layout/HorizontalMultiLevelHierarchy"/>
    <dgm:cxn modelId="{57C1D134-A9CE-4150-BA23-7B804F9D1AC4}" srcId="{7C26C92F-F7DD-419D-807D-2D523609A655}" destId="{F355FF60-278E-48E9-B158-EB99E3CD1B1D}" srcOrd="0" destOrd="0" parTransId="{C87CBFAF-8732-4A8F-A2AB-1CB003C0C072}" sibTransId="{41CF1995-07A8-439A-931A-DE29A7CEE250}"/>
    <dgm:cxn modelId="{1B99E4E7-60BF-4B27-9DA1-C804CB96013D}" srcId="{F8F48A57-7EC3-49EC-811C-17F9206D901E}" destId="{0B8804CF-B8CB-49B6-BA4F-4D1BCB16042C}" srcOrd="0" destOrd="0" parTransId="{1C7E117D-3CF1-40C5-96E6-7DE0A59D9EBC}" sibTransId="{52CBF4F1-495E-4975-B61F-42485B75D37D}"/>
    <dgm:cxn modelId="{51F8C2E5-F7C6-44FD-892C-8C1AB4D415CA}" srcId="{798404A6-0BA2-4D89-A715-BBC7CBD24C5C}" destId="{7C26C92F-F7DD-419D-807D-2D523609A655}" srcOrd="0" destOrd="0" parTransId="{3ACF54E6-D48D-4508-8316-B6E972A55AD6}" sibTransId="{8B50DA3C-6A93-4E45-9443-5148F74A27BD}"/>
    <dgm:cxn modelId="{5FD7740C-2651-4C65-BB73-8DFA94BD4CC0}" srcId="{55AE4971-9F38-4D3F-B83D-302BA8CA6881}" destId="{76045084-42CB-4B86-A962-0DA71A54E8D0}" srcOrd="0" destOrd="0" parTransId="{D7A5DCF3-E676-4BFC-8E16-6996895E9AE5}" sibTransId="{FF888F69-A472-4723-8FA0-A341C47250E2}"/>
    <dgm:cxn modelId="{57E1707A-34E9-445F-904E-833D6A916976}" type="presOf" srcId="{1C7E117D-3CF1-40C5-96E6-7DE0A59D9EBC}" destId="{6EE0C176-FE57-4F95-B655-F00140AA3E13}" srcOrd="0" destOrd="0" presId="urn:microsoft.com/office/officeart/2008/layout/HorizontalMultiLevelHierarchy"/>
    <dgm:cxn modelId="{0B9CA93C-8DAB-4742-8B03-8F587D51E741}" srcId="{7C26C92F-F7DD-419D-807D-2D523609A655}" destId="{55AE4971-9F38-4D3F-B83D-302BA8CA6881}" srcOrd="2" destOrd="0" parTransId="{B1306518-0D87-483B-AD8D-3FC7D88D07F9}" sibTransId="{4C4B62EF-35FE-41A8-8165-AA953C382A70}"/>
    <dgm:cxn modelId="{B829257B-9BD9-40A8-B5F8-460D759B007B}" type="presOf" srcId="{0B8804CF-B8CB-49B6-BA4F-4D1BCB16042C}" destId="{811C493A-70F2-4C86-BAEE-0F9EC085609D}" srcOrd="0" destOrd="0" presId="urn:microsoft.com/office/officeart/2008/layout/HorizontalMultiLevelHierarchy"/>
    <dgm:cxn modelId="{3EDB6337-2CA6-4B0A-9C7A-DF2FCA24AFCE}" srcId="{E58AFC94-3F68-4F7C-BD5B-23DB59B4AAE0}" destId="{D88881D7-2D17-49C1-BC78-F913A1A97C9C}" srcOrd="0" destOrd="0" parTransId="{2FCD72D2-4EB0-4AA9-B637-A0857F1AE45E}" sibTransId="{230A561F-EC04-4B97-9374-754302A9C9CF}"/>
    <dgm:cxn modelId="{E619EE7C-E5C7-49FC-B0CC-E4D2BD824E6C}" type="presOf" srcId="{C87CBFAF-8732-4A8F-A2AB-1CB003C0C072}" destId="{D1FB3B68-F6EE-4DF2-8B66-69F75D439C3A}" srcOrd="1" destOrd="0" presId="urn:microsoft.com/office/officeart/2008/layout/HorizontalMultiLevelHierarchy"/>
    <dgm:cxn modelId="{474D90E8-B20F-40B6-9218-9D1108648DF7}" srcId="{7C26C92F-F7DD-419D-807D-2D523609A655}" destId="{E58AFC94-3F68-4F7C-BD5B-23DB59B4AAE0}" srcOrd="3" destOrd="0" parTransId="{43D3F824-A294-4FDB-9F13-81C0FC0B12FA}" sibTransId="{9D459BB3-88E0-478C-A60F-9ECD5D22365E}"/>
    <dgm:cxn modelId="{2461F1BE-AC6E-4F5F-B8E9-0DDD36B47EA7}" type="presOf" srcId="{97B72F10-CDC4-44A8-9751-200A15015083}" destId="{E7771C08-F146-4A5E-ACB7-933910E1DCFF}" srcOrd="0" destOrd="0" presId="urn:microsoft.com/office/officeart/2008/layout/HorizontalMultiLevelHierarchy"/>
    <dgm:cxn modelId="{69B8CD8D-214D-45F3-BA72-D21098AFEF78}" type="presOf" srcId="{9A2A1AE0-8675-45B3-9BDA-DE5B7A2B21AC}" destId="{A6E66525-910A-4691-AAAC-E28BC73438BC}" srcOrd="0" destOrd="0" presId="urn:microsoft.com/office/officeart/2008/layout/HorizontalMultiLevelHierarchy"/>
    <dgm:cxn modelId="{56A60DF6-B4C4-4270-BA8B-AD8D17E21CB3}" type="presOf" srcId="{B1306518-0D87-483B-AD8D-3FC7D88D07F9}" destId="{308347A9-5B68-48AD-8835-40484B7C7D6A}" srcOrd="1" destOrd="0" presId="urn:microsoft.com/office/officeart/2008/layout/HorizontalMultiLevelHierarchy"/>
    <dgm:cxn modelId="{BCABF9F7-71B4-4D1B-87B8-A875F6F73A55}" type="presOf" srcId="{798404A6-0BA2-4D89-A715-BBC7CBD24C5C}" destId="{6DEBF215-CF5E-484E-A95A-7E362BB98405}" srcOrd="0" destOrd="0" presId="urn:microsoft.com/office/officeart/2008/layout/HorizontalMultiLevelHierarchy"/>
    <dgm:cxn modelId="{CAF811F2-EFB0-45D7-A22A-8EAC5487CD79}" type="presOf" srcId="{9A2A1AE0-8675-45B3-9BDA-DE5B7A2B21AC}" destId="{B5060FA1-F8F0-400F-86A0-4410C0DA2432}" srcOrd="1" destOrd="0" presId="urn:microsoft.com/office/officeart/2008/layout/HorizontalMultiLevelHierarchy"/>
    <dgm:cxn modelId="{E0A092FC-E291-4571-A44D-4FB610AB56A7}" type="presOf" srcId="{2FCD72D2-4EB0-4AA9-B637-A0857F1AE45E}" destId="{5DDBC8E1-1C6C-468E-8851-EA74D95938D8}" srcOrd="0" destOrd="0" presId="urn:microsoft.com/office/officeart/2008/layout/HorizontalMultiLevelHierarchy"/>
    <dgm:cxn modelId="{8C84D07E-027F-4239-9BFD-FD77CBDC6615}" type="presOf" srcId="{5FDAA8AB-57BE-470A-B56E-5F6EC107CB3F}" destId="{FCE3641C-5C7F-44BB-AF99-3DA2DA07BC05}" srcOrd="0" destOrd="0" presId="urn:microsoft.com/office/officeart/2008/layout/HorizontalMultiLevelHierarchy"/>
    <dgm:cxn modelId="{C860E693-EA5C-4DB7-811C-552CF9EA5EE8}" type="presOf" srcId="{5FDAA8AB-57BE-470A-B56E-5F6EC107CB3F}" destId="{B51F7879-0541-4645-A90D-126EADA42B96}" srcOrd="1" destOrd="0" presId="urn:microsoft.com/office/officeart/2008/layout/HorizontalMultiLevelHierarchy"/>
    <dgm:cxn modelId="{EFDC9C0F-A6A4-4FED-99DD-AB18D7631DA3}" type="presOf" srcId="{D7A5DCF3-E676-4BFC-8E16-6996895E9AE5}" destId="{7EAC2942-0EFE-440E-88E5-C605BA84AE04}" srcOrd="0" destOrd="0" presId="urn:microsoft.com/office/officeart/2008/layout/HorizontalMultiLevelHierarchy"/>
    <dgm:cxn modelId="{59E4CA5F-485C-4F1F-A01B-C2B33F34C7A8}" type="presOf" srcId="{1C7E117D-3CF1-40C5-96E6-7DE0A59D9EBC}" destId="{7692DAE1-0692-4875-ABC0-3614565AF915}" srcOrd="1" destOrd="0" presId="urn:microsoft.com/office/officeart/2008/layout/HorizontalMultiLevelHierarchy"/>
    <dgm:cxn modelId="{B23D614C-49B9-45F8-A694-219435BB269E}" type="presOf" srcId="{43D3F824-A294-4FDB-9F13-81C0FC0B12FA}" destId="{EDA07DB8-BCC1-4D70-BBD8-307173C06AE5}" srcOrd="1" destOrd="0" presId="urn:microsoft.com/office/officeart/2008/layout/HorizontalMultiLevelHierarchy"/>
    <dgm:cxn modelId="{1AABC10B-CDC1-4B08-9DD4-77F6F86AA3A6}" srcId="{F355FF60-278E-48E9-B158-EB99E3CD1B1D}" destId="{97B72F10-CDC4-44A8-9751-200A15015083}" srcOrd="0" destOrd="0" parTransId="{9A2A1AE0-8675-45B3-9BDA-DE5B7A2B21AC}" sibTransId="{39ECEA1A-DE75-412E-BEB3-45C588C4C814}"/>
    <dgm:cxn modelId="{E8B5AB13-7B67-4ADD-9B28-A23D01E8AC72}" type="presOf" srcId="{C87CBFAF-8732-4A8F-A2AB-1CB003C0C072}" destId="{EE586D4C-328C-41C4-A98D-AC3A3A550FC7}" srcOrd="0" destOrd="0" presId="urn:microsoft.com/office/officeart/2008/layout/HorizontalMultiLevelHierarchy"/>
    <dgm:cxn modelId="{66D97A29-6D1D-4D25-A4E4-6A55407295C4}" type="presOf" srcId="{2FCD72D2-4EB0-4AA9-B637-A0857F1AE45E}" destId="{AFDD9359-4DDF-48A5-A2AA-08563D929B23}" srcOrd="1" destOrd="0" presId="urn:microsoft.com/office/officeart/2008/layout/HorizontalMultiLevelHierarchy"/>
    <dgm:cxn modelId="{FB05FC0D-56F0-4B73-A316-55DD45A72EB7}" type="presOf" srcId="{55AE4971-9F38-4D3F-B83D-302BA8CA6881}" destId="{F56A6616-75C1-4338-8912-91C03D8433A0}" srcOrd="0" destOrd="0" presId="urn:microsoft.com/office/officeart/2008/layout/HorizontalMultiLevelHierarchy"/>
    <dgm:cxn modelId="{F4DD55AD-4333-4DFC-A06A-BDA18CFDDAAA}" type="presOf" srcId="{F355FF60-278E-48E9-B158-EB99E3CD1B1D}" destId="{4D4E7C39-61C4-4E92-A88E-140932CA3031}" srcOrd="0" destOrd="0" presId="urn:microsoft.com/office/officeart/2008/layout/HorizontalMultiLevelHierarchy"/>
    <dgm:cxn modelId="{DFB30577-6B1B-4C45-8DC6-94BDC51573A7}" type="presOf" srcId="{B1306518-0D87-483B-AD8D-3FC7D88D07F9}" destId="{05DA6104-A76B-418C-95CC-8FD87FD6F226}" srcOrd="0" destOrd="0" presId="urn:microsoft.com/office/officeart/2008/layout/HorizontalMultiLevelHierarchy"/>
    <dgm:cxn modelId="{986580CF-9B32-4A47-82D9-D4A4AC86D102}" type="presOf" srcId="{76045084-42CB-4B86-A962-0DA71A54E8D0}" destId="{56232820-F121-4C6A-8876-51CD4B599F14}" srcOrd="0" destOrd="0" presId="urn:microsoft.com/office/officeart/2008/layout/HorizontalMultiLevelHierarchy"/>
    <dgm:cxn modelId="{0F7ED91B-1A99-4A96-963E-FD4AE0701DFA}" type="presOf" srcId="{7C26C92F-F7DD-419D-807D-2D523609A655}" destId="{92902CC4-B797-49C6-A250-B1F83F906A23}" srcOrd="0" destOrd="0" presId="urn:microsoft.com/office/officeart/2008/layout/HorizontalMultiLevelHierarchy"/>
    <dgm:cxn modelId="{A432E8DF-2A9C-4294-9DDB-A7BCD2D6F9CE}" srcId="{7C26C92F-F7DD-419D-807D-2D523609A655}" destId="{F8F48A57-7EC3-49EC-811C-17F9206D901E}" srcOrd="1" destOrd="0" parTransId="{5FDAA8AB-57BE-470A-B56E-5F6EC107CB3F}" sibTransId="{23CE2481-1D35-4BB8-9471-2C3CA99F770A}"/>
    <dgm:cxn modelId="{ABE01A43-60CB-4400-9F01-4DFD4CABB410}" type="presParOf" srcId="{6DEBF215-CF5E-484E-A95A-7E362BB98405}" destId="{FB763D2B-C497-4F63-8ABC-DD6628BF4AFF}" srcOrd="0" destOrd="0" presId="urn:microsoft.com/office/officeart/2008/layout/HorizontalMultiLevelHierarchy"/>
    <dgm:cxn modelId="{562461E8-AB4A-4BFC-A501-CF2F98873758}" type="presParOf" srcId="{FB763D2B-C497-4F63-8ABC-DD6628BF4AFF}" destId="{92902CC4-B797-49C6-A250-B1F83F906A23}" srcOrd="0" destOrd="0" presId="urn:microsoft.com/office/officeart/2008/layout/HorizontalMultiLevelHierarchy"/>
    <dgm:cxn modelId="{619AD83B-45ED-4C5E-A8C2-B92B4FF584A7}" type="presParOf" srcId="{FB763D2B-C497-4F63-8ABC-DD6628BF4AFF}" destId="{F26DAFA6-7DF6-4F78-85C7-9DF6FB0AD64C}" srcOrd="1" destOrd="0" presId="urn:microsoft.com/office/officeart/2008/layout/HorizontalMultiLevelHierarchy"/>
    <dgm:cxn modelId="{5FA16576-D8DF-45A1-B63D-3F08B3280432}" type="presParOf" srcId="{F26DAFA6-7DF6-4F78-85C7-9DF6FB0AD64C}" destId="{EE586D4C-328C-41C4-A98D-AC3A3A550FC7}" srcOrd="0" destOrd="0" presId="urn:microsoft.com/office/officeart/2008/layout/HorizontalMultiLevelHierarchy"/>
    <dgm:cxn modelId="{EED401EC-3C08-4004-BE63-90DE2A038A65}" type="presParOf" srcId="{EE586D4C-328C-41C4-A98D-AC3A3A550FC7}" destId="{D1FB3B68-F6EE-4DF2-8B66-69F75D439C3A}" srcOrd="0" destOrd="0" presId="urn:microsoft.com/office/officeart/2008/layout/HorizontalMultiLevelHierarchy"/>
    <dgm:cxn modelId="{12D81B33-30F3-4094-AFED-643F13A6B896}" type="presParOf" srcId="{F26DAFA6-7DF6-4F78-85C7-9DF6FB0AD64C}" destId="{53A5B68F-72DE-4B81-B570-2FB2BDC5B8A0}" srcOrd="1" destOrd="0" presId="urn:microsoft.com/office/officeart/2008/layout/HorizontalMultiLevelHierarchy"/>
    <dgm:cxn modelId="{8287848F-76E6-4460-A37F-39FF0004A4AE}" type="presParOf" srcId="{53A5B68F-72DE-4B81-B570-2FB2BDC5B8A0}" destId="{4D4E7C39-61C4-4E92-A88E-140932CA3031}" srcOrd="0" destOrd="0" presId="urn:microsoft.com/office/officeart/2008/layout/HorizontalMultiLevelHierarchy"/>
    <dgm:cxn modelId="{FFF893F2-5048-4A66-85CF-A88983330D76}" type="presParOf" srcId="{53A5B68F-72DE-4B81-B570-2FB2BDC5B8A0}" destId="{B32169DA-AAFB-4220-8205-7804523CA221}" srcOrd="1" destOrd="0" presId="urn:microsoft.com/office/officeart/2008/layout/HorizontalMultiLevelHierarchy"/>
    <dgm:cxn modelId="{88B8D5C0-BE45-41FB-A646-D9FFAB2C29BD}" type="presParOf" srcId="{B32169DA-AAFB-4220-8205-7804523CA221}" destId="{A6E66525-910A-4691-AAAC-E28BC73438BC}" srcOrd="0" destOrd="0" presId="urn:microsoft.com/office/officeart/2008/layout/HorizontalMultiLevelHierarchy"/>
    <dgm:cxn modelId="{B73BC72F-3B08-4C8B-AD82-A90598DAD647}" type="presParOf" srcId="{A6E66525-910A-4691-AAAC-E28BC73438BC}" destId="{B5060FA1-F8F0-400F-86A0-4410C0DA2432}" srcOrd="0" destOrd="0" presId="urn:microsoft.com/office/officeart/2008/layout/HorizontalMultiLevelHierarchy"/>
    <dgm:cxn modelId="{8E33DE90-A64C-41AA-BA22-49EAD94F6538}" type="presParOf" srcId="{B32169DA-AAFB-4220-8205-7804523CA221}" destId="{FBDE4481-5481-404F-93BB-8B6830830CDE}" srcOrd="1" destOrd="0" presId="urn:microsoft.com/office/officeart/2008/layout/HorizontalMultiLevelHierarchy"/>
    <dgm:cxn modelId="{82AB97DC-1C03-464E-AF98-27817476DCE0}" type="presParOf" srcId="{FBDE4481-5481-404F-93BB-8B6830830CDE}" destId="{E7771C08-F146-4A5E-ACB7-933910E1DCFF}" srcOrd="0" destOrd="0" presId="urn:microsoft.com/office/officeart/2008/layout/HorizontalMultiLevelHierarchy"/>
    <dgm:cxn modelId="{9224154C-FBA9-4B00-B9CA-F67B7152AB35}" type="presParOf" srcId="{FBDE4481-5481-404F-93BB-8B6830830CDE}" destId="{E9BC52F4-8542-4466-ABAD-169A0AE55854}" srcOrd="1" destOrd="0" presId="urn:microsoft.com/office/officeart/2008/layout/HorizontalMultiLevelHierarchy"/>
    <dgm:cxn modelId="{BBFB9DB0-01BA-4982-8963-CD6A1EE58A1B}" type="presParOf" srcId="{F26DAFA6-7DF6-4F78-85C7-9DF6FB0AD64C}" destId="{FCE3641C-5C7F-44BB-AF99-3DA2DA07BC05}" srcOrd="2" destOrd="0" presId="urn:microsoft.com/office/officeart/2008/layout/HorizontalMultiLevelHierarchy"/>
    <dgm:cxn modelId="{3028354E-5E7D-4023-992E-243963B2733B}" type="presParOf" srcId="{FCE3641C-5C7F-44BB-AF99-3DA2DA07BC05}" destId="{B51F7879-0541-4645-A90D-126EADA42B96}" srcOrd="0" destOrd="0" presId="urn:microsoft.com/office/officeart/2008/layout/HorizontalMultiLevelHierarchy"/>
    <dgm:cxn modelId="{6D602964-5F22-4DEC-91E4-4F00F0DB0707}" type="presParOf" srcId="{F26DAFA6-7DF6-4F78-85C7-9DF6FB0AD64C}" destId="{26706113-CED4-475D-8286-ADD6C2D9F7BE}" srcOrd="3" destOrd="0" presId="urn:microsoft.com/office/officeart/2008/layout/HorizontalMultiLevelHierarchy"/>
    <dgm:cxn modelId="{65A89039-4A53-4EC1-8B24-17014C7F7C23}" type="presParOf" srcId="{26706113-CED4-475D-8286-ADD6C2D9F7BE}" destId="{8F4427C7-C849-4001-A111-F67BDB7B0281}" srcOrd="0" destOrd="0" presId="urn:microsoft.com/office/officeart/2008/layout/HorizontalMultiLevelHierarchy"/>
    <dgm:cxn modelId="{E2F7042A-8C27-4E64-BA65-ED2D8101C948}" type="presParOf" srcId="{26706113-CED4-475D-8286-ADD6C2D9F7BE}" destId="{E36A49D9-D6E2-451B-BE1E-96E3AFEE9B78}" srcOrd="1" destOrd="0" presId="urn:microsoft.com/office/officeart/2008/layout/HorizontalMultiLevelHierarchy"/>
    <dgm:cxn modelId="{F9450E51-5FB7-4511-B727-DDF27ED8979D}" type="presParOf" srcId="{E36A49D9-D6E2-451B-BE1E-96E3AFEE9B78}" destId="{6EE0C176-FE57-4F95-B655-F00140AA3E13}" srcOrd="0" destOrd="0" presId="urn:microsoft.com/office/officeart/2008/layout/HorizontalMultiLevelHierarchy"/>
    <dgm:cxn modelId="{5C48EE18-7DAF-40EE-B680-C62C15054F92}" type="presParOf" srcId="{6EE0C176-FE57-4F95-B655-F00140AA3E13}" destId="{7692DAE1-0692-4875-ABC0-3614565AF915}" srcOrd="0" destOrd="0" presId="urn:microsoft.com/office/officeart/2008/layout/HorizontalMultiLevelHierarchy"/>
    <dgm:cxn modelId="{21BF29E5-A383-4946-93C8-033718D0BD9D}" type="presParOf" srcId="{E36A49D9-D6E2-451B-BE1E-96E3AFEE9B78}" destId="{08BDE935-14BE-497F-B5BB-B5E884B13D12}" srcOrd="1" destOrd="0" presId="urn:microsoft.com/office/officeart/2008/layout/HorizontalMultiLevelHierarchy"/>
    <dgm:cxn modelId="{4C423055-5BCA-4215-9156-25F46959B432}" type="presParOf" srcId="{08BDE935-14BE-497F-B5BB-B5E884B13D12}" destId="{811C493A-70F2-4C86-BAEE-0F9EC085609D}" srcOrd="0" destOrd="0" presId="urn:microsoft.com/office/officeart/2008/layout/HorizontalMultiLevelHierarchy"/>
    <dgm:cxn modelId="{C413C658-A141-49EF-A52F-1F311CB1C23D}" type="presParOf" srcId="{08BDE935-14BE-497F-B5BB-B5E884B13D12}" destId="{4A855179-8935-4FF2-B43B-C464638C18D0}" srcOrd="1" destOrd="0" presId="urn:microsoft.com/office/officeart/2008/layout/HorizontalMultiLevelHierarchy"/>
    <dgm:cxn modelId="{0FFD5A6F-1320-4C06-8C28-288E9009E878}" type="presParOf" srcId="{F26DAFA6-7DF6-4F78-85C7-9DF6FB0AD64C}" destId="{05DA6104-A76B-418C-95CC-8FD87FD6F226}" srcOrd="4" destOrd="0" presId="urn:microsoft.com/office/officeart/2008/layout/HorizontalMultiLevelHierarchy"/>
    <dgm:cxn modelId="{ECC76F83-8021-4B14-A922-7D92AC889AEA}" type="presParOf" srcId="{05DA6104-A76B-418C-95CC-8FD87FD6F226}" destId="{308347A9-5B68-48AD-8835-40484B7C7D6A}" srcOrd="0" destOrd="0" presId="urn:microsoft.com/office/officeart/2008/layout/HorizontalMultiLevelHierarchy"/>
    <dgm:cxn modelId="{270B9A0D-E9FF-4B30-AB38-B0B564902A85}" type="presParOf" srcId="{F26DAFA6-7DF6-4F78-85C7-9DF6FB0AD64C}" destId="{ED0E94CC-8BB9-4FD4-8350-AD2AFC194A18}" srcOrd="5" destOrd="0" presId="urn:microsoft.com/office/officeart/2008/layout/HorizontalMultiLevelHierarchy"/>
    <dgm:cxn modelId="{0F52D68E-58A7-4BA1-BE9F-A7A221DFCC91}" type="presParOf" srcId="{ED0E94CC-8BB9-4FD4-8350-AD2AFC194A18}" destId="{F56A6616-75C1-4338-8912-91C03D8433A0}" srcOrd="0" destOrd="0" presId="urn:microsoft.com/office/officeart/2008/layout/HorizontalMultiLevelHierarchy"/>
    <dgm:cxn modelId="{D1C83B74-F0ED-42D3-BAB9-468B700D0F1E}" type="presParOf" srcId="{ED0E94CC-8BB9-4FD4-8350-AD2AFC194A18}" destId="{CE17095B-6D0B-4727-B28D-46534A943188}" srcOrd="1" destOrd="0" presId="urn:microsoft.com/office/officeart/2008/layout/HorizontalMultiLevelHierarchy"/>
    <dgm:cxn modelId="{5EC44CB7-60B4-48E0-928D-6B0AAA0182DC}" type="presParOf" srcId="{CE17095B-6D0B-4727-B28D-46534A943188}" destId="{7EAC2942-0EFE-440E-88E5-C605BA84AE04}" srcOrd="0" destOrd="0" presId="urn:microsoft.com/office/officeart/2008/layout/HorizontalMultiLevelHierarchy"/>
    <dgm:cxn modelId="{3E9FCE07-0DA2-4E5A-B176-3E0D9E64A66F}" type="presParOf" srcId="{7EAC2942-0EFE-440E-88E5-C605BA84AE04}" destId="{3BC27599-B12D-4BF3-91AA-2320C8CFD3FC}" srcOrd="0" destOrd="0" presId="urn:microsoft.com/office/officeart/2008/layout/HorizontalMultiLevelHierarchy"/>
    <dgm:cxn modelId="{27C24C1D-0F98-4865-83A9-FE462B6AAFEB}" type="presParOf" srcId="{CE17095B-6D0B-4727-B28D-46534A943188}" destId="{DDAEA3A7-64CB-4C2D-A13D-BDC96171AAEB}" srcOrd="1" destOrd="0" presId="urn:microsoft.com/office/officeart/2008/layout/HorizontalMultiLevelHierarchy"/>
    <dgm:cxn modelId="{9BE75721-F75B-4336-8163-BBE1EA57699F}" type="presParOf" srcId="{DDAEA3A7-64CB-4C2D-A13D-BDC96171AAEB}" destId="{56232820-F121-4C6A-8876-51CD4B599F14}" srcOrd="0" destOrd="0" presId="urn:microsoft.com/office/officeart/2008/layout/HorizontalMultiLevelHierarchy"/>
    <dgm:cxn modelId="{ADEE641B-223D-4318-8B26-188D57E5964E}" type="presParOf" srcId="{DDAEA3A7-64CB-4C2D-A13D-BDC96171AAEB}" destId="{0D6FB76F-AE15-48BF-B017-BCA09D226DDA}" srcOrd="1" destOrd="0" presId="urn:microsoft.com/office/officeart/2008/layout/HorizontalMultiLevelHierarchy"/>
    <dgm:cxn modelId="{7BBFD025-ED55-4637-8C10-C545A2548993}" type="presParOf" srcId="{F26DAFA6-7DF6-4F78-85C7-9DF6FB0AD64C}" destId="{61DC314D-2C3B-4DFD-A5F4-916E588B868A}" srcOrd="6" destOrd="0" presId="urn:microsoft.com/office/officeart/2008/layout/HorizontalMultiLevelHierarchy"/>
    <dgm:cxn modelId="{8C56246E-3BB9-47A5-94B4-306FF600F20D}" type="presParOf" srcId="{61DC314D-2C3B-4DFD-A5F4-916E588B868A}" destId="{EDA07DB8-BCC1-4D70-BBD8-307173C06AE5}" srcOrd="0" destOrd="0" presId="urn:microsoft.com/office/officeart/2008/layout/HorizontalMultiLevelHierarchy"/>
    <dgm:cxn modelId="{46CA435E-45A8-489F-BC06-47221C226F44}" type="presParOf" srcId="{F26DAFA6-7DF6-4F78-85C7-9DF6FB0AD64C}" destId="{FF4E0836-66F8-4721-B1D5-D153A77CAC1C}" srcOrd="7" destOrd="0" presId="urn:microsoft.com/office/officeart/2008/layout/HorizontalMultiLevelHierarchy"/>
    <dgm:cxn modelId="{86504822-AE83-4C80-8D1E-761859EF607D}" type="presParOf" srcId="{FF4E0836-66F8-4721-B1D5-D153A77CAC1C}" destId="{FDACEBD9-7383-4660-91D1-A5B8EAC53458}" srcOrd="0" destOrd="0" presId="urn:microsoft.com/office/officeart/2008/layout/HorizontalMultiLevelHierarchy"/>
    <dgm:cxn modelId="{26838352-99F4-44D3-9239-9D44047835D6}" type="presParOf" srcId="{FF4E0836-66F8-4721-B1D5-D153A77CAC1C}" destId="{9A5CB935-ED2A-4E13-BC58-399BD986C5A1}" srcOrd="1" destOrd="0" presId="urn:microsoft.com/office/officeart/2008/layout/HorizontalMultiLevelHierarchy"/>
    <dgm:cxn modelId="{BE0294C9-5BC2-40EF-A4F8-3E8E03172F72}" type="presParOf" srcId="{9A5CB935-ED2A-4E13-BC58-399BD986C5A1}" destId="{5DDBC8E1-1C6C-468E-8851-EA74D95938D8}" srcOrd="0" destOrd="0" presId="urn:microsoft.com/office/officeart/2008/layout/HorizontalMultiLevelHierarchy"/>
    <dgm:cxn modelId="{D2B64374-3ED9-49BD-BABA-E97E1A3D7354}" type="presParOf" srcId="{5DDBC8E1-1C6C-468E-8851-EA74D95938D8}" destId="{AFDD9359-4DDF-48A5-A2AA-08563D929B23}" srcOrd="0" destOrd="0" presId="urn:microsoft.com/office/officeart/2008/layout/HorizontalMultiLevelHierarchy"/>
    <dgm:cxn modelId="{B9E83A31-9FE6-4043-AB57-632D603E48E7}" type="presParOf" srcId="{9A5CB935-ED2A-4E13-BC58-399BD986C5A1}" destId="{E036E550-93A0-471B-BF7C-27454BBEBBCA}" srcOrd="1" destOrd="0" presId="urn:microsoft.com/office/officeart/2008/layout/HorizontalMultiLevelHierarchy"/>
    <dgm:cxn modelId="{EDCC9146-E6F4-4E07-992A-D1D1C163CF88}" type="presParOf" srcId="{E036E550-93A0-471B-BF7C-27454BBEBBCA}" destId="{8219EF38-B1A2-45CB-853D-D1D3AF1DF46E}" srcOrd="0" destOrd="0" presId="urn:microsoft.com/office/officeart/2008/layout/HorizontalMultiLevelHierarchy"/>
    <dgm:cxn modelId="{B5243CC1-04A8-4E74-93DC-A2BC16367C29}" type="presParOf" srcId="{E036E550-93A0-471B-BF7C-27454BBEBBCA}" destId="{4EFE15F8-7BCA-4F1F-80D6-C123025A7ED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0FF61-31A1-45DE-9441-41741A20843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6A9D7-9418-4A0E-A0EC-BD3F7F76CE3C}">
      <dgm:prSet/>
      <dgm:spPr/>
      <dgm:t>
        <a:bodyPr/>
        <a:lstStyle/>
        <a:p>
          <a:pPr rtl="0"/>
          <a:r>
            <a:rPr lang="en-US" b="0" i="0" dirty="0" smtClean="0"/>
            <a:t>Delegated Authorization standard, and not a Authentication standard</a:t>
          </a:r>
          <a:endParaRPr lang="en-US" dirty="0"/>
        </a:p>
      </dgm:t>
    </dgm:pt>
    <dgm:pt modelId="{5CBD32FC-B035-4958-8E90-A2825BE28A89}" type="parTrans" cxnId="{B54910E1-991E-4D35-8A6D-6B6AAEF6D6A7}">
      <dgm:prSet/>
      <dgm:spPr/>
      <dgm:t>
        <a:bodyPr/>
        <a:lstStyle/>
        <a:p>
          <a:endParaRPr lang="en-US"/>
        </a:p>
      </dgm:t>
    </dgm:pt>
    <dgm:pt modelId="{8FD58CC7-5C6B-472E-B4ED-F17E505D11E9}" type="sibTrans" cxnId="{B54910E1-991E-4D35-8A6D-6B6AAEF6D6A7}">
      <dgm:prSet/>
      <dgm:spPr/>
      <dgm:t>
        <a:bodyPr/>
        <a:lstStyle/>
        <a:p>
          <a:endParaRPr lang="en-US"/>
        </a:p>
      </dgm:t>
    </dgm:pt>
    <dgm:pt modelId="{F8448139-CD1D-4BE9-84E1-DDC759E93365}">
      <dgm:prSet/>
      <dgm:spPr/>
      <dgm:t>
        <a:bodyPr/>
        <a:lstStyle/>
        <a:p>
          <a:pPr rtl="0"/>
          <a:r>
            <a:rPr lang="en-US" dirty="0" smtClean="0"/>
            <a:t>Doesn’t have enough features to securely authenticate</a:t>
          </a:r>
          <a:endParaRPr lang="en-US" dirty="0"/>
        </a:p>
      </dgm:t>
    </dgm:pt>
    <dgm:pt modelId="{45196FE8-3B29-4ECE-8A5E-00FFD9C7059A}" type="parTrans" cxnId="{E2B20790-31B0-4464-AF46-2B42C54DEC5D}">
      <dgm:prSet/>
      <dgm:spPr/>
      <dgm:t>
        <a:bodyPr/>
        <a:lstStyle/>
        <a:p>
          <a:endParaRPr lang="en-US"/>
        </a:p>
      </dgm:t>
    </dgm:pt>
    <dgm:pt modelId="{82F8C9D6-3E6E-41D6-BDFC-7373F8E22261}" type="sibTrans" cxnId="{E2B20790-31B0-4464-AF46-2B42C54DEC5D}">
      <dgm:prSet/>
      <dgm:spPr/>
      <dgm:t>
        <a:bodyPr/>
        <a:lstStyle/>
        <a:p>
          <a:endParaRPr lang="en-US"/>
        </a:p>
      </dgm:t>
    </dgm:pt>
    <dgm:pt modelId="{5E28392B-ADF9-41AC-9912-EBC7BCFE1F38}">
      <dgm:prSet/>
      <dgm:spPr/>
      <dgm:t>
        <a:bodyPr/>
        <a:lstStyle/>
        <a:p>
          <a:pPr rtl="0"/>
          <a:r>
            <a:rPr lang="en-US" dirty="0" smtClean="0"/>
            <a:t>Home</a:t>
          </a:r>
          <a:r>
            <a:rPr lang="en-US" baseline="0" dirty="0" smtClean="0"/>
            <a:t> grown Authentication by providers needed support for each of them seperately.</a:t>
          </a:r>
          <a:endParaRPr lang="en-US" dirty="0"/>
        </a:p>
      </dgm:t>
    </dgm:pt>
    <dgm:pt modelId="{55E4F481-96ED-44B0-A61A-05EE2538637A}" type="parTrans" cxnId="{F1FE6CC1-BCC4-4DA9-91FE-792AA77753F1}">
      <dgm:prSet/>
      <dgm:spPr/>
      <dgm:t>
        <a:bodyPr/>
        <a:lstStyle/>
        <a:p>
          <a:endParaRPr lang="en-US"/>
        </a:p>
      </dgm:t>
    </dgm:pt>
    <dgm:pt modelId="{345F112F-389B-452D-95D7-4325297C878D}" type="sibTrans" cxnId="{F1FE6CC1-BCC4-4DA9-91FE-792AA77753F1}">
      <dgm:prSet/>
      <dgm:spPr/>
      <dgm:t>
        <a:bodyPr/>
        <a:lstStyle/>
        <a:p>
          <a:endParaRPr lang="en-US"/>
        </a:p>
      </dgm:t>
    </dgm:pt>
    <dgm:pt modelId="{7660B240-6669-4422-BC46-AA333A8A5EF4}">
      <dgm:prSet/>
      <dgm:spPr/>
      <dgm:t>
        <a:bodyPr/>
        <a:lstStyle/>
        <a:p>
          <a:pPr rtl="0"/>
          <a:r>
            <a:rPr lang="en-US" dirty="0" smtClean="0"/>
            <a:t>Doesn’t specify to which resource owner the access tokens are generated</a:t>
          </a:r>
          <a:endParaRPr lang="en-US" dirty="0"/>
        </a:p>
      </dgm:t>
    </dgm:pt>
    <dgm:pt modelId="{51FA8F74-1DE8-46C0-A38B-F3E260BB3A8E}" type="parTrans" cxnId="{16CFB965-1C69-49AE-AF5C-15ADD80E58C4}">
      <dgm:prSet/>
      <dgm:spPr/>
      <dgm:t>
        <a:bodyPr/>
        <a:lstStyle/>
        <a:p>
          <a:endParaRPr lang="en-US"/>
        </a:p>
      </dgm:t>
    </dgm:pt>
    <dgm:pt modelId="{832BEDEC-977B-410B-8C70-0A97E4B1AF1E}" type="sibTrans" cxnId="{16CFB965-1C69-49AE-AF5C-15ADD80E58C4}">
      <dgm:prSet/>
      <dgm:spPr/>
      <dgm:t>
        <a:bodyPr/>
        <a:lstStyle/>
        <a:p>
          <a:endParaRPr lang="en-US"/>
        </a:p>
      </dgm:t>
    </dgm:pt>
    <dgm:pt modelId="{05158275-03AB-4443-891E-855B562EC2CC}" type="pres">
      <dgm:prSet presAssocID="{1C50FF61-31A1-45DE-9441-41741A20843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B68FCB-D084-4544-B2F0-576426D8858C}" type="pres">
      <dgm:prSet presAssocID="{1C50FF61-31A1-45DE-9441-41741A208439}" presName="diamond" presStyleLbl="bgShp" presStyleIdx="0" presStyleCnt="1" custScaleX="118015"/>
      <dgm:spPr/>
      <dgm:t>
        <a:bodyPr/>
        <a:lstStyle/>
        <a:p>
          <a:endParaRPr lang="en-US"/>
        </a:p>
      </dgm:t>
    </dgm:pt>
    <dgm:pt modelId="{C3416A66-283F-4DD7-BC75-CD886086C631}" type="pres">
      <dgm:prSet presAssocID="{1C50FF61-31A1-45DE-9441-41741A20843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85401-EEC9-4E4F-9BB0-324839E0062F}" type="pres">
      <dgm:prSet presAssocID="{1C50FF61-31A1-45DE-9441-41741A20843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F8D7C-4BD1-4697-8478-38F5C5B9DF91}" type="pres">
      <dgm:prSet presAssocID="{1C50FF61-31A1-45DE-9441-41741A20843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DC99B-6AFF-4039-8B9D-8B558E774909}" type="pres">
      <dgm:prSet presAssocID="{1C50FF61-31A1-45DE-9441-41741A20843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20790-31B0-4464-AF46-2B42C54DEC5D}" srcId="{1C50FF61-31A1-45DE-9441-41741A208439}" destId="{F8448139-CD1D-4BE9-84E1-DDC759E93365}" srcOrd="1" destOrd="0" parTransId="{45196FE8-3B29-4ECE-8A5E-00FFD9C7059A}" sibTransId="{82F8C9D6-3E6E-41D6-BDFC-7373F8E22261}"/>
    <dgm:cxn modelId="{F1FE6CC1-BCC4-4DA9-91FE-792AA77753F1}" srcId="{1C50FF61-31A1-45DE-9441-41741A208439}" destId="{5E28392B-ADF9-41AC-9912-EBC7BCFE1F38}" srcOrd="3" destOrd="0" parTransId="{55E4F481-96ED-44B0-A61A-05EE2538637A}" sibTransId="{345F112F-389B-452D-95D7-4325297C878D}"/>
    <dgm:cxn modelId="{16CFB965-1C69-49AE-AF5C-15ADD80E58C4}" srcId="{1C50FF61-31A1-45DE-9441-41741A208439}" destId="{7660B240-6669-4422-BC46-AA333A8A5EF4}" srcOrd="2" destOrd="0" parTransId="{51FA8F74-1DE8-46C0-A38B-F3E260BB3A8E}" sibTransId="{832BEDEC-977B-410B-8C70-0A97E4B1AF1E}"/>
    <dgm:cxn modelId="{28D336B3-57A0-42E8-A821-2E307BD7BD1E}" type="presOf" srcId="{F8448139-CD1D-4BE9-84E1-DDC759E93365}" destId="{81E85401-EEC9-4E4F-9BB0-324839E0062F}" srcOrd="0" destOrd="0" presId="urn:microsoft.com/office/officeart/2005/8/layout/matrix3"/>
    <dgm:cxn modelId="{C5C76AF5-0FBE-4087-B94A-F6B1B80E9810}" type="presOf" srcId="{1C50FF61-31A1-45DE-9441-41741A208439}" destId="{05158275-03AB-4443-891E-855B562EC2CC}" srcOrd="0" destOrd="0" presId="urn:microsoft.com/office/officeart/2005/8/layout/matrix3"/>
    <dgm:cxn modelId="{60A582FB-C843-4CF4-8B15-2265F1146591}" type="presOf" srcId="{5E28392B-ADF9-41AC-9912-EBC7BCFE1F38}" destId="{F78DC99B-6AFF-4039-8B9D-8B558E774909}" srcOrd="0" destOrd="0" presId="urn:microsoft.com/office/officeart/2005/8/layout/matrix3"/>
    <dgm:cxn modelId="{B54910E1-991E-4D35-8A6D-6B6AAEF6D6A7}" srcId="{1C50FF61-31A1-45DE-9441-41741A208439}" destId="{C816A9D7-9418-4A0E-A0EC-BD3F7F76CE3C}" srcOrd="0" destOrd="0" parTransId="{5CBD32FC-B035-4958-8E90-A2825BE28A89}" sibTransId="{8FD58CC7-5C6B-472E-B4ED-F17E505D11E9}"/>
    <dgm:cxn modelId="{96C09B11-5920-4414-BDA6-7878F7E2A4C9}" type="presOf" srcId="{C816A9D7-9418-4A0E-A0EC-BD3F7F76CE3C}" destId="{C3416A66-283F-4DD7-BC75-CD886086C631}" srcOrd="0" destOrd="0" presId="urn:microsoft.com/office/officeart/2005/8/layout/matrix3"/>
    <dgm:cxn modelId="{7CB5C60E-3DE1-4040-B8F7-AC9C0420352C}" type="presOf" srcId="{7660B240-6669-4422-BC46-AA333A8A5EF4}" destId="{667F8D7C-4BD1-4697-8478-38F5C5B9DF91}" srcOrd="0" destOrd="0" presId="urn:microsoft.com/office/officeart/2005/8/layout/matrix3"/>
    <dgm:cxn modelId="{97943D56-E25D-4CAD-80B9-9970F64540D0}" type="presParOf" srcId="{05158275-03AB-4443-891E-855B562EC2CC}" destId="{3EB68FCB-D084-4544-B2F0-576426D8858C}" srcOrd="0" destOrd="0" presId="urn:microsoft.com/office/officeart/2005/8/layout/matrix3"/>
    <dgm:cxn modelId="{0822D15D-049D-4386-A435-24C194FC9F73}" type="presParOf" srcId="{05158275-03AB-4443-891E-855B562EC2CC}" destId="{C3416A66-283F-4DD7-BC75-CD886086C631}" srcOrd="1" destOrd="0" presId="urn:microsoft.com/office/officeart/2005/8/layout/matrix3"/>
    <dgm:cxn modelId="{D99F2DEB-CF18-4364-A919-059ECECBB667}" type="presParOf" srcId="{05158275-03AB-4443-891E-855B562EC2CC}" destId="{81E85401-EEC9-4E4F-9BB0-324839E0062F}" srcOrd="2" destOrd="0" presId="urn:microsoft.com/office/officeart/2005/8/layout/matrix3"/>
    <dgm:cxn modelId="{38B555CC-0A1A-4CBE-BDDE-FFD1A7122BEA}" type="presParOf" srcId="{05158275-03AB-4443-891E-855B562EC2CC}" destId="{667F8D7C-4BD1-4697-8478-38F5C5B9DF91}" srcOrd="3" destOrd="0" presId="urn:microsoft.com/office/officeart/2005/8/layout/matrix3"/>
    <dgm:cxn modelId="{5BA2350E-6C68-4BDF-A285-E4062C32E39D}" type="presParOf" srcId="{05158275-03AB-4443-891E-855B562EC2CC}" destId="{F78DC99B-6AFF-4039-8B9D-8B558E7749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A7D174-CC2E-42BF-A01A-DDDFB49E99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48D7E-60D3-4393-97B1-AE39FF067C3E}">
      <dgm:prSet phldrT="[Text]"/>
      <dgm:spPr/>
      <dgm:t>
        <a:bodyPr/>
        <a:lstStyle/>
        <a:p>
          <a:pPr algn="just"/>
          <a:endParaRPr lang="en-US" dirty="0" smtClean="0"/>
        </a:p>
        <a:p>
          <a:pPr algn="just"/>
          <a:endParaRPr lang="en-US" dirty="0" smtClean="0"/>
        </a:p>
        <a:p>
          <a:pPr algn="just"/>
          <a:endParaRPr lang="en-US" dirty="0" smtClean="0"/>
        </a:p>
        <a:p>
          <a:pPr algn="just"/>
          <a:endParaRPr lang="en-US" dirty="0" smtClean="0"/>
        </a:p>
        <a:p>
          <a:pPr algn="just"/>
          <a:r>
            <a:rPr lang="en-US" b="1" dirty="0" smtClean="0"/>
            <a:t>OpenID Connect</a:t>
          </a:r>
          <a:endParaRPr lang="en-US" b="1" dirty="0"/>
        </a:p>
      </dgm:t>
    </dgm:pt>
    <dgm:pt modelId="{2D978E97-7D93-4855-BA05-51F875E76B88}" type="parTrans" cxnId="{EDFB8F6A-7F86-4752-AAB1-AA5DC6C59B21}">
      <dgm:prSet/>
      <dgm:spPr/>
      <dgm:t>
        <a:bodyPr/>
        <a:lstStyle/>
        <a:p>
          <a:endParaRPr lang="en-US"/>
        </a:p>
      </dgm:t>
    </dgm:pt>
    <dgm:pt modelId="{3E10C0BB-DE1B-4240-9070-1435AD549E89}" type="sibTrans" cxnId="{EDFB8F6A-7F86-4752-AAB1-AA5DC6C59B21}">
      <dgm:prSet/>
      <dgm:spPr/>
      <dgm:t>
        <a:bodyPr/>
        <a:lstStyle/>
        <a:p>
          <a:endParaRPr lang="en-US"/>
        </a:p>
      </dgm:t>
    </dgm:pt>
    <dgm:pt modelId="{F2EE1341-4670-463D-9A21-ACD1BC8B9576}">
      <dgm:prSet phldrT="[Text]"/>
      <dgm:spPr/>
      <dgm:t>
        <a:bodyPr/>
        <a:lstStyle/>
        <a:p>
          <a:r>
            <a:rPr lang="en-US" b="0" i="0" dirty="0" smtClean="0"/>
            <a:t>is a simple identity layer on top of the OAuth 2.0 protocol, which allows computing clients to verify the identity of an end-user based on the authentication performed by an authorization server, as well as to obtain basic profile information about the end-user in an interoperable and REST-like manner.</a:t>
          </a:r>
          <a:endParaRPr lang="en-US" dirty="0"/>
        </a:p>
      </dgm:t>
    </dgm:pt>
    <dgm:pt modelId="{36DD5FCE-0E4C-470A-85B0-D46803D09CF4}" type="parTrans" cxnId="{D740A72D-A416-452B-B4DD-6CC1AB4E96DA}">
      <dgm:prSet/>
      <dgm:spPr/>
      <dgm:t>
        <a:bodyPr/>
        <a:lstStyle/>
        <a:p>
          <a:endParaRPr lang="en-US"/>
        </a:p>
      </dgm:t>
    </dgm:pt>
    <dgm:pt modelId="{636665A6-843A-457B-82CE-DB81FD65C8D4}" type="sibTrans" cxnId="{D740A72D-A416-452B-B4DD-6CC1AB4E96DA}">
      <dgm:prSet/>
      <dgm:spPr/>
      <dgm:t>
        <a:bodyPr/>
        <a:lstStyle/>
        <a:p>
          <a:endParaRPr lang="en-US"/>
        </a:p>
      </dgm:t>
    </dgm:pt>
    <dgm:pt modelId="{A70A839A-BE2D-43C5-B83E-1D4910FB93F3}">
      <dgm:prSet phldrT="[Text]"/>
      <dgm:spPr/>
      <dgm:t>
        <a:bodyPr/>
        <a:lstStyle/>
        <a:p>
          <a:r>
            <a:rPr lang="en-US" b="0" i="0" dirty="0" smtClean="0"/>
            <a:t>allows clients of all types, including Web-based, mobile, and JavaScript clients, to request and receive information about authenticated sessions and end-users.</a:t>
          </a:r>
          <a:endParaRPr lang="en-US" dirty="0"/>
        </a:p>
      </dgm:t>
    </dgm:pt>
    <dgm:pt modelId="{2BAA5F01-054B-4002-9797-28D51527B72C}" type="parTrans" cxnId="{E641CAED-C912-4133-B5F2-357F56542C8D}">
      <dgm:prSet/>
      <dgm:spPr/>
      <dgm:t>
        <a:bodyPr/>
        <a:lstStyle/>
        <a:p>
          <a:endParaRPr lang="en-US"/>
        </a:p>
      </dgm:t>
    </dgm:pt>
    <dgm:pt modelId="{0932F42F-D3E6-4BF4-8D02-7E1BA3E5EE12}" type="sibTrans" cxnId="{E641CAED-C912-4133-B5F2-357F56542C8D}">
      <dgm:prSet/>
      <dgm:spPr/>
      <dgm:t>
        <a:bodyPr/>
        <a:lstStyle/>
        <a:p>
          <a:endParaRPr lang="en-US"/>
        </a:p>
      </dgm:t>
    </dgm:pt>
    <dgm:pt modelId="{20BEC704-ACFD-4173-99FA-C209AC07C7BC}">
      <dgm:prSet phldrT="[Text]"/>
      <dgm:spPr/>
      <dgm:t>
        <a:bodyPr/>
        <a:lstStyle/>
        <a:p>
          <a:r>
            <a:rPr lang="en-US" b="0" i="0" dirty="0" smtClean="0"/>
            <a:t>is extensible, allowing participants to use features such as encryption of identity data, discovery of OpenID Providers, and session management.</a:t>
          </a:r>
          <a:endParaRPr lang="en-US" dirty="0"/>
        </a:p>
      </dgm:t>
    </dgm:pt>
    <dgm:pt modelId="{D856D1A9-8ACC-4916-8F5B-9901B3A66FDB}" type="parTrans" cxnId="{960DDC59-2D4F-4855-A983-7A734C9F9A9A}">
      <dgm:prSet/>
      <dgm:spPr/>
      <dgm:t>
        <a:bodyPr/>
        <a:lstStyle/>
        <a:p>
          <a:endParaRPr lang="en-US"/>
        </a:p>
      </dgm:t>
    </dgm:pt>
    <dgm:pt modelId="{4AF0CCF6-F7DF-4267-A73B-E46EB50CF3F9}" type="sibTrans" cxnId="{960DDC59-2D4F-4855-A983-7A734C9F9A9A}">
      <dgm:prSet/>
      <dgm:spPr/>
      <dgm:t>
        <a:bodyPr/>
        <a:lstStyle/>
        <a:p>
          <a:endParaRPr lang="en-US"/>
        </a:p>
      </dgm:t>
    </dgm:pt>
    <dgm:pt modelId="{6C727B0D-8712-49CD-9543-93CD5E0C9E40}" type="pres">
      <dgm:prSet presAssocID="{21A7D174-CC2E-42BF-A01A-DDDFB49E99D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C9FF446-55FB-4228-889F-1410FF9A4A3B}" type="pres">
      <dgm:prSet presAssocID="{3EC48D7E-60D3-4393-97B1-AE39FF067C3E}" presName="thickLine" presStyleLbl="alignNode1" presStyleIdx="0" presStyleCnt="1"/>
      <dgm:spPr/>
    </dgm:pt>
    <dgm:pt modelId="{37D4BE03-70EA-4BF1-A783-AEED5F7793A7}" type="pres">
      <dgm:prSet presAssocID="{3EC48D7E-60D3-4393-97B1-AE39FF067C3E}" presName="horz1" presStyleCnt="0"/>
      <dgm:spPr/>
    </dgm:pt>
    <dgm:pt modelId="{5BC3232E-BDA1-4CB5-9560-D83329CAAEF1}" type="pres">
      <dgm:prSet presAssocID="{3EC48D7E-60D3-4393-97B1-AE39FF067C3E}" presName="tx1" presStyleLbl="revTx" presStyleIdx="0" presStyleCnt="4"/>
      <dgm:spPr/>
      <dgm:t>
        <a:bodyPr/>
        <a:lstStyle/>
        <a:p>
          <a:endParaRPr lang="en-US"/>
        </a:p>
      </dgm:t>
    </dgm:pt>
    <dgm:pt modelId="{30821B4E-9B01-450F-BC47-F762913FE0C9}" type="pres">
      <dgm:prSet presAssocID="{3EC48D7E-60D3-4393-97B1-AE39FF067C3E}" presName="vert1" presStyleCnt="0"/>
      <dgm:spPr/>
    </dgm:pt>
    <dgm:pt modelId="{327C2569-47D7-4E43-9B7C-5CE494E047D7}" type="pres">
      <dgm:prSet presAssocID="{F2EE1341-4670-463D-9A21-ACD1BC8B9576}" presName="vertSpace2a" presStyleCnt="0"/>
      <dgm:spPr/>
    </dgm:pt>
    <dgm:pt modelId="{E97F59BF-F8DB-4D63-BF88-726AA18E91A3}" type="pres">
      <dgm:prSet presAssocID="{F2EE1341-4670-463D-9A21-ACD1BC8B9576}" presName="horz2" presStyleCnt="0"/>
      <dgm:spPr/>
    </dgm:pt>
    <dgm:pt modelId="{5C5CC02D-B250-430A-A785-E69830BCC276}" type="pres">
      <dgm:prSet presAssocID="{F2EE1341-4670-463D-9A21-ACD1BC8B9576}" presName="horzSpace2" presStyleCnt="0"/>
      <dgm:spPr/>
    </dgm:pt>
    <dgm:pt modelId="{03BA2C8B-2B58-4396-B2B5-25DD6D7771E0}" type="pres">
      <dgm:prSet presAssocID="{F2EE1341-4670-463D-9A21-ACD1BC8B9576}" presName="tx2" presStyleLbl="revTx" presStyleIdx="1" presStyleCnt="4"/>
      <dgm:spPr/>
      <dgm:t>
        <a:bodyPr/>
        <a:lstStyle/>
        <a:p>
          <a:endParaRPr lang="en-US"/>
        </a:p>
      </dgm:t>
    </dgm:pt>
    <dgm:pt modelId="{9987797E-B051-4D6D-975E-FAB2807EE2FD}" type="pres">
      <dgm:prSet presAssocID="{F2EE1341-4670-463D-9A21-ACD1BC8B9576}" presName="vert2" presStyleCnt="0"/>
      <dgm:spPr/>
    </dgm:pt>
    <dgm:pt modelId="{6FCBEB72-9767-4798-AF99-0A31D3C6AC5B}" type="pres">
      <dgm:prSet presAssocID="{F2EE1341-4670-463D-9A21-ACD1BC8B9576}" presName="thinLine2b" presStyleLbl="callout" presStyleIdx="0" presStyleCnt="3"/>
      <dgm:spPr/>
    </dgm:pt>
    <dgm:pt modelId="{611EF40D-7D6C-4507-A5FF-84F679933FC8}" type="pres">
      <dgm:prSet presAssocID="{F2EE1341-4670-463D-9A21-ACD1BC8B9576}" presName="vertSpace2b" presStyleCnt="0"/>
      <dgm:spPr/>
    </dgm:pt>
    <dgm:pt modelId="{8ADF8921-907E-4760-8575-77F2FF7B8A87}" type="pres">
      <dgm:prSet presAssocID="{A70A839A-BE2D-43C5-B83E-1D4910FB93F3}" presName="horz2" presStyleCnt="0"/>
      <dgm:spPr/>
    </dgm:pt>
    <dgm:pt modelId="{0DC68033-A5D6-4B09-AF63-31024F031254}" type="pres">
      <dgm:prSet presAssocID="{A70A839A-BE2D-43C5-B83E-1D4910FB93F3}" presName="horzSpace2" presStyleCnt="0"/>
      <dgm:spPr/>
    </dgm:pt>
    <dgm:pt modelId="{0A1A1827-5CC5-4022-BD91-5166904E3302}" type="pres">
      <dgm:prSet presAssocID="{A70A839A-BE2D-43C5-B83E-1D4910FB93F3}" presName="tx2" presStyleLbl="revTx" presStyleIdx="2" presStyleCnt="4"/>
      <dgm:spPr/>
      <dgm:t>
        <a:bodyPr/>
        <a:lstStyle/>
        <a:p>
          <a:endParaRPr lang="en-US"/>
        </a:p>
      </dgm:t>
    </dgm:pt>
    <dgm:pt modelId="{73F62124-EC29-4FB0-8A50-F1C9A600D16E}" type="pres">
      <dgm:prSet presAssocID="{A70A839A-BE2D-43C5-B83E-1D4910FB93F3}" presName="vert2" presStyleCnt="0"/>
      <dgm:spPr/>
    </dgm:pt>
    <dgm:pt modelId="{274F2864-4CBB-451D-904A-36E79B35E7F8}" type="pres">
      <dgm:prSet presAssocID="{A70A839A-BE2D-43C5-B83E-1D4910FB93F3}" presName="thinLine2b" presStyleLbl="callout" presStyleIdx="1" presStyleCnt="3"/>
      <dgm:spPr/>
    </dgm:pt>
    <dgm:pt modelId="{43FF8080-AA3D-4AC3-A737-9E57E93E8B05}" type="pres">
      <dgm:prSet presAssocID="{A70A839A-BE2D-43C5-B83E-1D4910FB93F3}" presName="vertSpace2b" presStyleCnt="0"/>
      <dgm:spPr/>
    </dgm:pt>
    <dgm:pt modelId="{238F819A-DB3C-4F0D-9EEB-37E0CC98CDA2}" type="pres">
      <dgm:prSet presAssocID="{20BEC704-ACFD-4173-99FA-C209AC07C7BC}" presName="horz2" presStyleCnt="0"/>
      <dgm:spPr/>
    </dgm:pt>
    <dgm:pt modelId="{BE704F53-E98D-4D7F-9FB1-E6F771E69F66}" type="pres">
      <dgm:prSet presAssocID="{20BEC704-ACFD-4173-99FA-C209AC07C7BC}" presName="horzSpace2" presStyleCnt="0"/>
      <dgm:spPr/>
    </dgm:pt>
    <dgm:pt modelId="{D583AE6C-0FC2-4634-A57B-44F739724BA1}" type="pres">
      <dgm:prSet presAssocID="{20BEC704-ACFD-4173-99FA-C209AC07C7BC}" presName="tx2" presStyleLbl="revTx" presStyleIdx="3" presStyleCnt="4"/>
      <dgm:spPr/>
      <dgm:t>
        <a:bodyPr/>
        <a:lstStyle/>
        <a:p>
          <a:endParaRPr lang="en-US"/>
        </a:p>
      </dgm:t>
    </dgm:pt>
    <dgm:pt modelId="{C12D8737-EDF7-4B93-85C3-35E239F58600}" type="pres">
      <dgm:prSet presAssocID="{20BEC704-ACFD-4173-99FA-C209AC07C7BC}" presName="vert2" presStyleCnt="0"/>
      <dgm:spPr/>
    </dgm:pt>
    <dgm:pt modelId="{AE010A91-0F95-4A4A-87FC-1275D7AD6858}" type="pres">
      <dgm:prSet presAssocID="{20BEC704-ACFD-4173-99FA-C209AC07C7BC}" presName="thinLine2b" presStyleLbl="callout" presStyleIdx="2" presStyleCnt="3"/>
      <dgm:spPr/>
    </dgm:pt>
    <dgm:pt modelId="{26197F1E-996D-4ED0-844B-C09624C9DE7B}" type="pres">
      <dgm:prSet presAssocID="{20BEC704-ACFD-4173-99FA-C209AC07C7BC}" presName="vertSpace2b" presStyleCnt="0"/>
      <dgm:spPr/>
    </dgm:pt>
  </dgm:ptLst>
  <dgm:cxnLst>
    <dgm:cxn modelId="{D740A72D-A416-452B-B4DD-6CC1AB4E96DA}" srcId="{3EC48D7E-60D3-4393-97B1-AE39FF067C3E}" destId="{F2EE1341-4670-463D-9A21-ACD1BC8B9576}" srcOrd="0" destOrd="0" parTransId="{36DD5FCE-0E4C-470A-85B0-D46803D09CF4}" sibTransId="{636665A6-843A-457B-82CE-DB81FD65C8D4}"/>
    <dgm:cxn modelId="{BB803450-DC11-4592-A6F1-2A95613EA217}" type="presOf" srcId="{20BEC704-ACFD-4173-99FA-C209AC07C7BC}" destId="{D583AE6C-0FC2-4634-A57B-44F739724BA1}" srcOrd="0" destOrd="0" presId="urn:microsoft.com/office/officeart/2008/layout/LinedList"/>
    <dgm:cxn modelId="{5B42176A-65C2-4833-8576-D6C7829FE607}" type="presOf" srcId="{21A7D174-CC2E-42BF-A01A-DDDFB49E99DD}" destId="{6C727B0D-8712-49CD-9543-93CD5E0C9E40}" srcOrd="0" destOrd="0" presId="urn:microsoft.com/office/officeart/2008/layout/LinedList"/>
    <dgm:cxn modelId="{B48472C9-D02D-46BE-8C9F-238E77522993}" type="presOf" srcId="{3EC48D7E-60D3-4393-97B1-AE39FF067C3E}" destId="{5BC3232E-BDA1-4CB5-9560-D83329CAAEF1}" srcOrd="0" destOrd="0" presId="urn:microsoft.com/office/officeart/2008/layout/LinedList"/>
    <dgm:cxn modelId="{790B81CB-FCCB-468C-81C2-3658B9B14724}" type="presOf" srcId="{F2EE1341-4670-463D-9A21-ACD1BC8B9576}" destId="{03BA2C8B-2B58-4396-B2B5-25DD6D7771E0}" srcOrd="0" destOrd="0" presId="urn:microsoft.com/office/officeart/2008/layout/LinedList"/>
    <dgm:cxn modelId="{EDFB8F6A-7F86-4752-AAB1-AA5DC6C59B21}" srcId="{21A7D174-CC2E-42BF-A01A-DDDFB49E99DD}" destId="{3EC48D7E-60D3-4393-97B1-AE39FF067C3E}" srcOrd="0" destOrd="0" parTransId="{2D978E97-7D93-4855-BA05-51F875E76B88}" sibTransId="{3E10C0BB-DE1B-4240-9070-1435AD549E89}"/>
    <dgm:cxn modelId="{E641CAED-C912-4133-B5F2-357F56542C8D}" srcId="{3EC48D7E-60D3-4393-97B1-AE39FF067C3E}" destId="{A70A839A-BE2D-43C5-B83E-1D4910FB93F3}" srcOrd="1" destOrd="0" parTransId="{2BAA5F01-054B-4002-9797-28D51527B72C}" sibTransId="{0932F42F-D3E6-4BF4-8D02-7E1BA3E5EE12}"/>
    <dgm:cxn modelId="{B991F3AA-469B-4CB6-BF68-F446E774E3D0}" type="presOf" srcId="{A70A839A-BE2D-43C5-B83E-1D4910FB93F3}" destId="{0A1A1827-5CC5-4022-BD91-5166904E3302}" srcOrd="0" destOrd="0" presId="urn:microsoft.com/office/officeart/2008/layout/LinedList"/>
    <dgm:cxn modelId="{960DDC59-2D4F-4855-A983-7A734C9F9A9A}" srcId="{3EC48D7E-60D3-4393-97B1-AE39FF067C3E}" destId="{20BEC704-ACFD-4173-99FA-C209AC07C7BC}" srcOrd="2" destOrd="0" parTransId="{D856D1A9-8ACC-4916-8F5B-9901B3A66FDB}" sibTransId="{4AF0CCF6-F7DF-4267-A73B-E46EB50CF3F9}"/>
    <dgm:cxn modelId="{29594200-5F67-4F62-ADDC-0A1ADB759C02}" type="presParOf" srcId="{6C727B0D-8712-49CD-9543-93CD5E0C9E40}" destId="{9C9FF446-55FB-4228-889F-1410FF9A4A3B}" srcOrd="0" destOrd="0" presId="urn:microsoft.com/office/officeart/2008/layout/LinedList"/>
    <dgm:cxn modelId="{F9BC96FC-A2E1-4B8D-BC39-E76E4FF6F1E3}" type="presParOf" srcId="{6C727B0D-8712-49CD-9543-93CD5E0C9E40}" destId="{37D4BE03-70EA-4BF1-A783-AEED5F7793A7}" srcOrd="1" destOrd="0" presId="urn:microsoft.com/office/officeart/2008/layout/LinedList"/>
    <dgm:cxn modelId="{85937F00-B90C-404D-99AE-144CA8559DF3}" type="presParOf" srcId="{37D4BE03-70EA-4BF1-A783-AEED5F7793A7}" destId="{5BC3232E-BDA1-4CB5-9560-D83329CAAEF1}" srcOrd="0" destOrd="0" presId="urn:microsoft.com/office/officeart/2008/layout/LinedList"/>
    <dgm:cxn modelId="{2B86A79E-1AFD-4FF5-862D-4E65776CCF11}" type="presParOf" srcId="{37D4BE03-70EA-4BF1-A783-AEED5F7793A7}" destId="{30821B4E-9B01-450F-BC47-F762913FE0C9}" srcOrd="1" destOrd="0" presId="urn:microsoft.com/office/officeart/2008/layout/LinedList"/>
    <dgm:cxn modelId="{46657E54-9ACD-476B-9654-8763E6974D4A}" type="presParOf" srcId="{30821B4E-9B01-450F-BC47-F762913FE0C9}" destId="{327C2569-47D7-4E43-9B7C-5CE494E047D7}" srcOrd="0" destOrd="0" presId="urn:microsoft.com/office/officeart/2008/layout/LinedList"/>
    <dgm:cxn modelId="{8228798E-C00B-431D-AE77-7DFE068D8930}" type="presParOf" srcId="{30821B4E-9B01-450F-BC47-F762913FE0C9}" destId="{E97F59BF-F8DB-4D63-BF88-726AA18E91A3}" srcOrd="1" destOrd="0" presId="urn:microsoft.com/office/officeart/2008/layout/LinedList"/>
    <dgm:cxn modelId="{A686393A-044B-4C5D-B502-FD34EE20C729}" type="presParOf" srcId="{E97F59BF-F8DB-4D63-BF88-726AA18E91A3}" destId="{5C5CC02D-B250-430A-A785-E69830BCC276}" srcOrd="0" destOrd="0" presId="urn:microsoft.com/office/officeart/2008/layout/LinedList"/>
    <dgm:cxn modelId="{43704B45-657D-48BE-8513-4057D2FE5291}" type="presParOf" srcId="{E97F59BF-F8DB-4D63-BF88-726AA18E91A3}" destId="{03BA2C8B-2B58-4396-B2B5-25DD6D7771E0}" srcOrd="1" destOrd="0" presId="urn:microsoft.com/office/officeart/2008/layout/LinedList"/>
    <dgm:cxn modelId="{C48E0C77-F0DD-4344-95DF-28824FE2C6A9}" type="presParOf" srcId="{E97F59BF-F8DB-4D63-BF88-726AA18E91A3}" destId="{9987797E-B051-4D6D-975E-FAB2807EE2FD}" srcOrd="2" destOrd="0" presId="urn:microsoft.com/office/officeart/2008/layout/LinedList"/>
    <dgm:cxn modelId="{504F395D-C171-491E-A1A1-C1947E26E8F3}" type="presParOf" srcId="{30821B4E-9B01-450F-BC47-F762913FE0C9}" destId="{6FCBEB72-9767-4798-AF99-0A31D3C6AC5B}" srcOrd="2" destOrd="0" presId="urn:microsoft.com/office/officeart/2008/layout/LinedList"/>
    <dgm:cxn modelId="{76AA1575-4350-49DC-AD02-C46FF20F14B2}" type="presParOf" srcId="{30821B4E-9B01-450F-BC47-F762913FE0C9}" destId="{611EF40D-7D6C-4507-A5FF-84F679933FC8}" srcOrd="3" destOrd="0" presId="urn:microsoft.com/office/officeart/2008/layout/LinedList"/>
    <dgm:cxn modelId="{E95407FD-41A2-44AE-A977-9E23B5AAC487}" type="presParOf" srcId="{30821B4E-9B01-450F-BC47-F762913FE0C9}" destId="{8ADF8921-907E-4760-8575-77F2FF7B8A87}" srcOrd="4" destOrd="0" presId="urn:microsoft.com/office/officeart/2008/layout/LinedList"/>
    <dgm:cxn modelId="{1A49A847-7AC6-4531-BAD2-57F6CB811047}" type="presParOf" srcId="{8ADF8921-907E-4760-8575-77F2FF7B8A87}" destId="{0DC68033-A5D6-4B09-AF63-31024F031254}" srcOrd="0" destOrd="0" presId="urn:microsoft.com/office/officeart/2008/layout/LinedList"/>
    <dgm:cxn modelId="{C53DE3E0-5D28-496A-9A0F-AFC1011F2AF5}" type="presParOf" srcId="{8ADF8921-907E-4760-8575-77F2FF7B8A87}" destId="{0A1A1827-5CC5-4022-BD91-5166904E3302}" srcOrd="1" destOrd="0" presId="urn:microsoft.com/office/officeart/2008/layout/LinedList"/>
    <dgm:cxn modelId="{3312300F-E441-47C6-847D-B0233E9E55D3}" type="presParOf" srcId="{8ADF8921-907E-4760-8575-77F2FF7B8A87}" destId="{73F62124-EC29-4FB0-8A50-F1C9A600D16E}" srcOrd="2" destOrd="0" presId="urn:microsoft.com/office/officeart/2008/layout/LinedList"/>
    <dgm:cxn modelId="{4AAB2AB0-111D-4A68-9E85-486A156B10BB}" type="presParOf" srcId="{30821B4E-9B01-450F-BC47-F762913FE0C9}" destId="{274F2864-4CBB-451D-904A-36E79B35E7F8}" srcOrd="5" destOrd="0" presId="urn:microsoft.com/office/officeart/2008/layout/LinedList"/>
    <dgm:cxn modelId="{4FFD2C23-7BBB-4591-96FF-0E1505777C99}" type="presParOf" srcId="{30821B4E-9B01-450F-BC47-F762913FE0C9}" destId="{43FF8080-AA3D-4AC3-A737-9E57E93E8B05}" srcOrd="6" destOrd="0" presId="urn:microsoft.com/office/officeart/2008/layout/LinedList"/>
    <dgm:cxn modelId="{D2989DF7-B1B0-434F-A385-B4AD8F5CC879}" type="presParOf" srcId="{30821B4E-9B01-450F-BC47-F762913FE0C9}" destId="{238F819A-DB3C-4F0D-9EEB-37E0CC98CDA2}" srcOrd="7" destOrd="0" presId="urn:microsoft.com/office/officeart/2008/layout/LinedList"/>
    <dgm:cxn modelId="{A7083247-F421-4FA3-A171-5F46B9D230B7}" type="presParOf" srcId="{238F819A-DB3C-4F0D-9EEB-37E0CC98CDA2}" destId="{BE704F53-E98D-4D7F-9FB1-E6F771E69F66}" srcOrd="0" destOrd="0" presId="urn:microsoft.com/office/officeart/2008/layout/LinedList"/>
    <dgm:cxn modelId="{DCEFAF38-FE80-42AF-BBDA-2A449B813188}" type="presParOf" srcId="{238F819A-DB3C-4F0D-9EEB-37E0CC98CDA2}" destId="{D583AE6C-0FC2-4634-A57B-44F739724BA1}" srcOrd="1" destOrd="0" presId="urn:microsoft.com/office/officeart/2008/layout/LinedList"/>
    <dgm:cxn modelId="{86B12BE5-967B-468A-8067-E53771CE0E3F}" type="presParOf" srcId="{238F819A-DB3C-4F0D-9EEB-37E0CC98CDA2}" destId="{C12D8737-EDF7-4B93-85C3-35E239F58600}" srcOrd="2" destOrd="0" presId="urn:microsoft.com/office/officeart/2008/layout/LinedList"/>
    <dgm:cxn modelId="{D1409649-3C75-4621-92D5-0B81A967FC94}" type="presParOf" srcId="{30821B4E-9B01-450F-BC47-F762913FE0C9}" destId="{AE010A91-0F95-4A4A-87FC-1275D7AD6858}" srcOrd="8" destOrd="0" presId="urn:microsoft.com/office/officeart/2008/layout/LinedList"/>
    <dgm:cxn modelId="{D2E6E3F1-28F9-4290-AFE0-DFFF2574B69D}" type="presParOf" srcId="{30821B4E-9B01-450F-BC47-F762913FE0C9}" destId="{26197F1E-996D-4ED0-844B-C09624C9DE7B}" srcOrd="9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8404A6-0BA2-4D89-A715-BBC7CBD24C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5FF60-278E-48E9-B158-EB99E3CD1B1D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Authorization Code Flow</a:t>
          </a:r>
          <a:endParaRPr lang="en-US" sz="2000" b="1" dirty="0"/>
        </a:p>
      </dgm:t>
    </dgm:pt>
    <dgm:pt modelId="{C87CBFAF-8732-4A8F-A2AB-1CB003C0C072}" type="parTrans" cxnId="{57C1D134-A9CE-4150-BA23-7B804F9D1AC4}">
      <dgm:prSet/>
      <dgm:spPr/>
      <dgm:t>
        <a:bodyPr/>
        <a:lstStyle/>
        <a:p>
          <a:endParaRPr lang="en-US"/>
        </a:p>
      </dgm:t>
    </dgm:pt>
    <dgm:pt modelId="{41CF1995-07A8-439A-931A-DE29A7CEE250}" type="sibTrans" cxnId="{57C1D134-A9CE-4150-BA23-7B804F9D1AC4}">
      <dgm:prSet/>
      <dgm:spPr/>
      <dgm:t>
        <a:bodyPr/>
        <a:lstStyle/>
        <a:p>
          <a:endParaRPr lang="en-US"/>
        </a:p>
      </dgm:t>
    </dgm:pt>
    <dgm:pt modelId="{55AE4971-9F38-4D3F-B83D-302BA8CA6881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Hybrid Code Flow</a:t>
          </a:r>
          <a:endParaRPr lang="en-US" sz="2000" b="1" dirty="0"/>
        </a:p>
      </dgm:t>
    </dgm:pt>
    <dgm:pt modelId="{B1306518-0D87-483B-AD8D-3FC7D88D07F9}" type="parTrans" cxnId="{0B9CA93C-8DAB-4742-8B03-8F587D51E741}">
      <dgm:prSet/>
      <dgm:spPr/>
      <dgm:t>
        <a:bodyPr/>
        <a:lstStyle/>
        <a:p>
          <a:endParaRPr lang="en-US"/>
        </a:p>
      </dgm:t>
    </dgm:pt>
    <dgm:pt modelId="{4C4B62EF-35FE-41A8-8165-AA953C382A70}" type="sibTrans" cxnId="{0B9CA93C-8DAB-4742-8B03-8F587D51E741}">
      <dgm:prSet/>
      <dgm:spPr/>
      <dgm:t>
        <a:bodyPr/>
        <a:lstStyle/>
        <a:p>
          <a:endParaRPr lang="en-US"/>
        </a:p>
      </dgm:t>
    </dgm:pt>
    <dgm:pt modelId="{F8F48A57-7EC3-49EC-811C-17F9206D901E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Implicit Code Flow </a:t>
          </a:r>
          <a:endParaRPr lang="en-US" sz="2000" b="1" dirty="0"/>
        </a:p>
      </dgm:t>
    </dgm:pt>
    <dgm:pt modelId="{23CE2481-1D35-4BB8-9471-2C3CA99F770A}" type="sibTrans" cxnId="{A432E8DF-2A9C-4294-9DDB-A7BCD2D6F9CE}">
      <dgm:prSet/>
      <dgm:spPr/>
      <dgm:t>
        <a:bodyPr/>
        <a:lstStyle/>
        <a:p>
          <a:endParaRPr lang="en-US"/>
        </a:p>
      </dgm:t>
    </dgm:pt>
    <dgm:pt modelId="{5FDAA8AB-57BE-470A-B56E-5F6EC107CB3F}" type="parTrans" cxnId="{A432E8DF-2A9C-4294-9DDB-A7BCD2D6F9CE}">
      <dgm:prSet/>
      <dgm:spPr/>
      <dgm:t>
        <a:bodyPr/>
        <a:lstStyle/>
        <a:p>
          <a:endParaRPr lang="en-US"/>
        </a:p>
      </dgm:t>
    </dgm:pt>
    <dgm:pt modelId="{7C26C92F-F7DD-419D-807D-2D523609A655}">
      <dgm:prSet phldrT="[Text]" custT="1"/>
      <dgm:spPr>
        <a:ln>
          <a:solidFill>
            <a:schemeClr val="accent1"/>
          </a:solidFill>
        </a:ln>
      </dgm:spPr>
      <dgm:t>
        <a:bodyPr vert="vert"/>
        <a:lstStyle/>
        <a:p>
          <a:pPr algn="ctr"/>
          <a:r>
            <a:rPr lang="en-US" sz="2000" b="1" dirty="0" smtClean="0"/>
            <a:t>OpenID Connect</a:t>
          </a:r>
        </a:p>
        <a:p>
          <a:pPr algn="ctr"/>
          <a:endParaRPr lang="en-US" sz="2000" dirty="0"/>
        </a:p>
      </dgm:t>
    </dgm:pt>
    <dgm:pt modelId="{8B50DA3C-6A93-4E45-9443-5148F74A27BD}" type="sibTrans" cxnId="{51F8C2E5-F7C6-44FD-892C-8C1AB4D415CA}">
      <dgm:prSet/>
      <dgm:spPr/>
      <dgm:t>
        <a:bodyPr/>
        <a:lstStyle/>
        <a:p>
          <a:endParaRPr lang="en-US"/>
        </a:p>
      </dgm:t>
    </dgm:pt>
    <dgm:pt modelId="{3ACF54E6-D48D-4508-8316-B6E972A55AD6}" type="parTrans" cxnId="{51F8C2E5-F7C6-44FD-892C-8C1AB4D415CA}">
      <dgm:prSet/>
      <dgm:spPr/>
      <dgm:t>
        <a:bodyPr/>
        <a:lstStyle/>
        <a:p>
          <a:endParaRPr lang="en-US"/>
        </a:p>
      </dgm:t>
    </dgm:pt>
    <dgm:pt modelId="{97B72F10-CDC4-44A8-9751-200A15015083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dirty="0" smtClean="0"/>
            <a:t>Web &amp; Mobile Applications</a:t>
          </a:r>
          <a:endParaRPr lang="en-US" sz="2000" b="1" dirty="0"/>
        </a:p>
      </dgm:t>
    </dgm:pt>
    <dgm:pt modelId="{9A2A1AE0-8675-45B3-9BDA-DE5B7A2B21AC}" type="parTrans" cxnId="{1AABC10B-CDC1-4B08-9DD4-77F6F86AA3A6}">
      <dgm:prSet/>
      <dgm:spPr/>
      <dgm:t>
        <a:bodyPr/>
        <a:lstStyle/>
        <a:p>
          <a:endParaRPr lang="en-US"/>
        </a:p>
      </dgm:t>
    </dgm:pt>
    <dgm:pt modelId="{39ECEA1A-DE75-412E-BEB3-45C588C4C814}" type="sibTrans" cxnId="{1AABC10B-CDC1-4B08-9DD4-77F6F86AA3A6}">
      <dgm:prSet/>
      <dgm:spPr/>
      <dgm:t>
        <a:bodyPr/>
        <a:lstStyle/>
        <a:p>
          <a:endParaRPr lang="en-US"/>
        </a:p>
      </dgm:t>
    </dgm:pt>
    <dgm:pt modelId="{0B8804CF-B8CB-49B6-BA4F-4D1BCB16042C}">
      <dgm:prSet phldrT="[Text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b="1" i="0" dirty="0" smtClean="0"/>
            <a:t>SPA App, javascript applications</a:t>
          </a:r>
          <a:endParaRPr lang="en-US" sz="2000" b="1" dirty="0"/>
        </a:p>
      </dgm:t>
    </dgm:pt>
    <dgm:pt modelId="{1C7E117D-3CF1-40C5-96E6-7DE0A59D9EBC}" type="parTrans" cxnId="{1B99E4E7-60BF-4B27-9DA1-C804CB96013D}">
      <dgm:prSet/>
      <dgm:spPr/>
      <dgm:t>
        <a:bodyPr/>
        <a:lstStyle/>
        <a:p>
          <a:endParaRPr lang="en-US"/>
        </a:p>
      </dgm:t>
    </dgm:pt>
    <dgm:pt modelId="{52CBF4F1-495E-4975-B61F-42485B75D37D}" type="sibTrans" cxnId="{1B99E4E7-60BF-4B27-9DA1-C804CB96013D}">
      <dgm:prSet/>
      <dgm:spPr/>
      <dgm:t>
        <a:bodyPr/>
        <a:lstStyle/>
        <a:p>
          <a:endParaRPr lang="en-US"/>
        </a:p>
      </dgm:t>
    </dgm:pt>
    <dgm:pt modelId="{6DEBF215-CF5E-484E-A95A-7E362BB98405}" type="pres">
      <dgm:prSet presAssocID="{798404A6-0BA2-4D89-A715-BBC7CBD24C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63D2B-C497-4F63-8ABC-DD6628BF4AFF}" type="pres">
      <dgm:prSet presAssocID="{7C26C92F-F7DD-419D-807D-2D523609A655}" presName="root1" presStyleCnt="0"/>
      <dgm:spPr/>
    </dgm:pt>
    <dgm:pt modelId="{92902CC4-B797-49C6-A250-B1F83F906A23}" type="pres">
      <dgm:prSet presAssocID="{7C26C92F-F7DD-419D-807D-2D523609A655}" presName="LevelOneTextNode" presStyleLbl="node0" presStyleIdx="0" presStyleCnt="1" custAng="10800000" custFlipHor="1" custScaleX="181392" custScaleY="899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DAFA6-7DF6-4F78-85C7-9DF6FB0AD64C}" type="pres">
      <dgm:prSet presAssocID="{7C26C92F-F7DD-419D-807D-2D523609A655}" presName="level2hierChild" presStyleCnt="0"/>
      <dgm:spPr/>
    </dgm:pt>
    <dgm:pt modelId="{EE586D4C-328C-41C4-A98D-AC3A3A550FC7}" type="pres">
      <dgm:prSet presAssocID="{C87CBFAF-8732-4A8F-A2AB-1CB003C0C07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D1FB3B68-F6EE-4DF2-8B66-69F75D439C3A}" type="pres">
      <dgm:prSet presAssocID="{C87CBFAF-8732-4A8F-A2AB-1CB003C0C07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3A5B68F-72DE-4B81-B570-2FB2BDC5B8A0}" type="pres">
      <dgm:prSet presAssocID="{F355FF60-278E-48E9-B158-EB99E3CD1B1D}" presName="root2" presStyleCnt="0"/>
      <dgm:spPr/>
    </dgm:pt>
    <dgm:pt modelId="{4D4E7C39-61C4-4E92-A88E-140932CA3031}" type="pres">
      <dgm:prSet presAssocID="{F355FF60-278E-48E9-B158-EB99E3CD1B1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169DA-AAFB-4220-8205-7804523CA221}" type="pres">
      <dgm:prSet presAssocID="{F355FF60-278E-48E9-B158-EB99E3CD1B1D}" presName="level3hierChild" presStyleCnt="0"/>
      <dgm:spPr/>
    </dgm:pt>
    <dgm:pt modelId="{A6E66525-910A-4691-AAAC-E28BC73438BC}" type="pres">
      <dgm:prSet presAssocID="{9A2A1AE0-8675-45B3-9BDA-DE5B7A2B21A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B5060FA1-F8F0-400F-86A0-4410C0DA2432}" type="pres">
      <dgm:prSet presAssocID="{9A2A1AE0-8675-45B3-9BDA-DE5B7A2B21A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BDE4481-5481-404F-93BB-8B6830830CDE}" type="pres">
      <dgm:prSet presAssocID="{97B72F10-CDC4-44A8-9751-200A15015083}" presName="root2" presStyleCnt="0"/>
      <dgm:spPr/>
    </dgm:pt>
    <dgm:pt modelId="{E7771C08-F146-4A5E-ACB7-933910E1DCFF}" type="pres">
      <dgm:prSet presAssocID="{97B72F10-CDC4-44A8-9751-200A1501508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C52F4-8542-4466-ABAD-169A0AE55854}" type="pres">
      <dgm:prSet presAssocID="{97B72F10-CDC4-44A8-9751-200A15015083}" presName="level3hierChild" presStyleCnt="0"/>
      <dgm:spPr/>
    </dgm:pt>
    <dgm:pt modelId="{FCE3641C-5C7F-44BB-AF99-3DA2DA07BC05}" type="pres">
      <dgm:prSet presAssocID="{5FDAA8AB-57BE-470A-B56E-5F6EC107CB3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51F7879-0541-4645-A90D-126EADA42B96}" type="pres">
      <dgm:prSet presAssocID="{5FDAA8AB-57BE-470A-B56E-5F6EC107CB3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26706113-CED4-475D-8286-ADD6C2D9F7BE}" type="pres">
      <dgm:prSet presAssocID="{F8F48A57-7EC3-49EC-811C-17F9206D901E}" presName="root2" presStyleCnt="0"/>
      <dgm:spPr/>
    </dgm:pt>
    <dgm:pt modelId="{8F4427C7-C849-4001-A111-F67BDB7B0281}" type="pres">
      <dgm:prSet presAssocID="{F8F48A57-7EC3-49EC-811C-17F9206D901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A49D9-D6E2-451B-BE1E-96E3AFEE9B78}" type="pres">
      <dgm:prSet presAssocID="{F8F48A57-7EC3-49EC-811C-17F9206D901E}" presName="level3hierChild" presStyleCnt="0"/>
      <dgm:spPr/>
    </dgm:pt>
    <dgm:pt modelId="{6EE0C176-FE57-4F95-B655-F00140AA3E13}" type="pres">
      <dgm:prSet presAssocID="{1C7E117D-3CF1-40C5-96E6-7DE0A59D9EB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692DAE1-0692-4875-ABC0-3614565AF915}" type="pres">
      <dgm:prSet presAssocID="{1C7E117D-3CF1-40C5-96E6-7DE0A59D9EB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8BDE935-14BE-497F-B5BB-B5E884B13D12}" type="pres">
      <dgm:prSet presAssocID="{0B8804CF-B8CB-49B6-BA4F-4D1BCB16042C}" presName="root2" presStyleCnt="0"/>
      <dgm:spPr/>
    </dgm:pt>
    <dgm:pt modelId="{811C493A-70F2-4C86-BAEE-0F9EC085609D}" type="pres">
      <dgm:prSet presAssocID="{0B8804CF-B8CB-49B6-BA4F-4D1BCB16042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855179-8935-4FF2-B43B-C464638C18D0}" type="pres">
      <dgm:prSet presAssocID="{0B8804CF-B8CB-49B6-BA4F-4D1BCB16042C}" presName="level3hierChild" presStyleCnt="0"/>
      <dgm:spPr/>
    </dgm:pt>
    <dgm:pt modelId="{05DA6104-A76B-418C-95CC-8FD87FD6F226}" type="pres">
      <dgm:prSet presAssocID="{B1306518-0D87-483B-AD8D-3FC7D88D07F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08347A9-5B68-48AD-8835-40484B7C7D6A}" type="pres">
      <dgm:prSet presAssocID="{B1306518-0D87-483B-AD8D-3FC7D88D07F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D0E94CC-8BB9-4FD4-8350-AD2AFC194A18}" type="pres">
      <dgm:prSet presAssocID="{55AE4971-9F38-4D3F-B83D-302BA8CA6881}" presName="root2" presStyleCnt="0"/>
      <dgm:spPr/>
    </dgm:pt>
    <dgm:pt modelId="{F56A6616-75C1-4338-8912-91C03D8433A0}" type="pres">
      <dgm:prSet presAssocID="{55AE4971-9F38-4D3F-B83D-302BA8CA688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7095B-6D0B-4727-B28D-46534A943188}" type="pres">
      <dgm:prSet presAssocID="{55AE4971-9F38-4D3F-B83D-302BA8CA6881}" presName="level3hierChild" presStyleCnt="0"/>
      <dgm:spPr/>
    </dgm:pt>
  </dgm:ptLst>
  <dgm:cxnLst>
    <dgm:cxn modelId="{0EAA5C7B-0A98-4702-A5D8-749F5E9802FC}" type="presOf" srcId="{7C26C92F-F7DD-419D-807D-2D523609A655}" destId="{92902CC4-B797-49C6-A250-B1F83F906A23}" srcOrd="0" destOrd="0" presId="urn:microsoft.com/office/officeart/2008/layout/HorizontalMultiLevelHierarchy"/>
    <dgm:cxn modelId="{65CD2D80-8944-4EB6-A702-8EF8506F12B8}" type="presOf" srcId="{9A2A1AE0-8675-45B3-9BDA-DE5B7A2B21AC}" destId="{A6E66525-910A-4691-AAAC-E28BC73438BC}" srcOrd="0" destOrd="0" presId="urn:microsoft.com/office/officeart/2008/layout/HorizontalMultiLevelHierarchy"/>
    <dgm:cxn modelId="{AA9A2451-E4F8-40F2-9E48-C93768EA4049}" type="presOf" srcId="{5FDAA8AB-57BE-470A-B56E-5F6EC107CB3F}" destId="{FCE3641C-5C7F-44BB-AF99-3DA2DA07BC05}" srcOrd="0" destOrd="0" presId="urn:microsoft.com/office/officeart/2008/layout/HorizontalMultiLevelHierarchy"/>
    <dgm:cxn modelId="{58BF8F38-4E7A-445F-82CF-7B6657D0554D}" type="presOf" srcId="{9A2A1AE0-8675-45B3-9BDA-DE5B7A2B21AC}" destId="{B5060FA1-F8F0-400F-86A0-4410C0DA2432}" srcOrd="1" destOrd="0" presId="urn:microsoft.com/office/officeart/2008/layout/HorizontalMultiLevelHierarchy"/>
    <dgm:cxn modelId="{51F8C2E5-F7C6-44FD-892C-8C1AB4D415CA}" srcId="{798404A6-0BA2-4D89-A715-BBC7CBD24C5C}" destId="{7C26C92F-F7DD-419D-807D-2D523609A655}" srcOrd="0" destOrd="0" parTransId="{3ACF54E6-D48D-4508-8316-B6E972A55AD6}" sibTransId="{8B50DA3C-6A93-4E45-9443-5148F74A27BD}"/>
    <dgm:cxn modelId="{1E72684D-0479-4A94-99A6-B8C3FDB10C68}" type="presOf" srcId="{C87CBFAF-8732-4A8F-A2AB-1CB003C0C072}" destId="{EE586D4C-328C-41C4-A98D-AC3A3A550FC7}" srcOrd="0" destOrd="0" presId="urn:microsoft.com/office/officeart/2008/layout/HorizontalMultiLevelHierarchy"/>
    <dgm:cxn modelId="{F3D73C69-4A94-4F79-B2CD-80086800A56A}" type="presOf" srcId="{97B72F10-CDC4-44A8-9751-200A15015083}" destId="{E7771C08-F146-4A5E-ACB7-933910E1DCFF}" srcOrd="0" destOrd="0" presId="urn:microsoft.com/office/officeart/2008/layout/HorizontalMultiLevelHierarchy"/>
    <dgm:cxn modelId="{B87E2AA7-5EF2-4E4D-912F-E7CD28A56485}" type="presOf" srcId="{1C7E117D-3CF1-40C5-96E6-7DE0A59D9EBC}" destId="{6EE0C176-FE57-4F95-B655-F00140AA3E13}" srcOrd="0" destOrd="0" presId="urn:microsoft.com/office/officeart/2008/layout/HorizontalMultiLevelHierarchy"/>
    <dgm:cxn modelId="{1733F16E-2038-4024-9C4D-E8D3D6BB7F9E}" type="presOf" srcId="{F355FF60-278E-48E9-B158-EB99E3CD1B1D}" destId="{4D4E7C39-61C4-4E92-A88E-140932CA3031}" srcOrd="0" destOrd="0" presId="urn:microsoft.com/office/officeart/2008/layout/HorizontalMultiLevelHierarchy"/>
    <dgm:cxn modelId="{833FB2D7-9684-4F9A-910C-090D2DD1F983}" type="presOf" srcId="{C87CBFAF-8732-4A8F-A2AB-1CB003C0C072}" destId="{D1FB3B68-F6EE-4DF2-8B66-69F75D439C3A}" srcOrd="1" destOrd="0" presId="urn:microsoft.com/office/officeart/2008/layout/HorizontalMultiLevelHierarchy"/>
    <dgm:cxn modelId="{1AABC10B-CDC1-4B08-9DD4-77F6F86AA3A6}" srcId="{F355FF60-278E-48E9-B158-EB99E3CD1B1D}" destId="{97B72F10-CDC4-44A8-9751-200A15015083}" srcOrd="0" destOrd="0" parTransId="{9A2A1AE0-8675-45B3-9BDA-DE5B7A2B21AC}" sibTransId="{39ECEA1A-DE75-412E-BEB3-45C588C4C814}"/>
    <dgm:cxn modelId="{A27A0D9A-52B8-43BF-B09E-B646A0BC4A4E}" type="presOf" srcId="{5FDAA8AB-57BE-470A-B56E-5F6EC107CB3F}" destId="{B51F7879-0541-4645-A90D-126EADA42B96}" srcOrd="1" destOrd="0" presId="urn:microsoft.com/office/officeart/2008/layout/HorizontalMultiLevelHierarchy"/>
    <dgm:cxn modelId="{57C1D134-A9CE-4150-BA23-7B804F9D1AC4}" srcId="{7C26C92F-F7DD-419D-807D-2D523609A655}" destId="{F355FF60-278E-48E9-B158-EB99E3CD1B1D}" srcOrd="0" destOrd="0" parTransId="{C87CBFAF-8732-4A8F-A2AB-1CB003C0C072}" sibTransId="{41CF1995-07A8-439A-931A-DE29A7CEE250}"/>
    <dgm:cxn modelId="{F7B227BF-7CC5-4131-BD08-E93AC89B6DB4}" type="presOf" srcId="{B1306518-0D87-483B-AD8D-3FC7D88D07F9}" destId="{05DA6104-A76B-418C-95CC-8FD87FD6F226}" srcOrd="0" destOrd="0" presId="urn:microsoft.com/office/officeart/2008/layout/HorizontalMultiLevelHierarchy"/>
    <dgm:cxn modelId="{53561333-25A6-4981-929D-DDBA91DCF97B}" type="presOf" srcId="{55AE4971-9F38-4D3F-B83D-302BA8CA6881}" destId="{F56A6616-75C1-4338-8912-91C03D8433A0}" srcOrd="0" destOrd="0" presId="urn:microsoft.com/office/officeart/2008/layout/HorizontalMultiLevelHierarchy"/>
    <dgm:cxn modelId="{C81BF10E-CD69-40AE-9E87-6A86B4384158}" type="presOf" srcId="{0B8804CF-B8CB-49B6-BA4F-4D1BCB16042C}" destId="{811C493A-70F2-4C86-BAEE-0F9EC085609D}" srcOrd="0" destOrd="0" presId="urn:microsoft.com/office/officeart/2008/layout/HorizontalMultiLevelHierarchy"/>
    <dgm:cxn modelId="{A432E8DF-2A9C-4294-9DDB-A7BCD2D6F9CE}" srcId="{7C26C92F-F7DD-419D-807D-2D523609A655}" destId="{F8F48A57-7EC3-49EC-811C-17F9206D901E}" srcOrd="1" destOrd="0" parTransId="{5FDAA8AB-57BE-470A-B56E-5F6EC107CB3F}" sibTransId="{23CE2481-1D35-4BB8-9471-2C3CA99F770A}"/>
    <dgm:cxn modelId="{AC783286-270B-4466-AD2E-F832EEAA6300}" type="presOf" srcId="{798404A6-0BA2-4D89-A715-BBC7CBD24C5C}" destId="{6DEBF215-CF5E-484E-A95A-7E362BB98405}" srcOrd="0" destOrd="0" presId="urn:microsoft.com/office/officeart/2008/layout/HorizontalMultiLevelHierarchy"/>
    <dgm:cxn modelId="{0B9CA93C-8DAB-4742-8B03-8F587D51E741}" srcId="{7C26C92F-F7DD-419D-807D-2D523609A655}" destId="{55AE4971-9F38-4D3F-B83D-302BA8CA6881}" srcOrd="2" destOrd="0" parTransId="{B1306518-0D87-483B-AD8D-3FC7D88D07F9}" sibTransId="{4C4B62EF-35FE-41A8-8165-AA953C382A70}"/>
    <dgm:cxn modelId="{6B58FFE8-DEA6-4677-A6F7-6AE6189589A2}" type="presOf" srcId="{1C7E117D-3CF1-40C5-96E6-7DE0A59D9EBC}" destId="{7692DAE1-0692-4875-ABC0-3614565AF915}" srcOrd="1" destOrd="0" presId="urn:microsoft.com/office/officeart/2008/layout/HorizontalMultiLevelHierarchy"/>
    <dgm:cxn modelId="{1B99E4E7-60BF-4B27-9DA1-C804CB96013D}" srcId="{F8F48A57-7EC3-49EC-811C-17F9206D901E}" destId="{0B8804CF-B8CB-49B6-BA4F-4D1BCB16042C}" srcOrd="0" destOrd="0" parTransId="{1C7E117D-3CF1-40C5-96E6-7DE0A59D9EBC}" sibTransId="{52CBF4F1-495E-4975-B61F-42485B75D37D}"/>
    <dgm:cxn modelId="{646BCFA2-1057-4110-8E12-F9FCE93AF457}" type="presOf" srcId="{B1306518-0D87-483B-AD8D-3FC7D88D07F9}" destId="{308347A9-5B68-48AD-8835-40484B7C7D6A}" srcOrd="1" destOrd="0" presId="urn:microsoft.com/office/officeart/2008/layout/HorizontalMultiLevelHierarchy"/>
    <dgm:cxn modelId="{0E93EB87-D84D-459F-85C6-2CF77385807A}" type="presOf" srcId="{F8F48A57-7EC3-49EC-811C-17F9206D901E}" destId="{8F4427C7-C849-4001-A111-F67BDB7B0281}" srcOrd="0" destOrd="0" presId="urn:microsoft.com/office/officeart/2008/layout/HorizontalMultiLevelHierarchy"/>
    <dgm:cxn modelId="{44F1042C-81E2-4A5A-A0E0-BF9D70F30753}" type="presParOf" srcId="{6DEBF215-CF5E-484E-A95A-7E362BB98405}" destId="{FB763D2B-C497-4F63-8ABC-DD6628BF4AFF}" srcOrd="0" destOrd="0" presId="urn:microsoft.com/office/officeart/2008/layout/HorizontalMultiLevelHierarchy"/>
    <dgm:cxn modelId="{B8EA593D-EE89-4904-B24F-896723E7497E}" type="presParOf" srcId="{FB763D2B-C497-4F63-8ABC-DD6628BF4AFF}" destId="{92902CC4-B797-49C6-A250-B1F83F906A23}" srcOrd="0" destOrd="0" presId="urn:microsoft.com/office/officeart/2008/layout/HorizontalMultiLevelHierarchy"/>
    <dgm:cxn modelId="{E9BBC354-B34D-4CE7-98BC-E8A92444DD19}" type="presParOf" srcId="{FB763D2B-C497-4F63-8ABC-DD6628BF4AFF}" destId="{F26DAFA6-7DF6-4F78-85C7-9DF6FB0AD64C}" srcOrd="1" destOrd="0" presId="urn:microsoft.com/office/officeart/2008/layout/HorizontalMultiLevelHierarchy"/>
    <dgm:cxn modelId="{49EF4758-0111-4640-85D4-EAEAB2C0C8D7}" type="presParOf" srcId="{F26DAFA6-7DF6-4F78-85C7-9DF6FB0AD64C}" destId="{EE586D4C-328C-41C4-A98D-AC3A3A550FC7}" srcOrd="0" destOrd="0" presId="urn:microsoft.com/office/officeart/2008/layout/HorizontalMultiLevelHierarchy"/>
    <dgm:cxn modelId="{5DA8FA1B-0CBC-4E84-8354-296F31BC9DAE}" type="presParOf" srcId="{EE586D4C-328C-41C4-A98D-AC3A3A550FC7}" destId="{D1FB3B68-F6EE-4DF2-8B66-69F75D439C3A}" srcOrd="0" destOrd="0" presId="urn:microsoft.com/office/officeart/2008/layout/HorizontalMultiLevelHierarchy"/>
    <dgm:cxn modelId="{2CD1DFFF-0C63-4DD6-ABD4-FE9CF19E5409}" type="presParOf" srcId="{F26DAFA6-7DF6-4F78-85C7-9DF6FB0AD64C}" destId="{53A5B68F-72DE-4B81-B570-2FB2BDC5B8A0}" srcOrd="1" destOrd="0" presId="urn:microsoft.com/office/officeart/2008/layout/HorizontalMultiLevelHierarchy"/>
    <dgm:cxn modelId="{D91B2E48-0C09-48A8-85DF-E8F3B368BD2A}" type="presParOf" srcId="{53A5B68F-72DE-4B81-B570-2FB2BDC5B8A0}" destId="{4D4E7C39-61C4-4E92-A88E-140932CA3031}" srcOrd="0" destOrd="0" presId="urn:microsoft.com/office/officeart/2008/layout/HorizontalMultiLevelHierarchy"/>
    <dgm:cxn modelId="{70E04047-D6FF-4576-95E2-8A7E0840F4CF}" type="presParOf" srcId="{53A5B68F-72DE-4B81-B570-2FB2BDC5B8A0}" destId="{B32169DA-AAFB-4220-8205-7804523CA221}" srcOrd="1" destOrd="0" presId="urn:microsoft.com/office/officeart/2008/layout/HorizontalMultiLevelHierarchy"/>
    <dgm:cxn modelId="{9D3641DA-E735-4277-A8B6-02258D335F50}" type="presParOf" srcId="{B32169DA-AAFB-4220-8205-7804523CA221}" destId="{A6E66525-910A-4691-AAAC-E28BC73438BC}" srcOrd="0" destOrd="0" presId="urn:microsoft.com/office/officeart/2008/layout/HorizontalMultiLevelHierarchy"/>
    <dgm:cxn modelId="{69992858-C78A-44C5-B9AC-9E60C58899DB}" type="presParOf" srcId="{A6E66525-910A-4691-AAAC-E28BC73438BC}" destId="{B5060FA1-F8F0-400F-86A0-4410C0DA2432}" srcOrd="0" destOrd="0" presId="urn:microsoft.com/office/officeart/2008/layout/HorizontalMultiLevelHierarchy"/>
    <dgm:cxn modelId="{37496AAB-B7ED-45ED-92FF-7FF7B5C50E2C}" type="presParOf" srcId="{B32169DA-AAFB-4220-8205-7804523CA221}" destId="{FBDE4481-5481-404F-93BB-8B6830830CDE}" srcOrd="1" destOrd="0" presId="urn:microsoft.com/office/officeart/2008/layout/HorizontalMultiLevelHierarchy"/>
    <dgm:cxn modelId="{D73396AD-FB08-4324-9C92-FAA24E17C5FF}" type="presParOf" srcId="{FBDE4481-5481-404F-93BB-8B6830830CDE}" destId="{E7771C08-F146-4A5E-ACB7-933910E1DCFF}" srcOrd="0" destOrd="0" presId="urn:microsoft.com/office/officeart/2008/layout/HorizontalMultiLevelHierarchy"/>
    <dgm:cxn modelId="{10A8EB3F-540C-4B63-8584-2B423C833938}" type="presParOf" srcId="{FBDE4481-5481-404F-93BB-8B6830830CDE}" destId="{E9BC52F4-8542-4466-ABAD-169A0AE55854}" srcOrd="1" destOrd="0" presId="urn:microsoft.com/office/officeart/2008/layout/HorizontalMultiLevelHierarchy"/>
    <dgm:cxn modelId="{D0EE261D-F7AB-462B-B6D7-FADD5A750BB5}" type="presParOf" srcId="{F26DAFA6-7DF6-4F78-85C7-9DF6FB0AD64C}" destId="{FCE3641C-5C7F-44BB-AF99-3DA2DA07BC05}" srcOrd="2" destOrd="0" presId="urn:microsoft.com/office/officeart/2008/layout/HorizontalMultiLevelHierarchy"/>
    <dgm:cxn modelId="{2E7CBF0D-2624-450B-B890-A843B812BFC4}" type="presParOf" srcId="{FCE3641C-5C7F-44BB-AF99-3DA2DA07BC05}" destId="{B51F7879-0541-4645-A90D-126EADA42B96}" srcOrd="0" destOrd="0" presId="urn:microsoft.com/office/officeart/2008/layout/HorizontalMultiLevelHierarchy"/>
    <dgm:cxn modelId="{D5532419-DC89-446F-A52E-10BB970E0A69}" type="presParOf" srcId="{F26DAFA6-7DF6-4F78-85C7-9DF6FB0AD64C}" destId="{26706113-CED4-475D-8286-ADD6C2D9F7BE}" srcOrd="3" destOrd="0" presId="urn:microsoft.com/office/officeart/2008/layout/HorizontalMultiLevelHierarchy"/>
    <dgm:cxn modelId="{D3FD8B9E-3B20-4F47-9A89-B933EF0226D9}" type="presParOf" srcId="{26706113-CED4-475D-8286-ADD6C2D9F7BE}" destId="{8F4427C7-C849-4001-A111-F67BDB7B0281}" srcOrd="0" destOrd="0" presId="urn:microsoft.com/office/officeart/2008/layout/HorizontalMultiLevelHierarchy"/>
    <dgm:cxn modelId="{DC07327F-CD98-49DB-9A24-6ABFE6EA4C54}" type="presParOf" srcId="{26706113-CED4-475D-8286-ADD6C2D9F7BE}" destId="{E36A49D9-D6E2-451B-BE1E-96E3AFEE9B78}" srcOrd="1" destOrd="0" presId="urn:microsoft.com/office/officeart/2008/layout/HorizontalMultiLevelHierarchy"/>
    <dgm:cxn modelId="{105F678B-950C-4AF1-91D0-DEFF2671F9E4}" type="presParOf" srcId="{E36A49D9-D6E2-451B-BE1E-96E3AFEE9B78}" destId="{6EE0C176-FE57-4F95-B655-F00140AA3E13}" srcOrd="0" destOrd="0" presId="urn:microsoft.com/office/officeart/2008/layout/HorizontalMultiLevelHierarchy"/>
    <dgm:cxn modelId="{843D1438-9401-4927-9215-4F07942EE550}" type="presParOf" srcId="{6EE0C176-FE57-4F95-B655-F00140AA3E13}" destId="{7692DAE1-0692-4875-ABC0-3614565AF915}" srcOrd="0" destOrd="0" presId="urn:microsoft.com/office/officeart/2008/layout/HorizontalMultiLevelHierarchy"/>
    <dgm:cxn modelId="{03A6FE99-A973-4A32-8831-6C410AF7F392}" type="presParOf" srcId="{E36A49D9-D6E2-451B-BE1E-96E3AFEE9B78}" destId="{08BDE935-14BE-497F-B5BB-B5E884B13D12}" srcOrd="1" destOrd="0" presId="urn:microsoft.com/office/officeart/2008/layout/HorizontalMultiLevelHierarchy"/>
    <dgm:cxn modelId="{331BA012-5A7B-46F1-A70C-877F3D0598F6}" type="presParOf" srcId="{08BDE935-14BE-497F-B5BB-B5E884B13D12}" destId="{811C493A-70F2-4C86-BAEE-0F9EC085609D}" srcOrd="0" destOrd="0" presId="urn:microsoft.com/office/officeart/2008/layout/HorizontalMultiLevelHierarchy"/>
    <dgm:cxn modelId="{0E5E70E3-97CA-4BEF-B5D0-52D5B11B634E}" type="presParOf" srcId="{08BDE935-14BE-497F-B5BB-B5E884B13D12}" destId="{4A855179-8935-4FF2-B43B-C464638C18D0}" srcOrd="1" destOrd="0" presId="urn:microsoft.com/office/officeart/2008/layout/HorizontalMultiLevelHierarchy"/>
    <dgm:cxn modelId="{8DE6C52F-9A81-43FB-ABC1-7D03CA3951BC}" type="presParOf" srcId="{F26DAFA6-7DF6-4F78-85C7-9DF6FB0AD64C}" destId="{05DA6104-A76B-418C-95CC-8FD87FD6F226}" srcOrd="4" destOrd="0" presId="urn:microsoft.com/office/officeart/2008/layout/HorizontalMultiLevelHierarchy"/>
    <dgm:cxn modelId="{D3F05E96-356D-4E1D-9E8D-F56BBFD0C837}" type="presParOf" srcId="{05DA6104-A76B-418C-95CC-8FD87FD6F226}" destId="{308347A9-5B68-48AD-8835-40484B7C7D6A}" srcOrd="0" destOrd="0" presId="urn:microsoft.com/office/officeart/2008/layout/HorizontalMultiLevelHierarchy"/>
    <dgm:cxn modelId="{8BBA2916-CC02-4279-A5AD-5F0A24FA89A4}" type="presParOf" srcId="{F26DAFA6-7DF6-4F78-85C7-9DF6FB0AD64C}" destId="{ED0E94CC-8BB9-4FD4-8350-AD2AFC194A18}" srcOrd="5" destOrd="0" presId="urn:microsoft.com/office/officeart/2008/layout/HorizontalMultiLevelHierarchy"/>
    <dgm:cxn modelId="{0A310D99-8CF8-48AE-9031-CC4A19A222E4}" type="presParOf" srcId="{ED0E94CC-8BB9-4FD4-8350-AD2AFC194A18}" destId="{F56A6616-75C1-4338-8912-91C03D8433A0}" srcOrd="0" destOrd="0" presId="urn:microsoft.com/office/officeart/2008/layout/HorizontalMultiLevelHierarchy"/>
    <dgm:cxn modelId="{B537A863-8F73-454F-BD9F-C2BAA298965A}" type="presParOf" srcId="{ED0E94CC-8BB9-4FD4-8350-AD2AFC194A18}" destId="{CE17095B-6D0B-4727-B28D-46534A9431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A6104-A76B-418C-95CC-8FD87FD6F226}">
      <dsp:nvSpPr>
        <dsp:cNvPr id="0" name=""/>
        <dsp:cNvSpPr/>
      </dsp:nvSpPr>
      <dsp:spPr>
        <a:xfrm>
          <a:off x="1628897" y="2304809"/>
          <a:ext cx="546623" cy="1041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311" y="0"/>
              </a:lnTo>
              <a:lnTo>
                <a:pt x="273311" y="1041585"/>
              </a:lnTo>
              <a:lnTo>
                <a:pt x="546623" y="10415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2801" y="2796194"/>
        <a:ext cx="58815" cy="58815"/>
      </dsp:txXfrm>
    </dsp:sp>
    <dsp:sp modelId="{FCE3641C-5C7F-44BB-AF99-3DA2DA07BC05}">
      <dsp:nvSpPr>
        <dsp:cNvPr id="0" name=""/>
        <dsp:cNvSpPr/>
      </dsp:nvSpPr>
      <dsp:spPr>
        <a:xfrm>
          <a:off x="1628897" y="2259089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8543" y="2291143"/>
        <a:ext cx="27331" cy="27331"/>
      </dsp:txXfrm>
    </dsp:sp>
    <dsp:sp modelId="{A6E66525-910A-4691-AAAC-E28BC73438BC}">
      <dsp:nvSpPr>
        <dsp:cNvPr id="0" name=""/>
        <dsp:cNvSpPr/>
      </dsp:nvSpPr>
      <dsp:spPr>
        <a:xfrm>
          <a:off x="4908640" y="1217504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1249558"/>
        <a:ext cx="27331" cy="27331"/>
      </dsp:txXfrm>
    </dsp:sp>
    <dsp:sp modelId="{EE586D4C-328C-41C4-A98D-AC3A3A550FC7}">
      <dsp:nvSpPr>
        <dsp:cNvPr id="0" name=""/>
        <dsp:cNvSpPr/>
      </dsp:nvSpPr>
      <dsp:spPr>
        <a:xfrm>
          <a:off x="1628897" y="1263224"/>
          <a:ext cx="546623" cy="1041585"/>
        </a:xfrm>
        <a:custGeom>
          <a:avLst/>
          <a:gdLst/>
          <a:ahLst/>
          <a:cxnLst/>
          <a:rect l="0" t="0" r="0" b="0"/>
          <a:pathLst>
            <a:path>
              <a:moveTo>
                <a:pt x="0" y="1041585"/>
              </a:moveTo>
              <a:lnTo>
                <a:pt x="273311" y="1041585"/>
              </a:lnTo>
              <a:lnTo>
                <a:pt x="273311" y="0"/>
              </a:lnTo>
              <a:lnTo>
                <a:pt x="54662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2801" y="1754609"/>
        <a:ext cx="58815" cy="58815"/>
      </dsp:txXfrm>
    </dsp:sp>
    <dsp:sp modelId="{92902CC4-B797-49C6-A250-B1F83F906A23}">
      <dsp:nvSpPr>
        <dsp:cNvPr id="0" name=""/>
        <dsp:cNvSpPr/>
      </dsp:nvSpPr>
      <dsp:spPr>
        <a:xfrm rot="16200000" flipH="1">
          <a:off x="-1024896" y="1549068"/>
          <a:ext cx="3796106" cy="1511481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SSO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-1024896" y="1549068"/>
        <a:ext cx="3796106" cy="1511481"/>
      </dsp:txXfrm>
    </dsp:sp>
    <dsp:sp modelId="{4D4E7C39-61C4-4E92-A88E-140932CA3031}">
      <dsp:nvSpPr>
        <dsp:cNvPr id="0" name=""/>
        <dsp:cNvSpPr/>
      </dsp:nvSpPr>
      <dsp:spPr>
        <a:xfrm>
          <a:off x="2175521" y="846590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SAML</a:t>
          </a:r>
          <a:endParaRPr lang="en-US" sz="2000" b="1" kern="1200" dirty="0"/>
        </a:p>
      </dsp:txBody>
      <dsp:txXfrm>
        <a:off x="2175521" y="846590"/>
        <a:ext cx="2733119" cy="833268"/>
      </dsp:txXfrm>
    </dsp:sp>
    <dsp:sp modelId="{E7771C08-F146-4A5E-ACB7-933910E1DCFF}">
      <dsp:nvSpPr>
        <dsp:cNvPr id="0" name=""/>
        <dsp:cNvSpPr/>
      </dsp:nvSpPr>
      <dsp:spPr>
        <a:xfrm>
          <a:off x="5455264" y="191337"/>
          <a:ext cx="2733119" cy="2143773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Security Assertion Markup Language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SAML is the oldest identity standard with latest revision in 2005.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SAML has three main components. Assertion, the protocol &amp; the binding.</a:t>
          </a:r>
          <a:endParaRPr lang="en-US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The SAML assertion is an XML-based package of information that contains user, group, or any other information that might be useful to an application.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>
              <a:solidFill>
                <a:schemeClr val="bg1"/>
              </a:solidFill>
            </a:rPr>
            <a:t>SAML was designed before mobile use was even a use case. It assumes its clients will be web browsers, which poses a problem for mobile apps</a:t>
          </a:r>
          <a:endParaRPr lang="en-US" sz="1000" b="1" kern="1200" dirty="0" smtClean="0">
            <a:solidFill>
              <a:schemeClr val="bg1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dirty="0"/>
        </a:p>
      </dsp:txBody>
      <dsp:txXfrm>
        <a:off x="5455264" y="191337"/>
        <a:ext cx="2733119" cy="2143773"/>
      </dsp:txXfrm>
    </dsp:sp>
    <dsp:sp modelId="{8F4427C7-C849-4001-A111-F67BDB7B0281}">
      <dsp:nvSpPr>
        <dsp:cNvPr id="0" name=""/>
        <dsp:cNvSpPr/>
      </dsp:nvSpPr>
      <dsp:spPr>
        <a:xfrm>
          <a:off x="2175521" y="1888175"/>
          <a:ext cx="2733119" cy="833268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OAuth2</a:t>
          </a:r>
          <a:endParaRPr lang="en-US" sz="2000" b="1" kern="1200" dirty="0"/>
        </a:p>
      </dsp:txBody>
      <dsp:txXfrm>
        <a:off x="2175521" y="1888175"/>
        <a:ext cx="2733119" cy="833268"/>
      </dsp:txXfrm>
    </dsp:sp>
    <dsp:sp modelId="{F56A6616-75C1-4338-8912-91C03D8433A0}">
      <dsp:nvSpPr>
        <dsp:cNvPr id="0" name=""/>
        <dsp:cNvSpPr/>
      </dsp:nvSpPr>
      <dsp:spPr>
        <a:xfrm>
          <a:off x="2175521" y="2929760"/>
          <a:ext cx="2733119" cy="833268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Open</a:t>
          </a:r>
          <a:r>
            <a:rPr lang="en-US" sz="2000" b="1" kern="1200" baseline="0" dirty="0" smtClean="0"/>
            <a:t> ID Connect</a:t>
          </a:r>
          <a:endParaRPr lang="en-US" sz="2000" b="1" kern="1200" dirty="0"/>
        </a:p>
      </dsp:txBody>
      <dsp:txXfrm>
        <a:off x="2175521" y="2929760"/>
        <a:ext cx="2733119" cy="833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68FCB-D084-4544-B2F0-576426D8858C}">
      <dsp:nvSpPr>
        <dsp:cNvPr id="0" name=""/>
        <dsp:cNvSpPr/>
      </dsp:nvSpPr>
      <dsp:spPr>
        <a:xfrm>
          <a:off x="112702" y="0"/>
          <a:ext cx="5907107" cy="50053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16A66-283F-4DD7-BC75-CD886086C631}">
      <dsp:nvSpPr>
        <dsp:cNvPr id="0" name=""/>
        <dsp:cNvSpPr/>
      </dsp:nvSpPr>
      <dsp:spPr>
        <a:xfrm>
          <a:off x="1039074" y="475511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Framework for delegated Authorization </a:t>
          </a:r>
          <a:endParaRPr lang="en-US" sz="2100" kern="1200" dirty="0"/>
        </a:p>
      </dsp:txBody>
      <dsp:txXfrm>
        <a:off x="1134368" y="570805"/>
        <a:ext cx="1761512" cy="1761512"/>
      </dsp:txXfrm>
    </dsp:sp>
    <dsp:sp modelId="{81E85401-EEC9-4E4F-9BB0-324839E0062F}">
      <dsp:nvSpPr>
        <dsp:cNvPr id="0" name=""/>
        <dsp:cNvSpPr/>
      </dsp:nvSpPr>
      <dsp:spPr>
        <a:xfrm>
          <a:off x="3141336" y="475511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Provides</a:t>
          </a:r>
          <a:r>
            <a:rPr lang="en-US" sz="2100" kern="1200" baseline="0" dirty="0" smtClean="0"/>
            <a:t> limited access to user accounts</a:t>
          </a:r>
          <a:endParaRPr lang="en-US" sz="2100" kern="1200" dirty="0"/>
        </a:p>
      </dsp:txBody>
      <dsp:txXfrm>
        <a:off x="3236630" y="570805"/>
        <a:ext cx="1761512" cy="1761512"/>
      </dsp:txXfrm>
    </dsp:sp>
    <dsp:sp modelId="{667F8D7C-4BD1-4697-8478-38F5C5B9DF91}">
      <dsp:nvSpPr>
        <dsp:cNvPr id="0" name=""/>
        <dsp:cNvSpPr/>
      </dsp:nvSpPr>
      <dsp:spPr>
        <a:xfrm>
          <a:off x="1039074" y="2577774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Http/</a:t>
          </a:r>
          <a:r>
            <a:rPr lang="en-US" sz="2100" kern="1200" dirty="0" err="1" smtClean="0"/>
            <a:t>json</a:t>
          </a:r>
          <a:r>
            <a:rPr lang="en-US" sz="2100" kern="1200" baseline="0" dirty="0" smtClean="0"/>
            <a:t> friendly to send/receive tokens</a:t>
          </a:r>
          <a:endParaRPr lang="en-US" sz="2100" kern="1200" dirty="0"/>
        </a:p>
      </dsp:txBody>
      <dsp:txXfrm>
        <a:off x="1134368" y="2673068"/>
        <a:ext cx="1761512" cy="1761512"/>
      </dsp:txXfrm>
    </dsp:sp>
    <dsp:sp modelId="{F78DC99B-6AFF-4039-8B9D-8B558E774909}">
      <dsp:nvSpPr>
        <dsp:cNvPr id="0" name=""/>
        <dsp:cNvSpPr/>
      </dsp:nvSpPr>
      <dsp:spPr>
        <a:xfrm>
          <a:off x="3141336" y="2577774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Supports different flows</a:t>
          </a:r>
          <a:endParaRPr lang="en-US" sz="2100" kern="1200" dirty="0"/>
        </a:p>
      </dsp:txBody>
      <dsp:txXfrm>
        <a:off x="3236630" y="2673068"/>
        <a:ext cx="1761512" cy="1761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BC8E1-1C6C-468E-8851-EA74D95938D8}">
      <dsp:nvSpPr>
        <dsp:cNvPr id="0" name=""/>
        <dsp:cNvSpPr/>
      </dsp:nvSpPr>
      <dsp:spPr>
        <a:xfrm>
          <a:off x="4908640" y="3713757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3745812"/>
        <a:ext cx="27331" cy="27331"/>
      </dsp:txXfrm>
    </dsp:sp>
    <dsp:sp modelId="{61DC314D-2C3B-4DFD-A5F4-916E588B868A}">
      <dsp:nvSpPr>
        <dsp:cNvPr id="0" name=""/>
        <dsp:cNvSpPr/>
      </dsp:nvSpPr>
      <dsp:spPr>
        <a:xfrm>
          <a:off x="1628897" y="2197100"/>
          <a:ext cx="546623" cy="1562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311" y="0"/>
              </a:lnTo>
              <a:lnTo>
                <a:pt x="273311" y="1562377"/>
              </a:lnTo>
              <a:lnTo>
                <a:pt x="546623" y="1562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60828" y="2936907"/>
        <a:ext cx="82762" cy="82762"/>
      </dsp:txXfrm>
    </dsp:sp>
    <dsp:sp modelId="{7EAC2942-0EFE-440E-88E5-C605BA84AE04}">
      <dsp:nvSpPr>
        <dsp:cNvPr id="0" name=""/>
        <dsp:cNvSpPr/>
      </dsp:nvSpPr>
      <dsp:spPr>
        <a:xfrm>
          <a:off x="4908640" y="2672172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2704226"/>
        <a:ext cx="27331" cy="27331"/>
      </dsp:txXfrm>
    </dsp:sp>
    <dsp:sp modelId="{05DA6104-A76B-418C-95CC-8FD87FD6F226}">
      <dsp:nvSpPr>
        <dsp:cNvPr id="0" name=""/>
        <dsp:cNvSpPr/>
      </dsp:nvSpPr>
      <dsp:spPr>
        <a:xfrm>
          <a:off x="1628897" y="2197100"/>
          <a:ext cx="546623" cy="52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311" y="0"/>
              </a:lnTo>
              <a:lnTo>
                <a:pt x="273311" y="520792"/>
              </a:lnTo>
              <a:lnTo>
                <a:pt x="546623" y="5207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334" y="2438621"/>
        <a:ext cx="37749" cy="37749"/>
      </dsp:txXfrm>
    </dsp:sp>
    <dsp:sp modelId="{6EE0C176-FE57-4F95-B655-F00140AA3E13}">
      <dsp:nvSpPr>
        <dsp:cNvPr id="0" name=""/>
        <dsp:cNvSpPr/>
      </dsp:nvSpPr>
      <dsp:spPr>
        <a:xfrm>
          <a:off x="4908640" y="1630587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1662641"/>
        <a:ext cx="27331" cy="27331"/>
      </dsp:txXfrm>
    </dsp:sp>
    <dsp:sp modelId="{FCE3641C-5C7F-44BB-AF99-3DA2DA07BC05}">
      <dsp:nvSpPr>
        <dsp:cNvPr id="0" name=""/>
        <dsp:cNvSpPr/>
      </dsp:nvSpPr>
      <dsp:spPr>
        <a:xfrm>
          <a:off x="1628897" y="1676307"/>
          <a:ext cx="546623" cy="520792"/>
        </a:xfrm>
        <a:custGeom>
          <a:avLst/>
          <a:gdLst/>
          <a:ahLst/>
          <a:cxnLst/>
          <a:rect l="0" t="0" r="0" b="0"/>
          <a:pathLst>
            <a:path>
              <a:moveTo>
                <a:pt x="0" y="520792"/>
              </a:moveTo>
              <a:lnTo>
                <a:pt x="273311" y="520792"/>
              </a:lnTo>
              <a:lnTo>
                <a:pt x="273311" y="0"/>
              </a:lnTo>
              <a:lnTo>
                <a:pt x="54662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334" y="1917828"/>
        <a:ext cx="37749" cy="37749"/>
      </dsp:txXfrm>
    </dsp:sp>
    <dsp:sp modelId="{A6E66525-910A-4691-AAAC-E28BC73438BC}">
      <dsp:nvSpPr>
        <dsp:cNvPr id="0" name=""/>
        <dsp:cNvSpPr/>
      </dsp:nvSpPr>
      <dsp:spPr>
        <a:xfrm>
          <a:off x="4908640" y="589002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621056"/>
        <a:ext cx="27331" cy="27331"/>
      </dsp:txXfrm>
    </dsp:sp>
    <dsp:sp modelId="{EE586D4C-328C-41C4-A98D-AC3A3A550FC7}">
      <dsp:nvSpPr>
        <dsp:cNvPr id="0" name=""/>
        <dsp:cNvSpPr/>
      </dsp:nvSpPr>
      <dsp:spPr>
        <a:xfrm>
          <a:off x="1628897" y="634722"/>
          <a:ext cx="546623" cy="1562377"/>
        </a:xfrm>
        <a:custGeom>
          <a:avLst/>
          <a:gdLst/>
          <a:ahLst/>
          <a:cxnLst/>
          <a:rect l="0" t="0" r="0" b="0"/>
          <a:pathLst>
            <a:path>
              <a:moveTo>
                <a:pt x="0" y="1562377"/>
              </a:moveTo>
              <a:lnTo>
                <a:pt x="273311" y="1562377"/>
              </a:lnTo>
              <a:lnTo>
                <a:pt x="273311" y="0"/>
              </a:lnTo>
              <a:lnTo>
                <a:pt x="54662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60828" y="1374530"/>
        <a:ext cx="82762" cy="82762"/>
      </dsp:txXfrm>
    </dsp:sp>
    <dsp:sp modelId="{92902CC4-B797-49C6-A250-B1F83F906A23}">
      <dsp:nvSpPr>
        <dsp:cNvPr id="0" name=""/>
        <dsp:cNvSpPr/>
      </dsp:nvSpPr>
      <dsp:spPr>
        <a:xfrm rot="16200000" flipH="1">
          <a:off x="-1099408" y="1441359"/>
          <a:ext cx="3945129" cy="1511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OAuth2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-1099408" y="1441359"/>
        <a:ext cx="3945129" cy="1511481"/>
      </dsp:txXfrm>
    </dsp:sp>
    <dsp:sp modelId="{4D4E7C39-61C4-4E92-A88E-140932CA3031}">
      <dsp:nvSpPr>
        <dsp:cNvPr id="0" name=""/>
        <dsp:cNvSpPr/>
      </dsp:nvSpPr>
      <dsp:spPr>
        <a:xfrm>
          <a:off x="2175521" y="218088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Authorization Code Flow</a:t>
          </a:r>
          <a:endParaRPr lang="en-US" sz="2000" b="1" kern="1200" dirty="0"/>
        </a:p>
      </dsp:txBody>
      <dsp:txXfrm>
        <a:off x="2175521" y="218088"/>
        <a:ext cx="2733119" cy="833268"/>
      </dsp:txXfrm>
    </dsp:sp>
    <dsp:sp modelId="{E7771C08-F146-4A5E-ACB7-933910E1DCFF}">
      <dsp:nvSpPr>
        <dsp:cNvPr id="0" name=""/>
        <dsp:cNvSpPr/>
      </dsp:nvSpPr>
      <dsp:spPr>
        <a:xfrm>
          <a:off x="5455264" y="218088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Web Application Clients</a:t>
          </a:r>
          <a:endParaRPr lang="en-US" sz="2000" b="1" kern="1200" dirty="0"/>
        </a:p>
      </dsp:txBody>
      <dsp:txXfrm>
        <a:off x="5455264" y="218088"/>
        <a:ext cx="2733119" cy="833268"/>
      </dsp:txXfrm>
    </dsp:sp>
    <dsp:sp modelId="{8F4427C7-C849-4001-A111-F67BDB7B0281}">
      <dsp:nvSpPr>
        <dsp:cNvPr id="0" name=""/>
        <dsp:cNvSpPr/>
      </dsp:nvSpPr>
      <dsp:spPr>
        <a:xfrm>
          <a:off x="2175521" y="1259673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Implicit Flow </a:t>
          </a:r>
          <a:endParaRPr lang="en-US" sz="2000" b="1" kern="1200" dirty="0"/>
        </a:p>
      </dsp:txBody>
      <dsp:txXfrm>
        <a:off x="2175521" y="1259673"/>
        <a:ext cx="2733119" cy="833268"/>
      </dsp:txXfrm>
    </dsp:sp>
    <dsp:sp modelId="{811C493A-70F2-4C86-BAEE-0F9EC085609D}">
      <dsp:nvSpPr>
        <dsp:cNvPr id="0" name=""/>
        <dsp:cNvSpPr/>
      </dsp:nvSpPr>
      <dsp:spPr>
        <a:xfrm>
          <a:off x="5455264" y="1259673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Native/Local Applications</a:t>
          </a:r>
          <a:endParaRPr lang="en-US" sz="2000" b="1" kern="1200" dirty="0"/>
        </a:p>
      </dsp:txBody>
      <dsp:txXfrm>
        <a:off x="5455264" y="1259673"/>
        <a:ext cx="2733119" cy="833268"/>
      </dsp:txXfrm>
    </dsp:sp>
    <dsp:sp modelId="{F56A6616-75C1-4338-8912-91C03D8433A0}">
      <dsp:nvSpPr>
        <dsp:cNvPr id="0" name=""/>
        <dsp:cNvSpPr/>
      </dsp:nvSpPr>
      <dsp:spPr>
        <a:xfrm>
          <a:off x="2175521" y="2301258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Resource Owner Password Credentials</a:t>
          </a:r>
          <a:endParaRPr lang="en-US" sz="2000" b="1" kern="1200" dirty="0"/>
        </a:p>
      </dsp:txBody>
      <dsp:txXfrm>
        <a:off x="2175521" y="2301258"/>
        <a:ext cx="2733119" cy="833268"/>
      </dsp:txXfrm>
    </dsp:sp>
    <dsp:sp modelId="{56232820-F121-4C6A-8876-51CD4B599F14}">
      <dsp:nvSpPr>
        <dsp:cNvPr id="0" name=""/>
        <dsp:cNvSpPr/>
      </dsp:nvSpPr>
      <dsp:spPr>
        <a:xfrm>
          <a:off x="5455264" y="2301258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Trusted Clients</a:t>
          </a:r>
          <a:endParaRPr lang="en-US" sz="2000" b="1" kern="1200" dirty="0"/>
        </a:p>
      </dsp:txBody>
      <dsp:txXfrm>
        <a:off x="5455264" y="2301258"/>
        <a:ext cx="2733119" cy="833268"/>
      </dsp:txXfrm>
    </dsp:sp>
    <dsp:sp modelId="{FDACEBD9-7383-4660-91D1-A5B8EAC53458}">
      <dsp:nvSpPr>
        <dsp:cNvPr id="0" name=""/>
        <dsp:cNvSpPr/>
      </dsp:nvSpPr>
      <dsp:spPr>
        <a:xfrm>
          <a:off x="2175521" y="3342843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Client Credentials</a:t>
          </a:r>
          <a:endParaRPr lang="en-US" sz="2000" b="1" kern="1200" dirty="0"/>
        </a:p>
      </dsp:txBody>
      <dsp:txXfrm>
        <a:off x="2175521" y="3342843"/>
        <a:ext cx="2733119" cy="833268"/>
      </dsp:txXfrm>
    </dsp:sp>
    <dsp:sp modelId="{8219EF38-B1A2-45CB-853D-D1D3AF1DF46E}">
      <dsp:nvSpPr>
        <dsp:cNvPr id="0" name=""/>
        <dsp:cNvSpPr/>
      </dsp:nvSpPr>
      <dsp:spPr>
        <a:xfrm>
          <a:off x="5455264" y="3342843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Client Server Communication</a:t>
          </a:r>
          <a:endParaRPr lang="en-US" sz="2000" b="1" kern="1200" dirty="0"/>
        </a:p>
      </dsp:txBody>
      <dsp:txXfrm>
        <a:off x="5455264" y="3342843"/>
        <a:ext cx="2733119" cy="833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68FCB-D084-4544-B2F0-576426D8858C}">
      <dsp:nvSpPr>
        <dsp:cNvPr id="0" name=""/>
        <dsp:cNvSpPr/>
      </dsp:nvSpPr>
      <dsp:spPr>
        <a:xfrm>
          <a:off x="112702" y="0"/>
          <a:ext cx="5907107" cy="50053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16A66-283F-4DD7-BC75-CD886086C631}">
      <dsp:nvSpPr>
        <dsp:cNvPr id="0" name=""/>
        <dsp:cNvSpPr/>
      </dsp:nvSpPr>
      <dsp:spPr>
        <a:xfrm>
          <a:off x="1039074" y="475511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Delegated Authorization standard, and not a Authentication standard</a:t>
          </a:r>
          <a:endParaRPr lang="en-US" sz="1700" kern="1200" dirty="0"/>
        </a:p>
      </dsp:txBody>
      <dsp:txXfrm>
        <a:off x="1134368" y="570805"/>
        <a:ext cx="1761512" cy="1761512"/>
      </dsp:txXfrm>
    </dsp:sp>
    <dsp:sp modelId="{81E85401-EEC9-4E4F-9BB0-324839E0062F}">
      <dsp:nvSpPr>
        <dsp:cNvPr id="0" name=""/>
        <dsp:cNvSpPr/>
      </dsp:nvSpPr>
      <dsp:spPr>
        <a:xfrm>
          <a:off x="3141336" y="475511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Doesn’t have enough features to securely authenticate</a:t>
          </a:r>
          <a:endParaRPr lang="en-US" sz="1700" kern="1200" dirty="0"/>
        </a:p>
      </dsp:txBody>
      <dsp:txXfrm>
        <a:off x="3236630" y="570805"/>
        <a:ext cx="1761512" cy="1761512"/>
      </dsp:txXfrm>
    </dsp:sp>
    <dsp:sp modelId="{667F8D7C-4BD1-4697-8478-38F5C5B9DF91}">
      <dsp:nvSpPr>
        <dsp:cNvPr id="0" name=""/>
        <dsp:cNvSpPr/>
      </dsp:nvSpPr>
      <dsp:spPr>
        <a:xfrm>
          <a:off x="1039074" y="2577774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Doesn’t specify to which resource owner the access tokens are generated</a:t>
          </a:r>
          <a:endParaRPr lang="en-US" sz="1700" kern="1200" dirty="0"/>
        </a:p>
      </dsp:txBody>
      <dsp:txXfrm>
        <a:off x="1134368" y="2673068"/>
        <a:ext cx="1761512" cy="1761512"/>
      </dsp:txXfrm>
    </dsp:sp>
    <dsp:sp modelId="{F78DC99B-6AFF-4039-8B9D-8B558E774909}">
      <dsp:nvSpPr>
        <dsp:cNvPr id="0" name=""/>
        <dsp:cNvSpPr/>
      </dsp:nvSpPr>
      <dsp:spPr>
        <a:xfrm>
          <a:off x="3141336" y="2577774"/>
          <a:ext cx="1952100" cy="1952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Home</a:t>
          </a:r>
          <a:r>
            <a:rPr lang="en-US" sz="1700" kern="1200" baseline="0" dirty="0" smtClean="0"/>
            <a:t> grown Authentication by providers needed support for each of them seperately.</a:t>
          </a:r>
          <a:endParaRPr lang="en-US" sz="1700" kern="1200" dirty="0"/>
        </a:p>
      </dsp:txBody>
      <dsp:txXfrm>
        <a:off x="3236630" y="2673068"/>
        <a:ext cx="1761512" cy="1761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FF446-55FB-4228-889F-1410FF9A4A3B}">
      <dsp:nvSpPr>
        <dsp:cNvPr id="0" name=""/>
        <dsp:cNvSpPr/>
      </dsp:nvSpPr>
      <dsp:spPr>
        <a:xfrm>
          <a:off x="0" y="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3232E-BDA1-4CB5-9560-D83329CAAEF1}">
      <dsp:nvSpPr>
        <dsp:cNvPr id="0" name=""/>
        <dsp:cNvSpPr/>
      </dsp:nvSpPr>
      <dsp:spPr>
        <a:xfrm>
          <a:off x="0" y="0"/>
          <a:ext cx="141732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OpenID Connect</a:t>
          </a:r>
          <a:endParaRPr lang="en-US" sz="2400" b="1" kern="1200" dirty="0"/>
        </a:p>
      </dsp:txBody>
      <dsp:txXfrm>
        <a:off x="0" y="0"/>
        <a:ext cx="1417320" cy="4064000"/>
      </dsp:txXfrm>
    </dsp:sp>
    <dsp:sp modelId="{03BA2C8B-2B58-4396-B2B5-25DD6D7771E0}">
      <dsp:nvSpPr>
        <dsp:cNvPr id="0" name=""/>
        <dsp:cNvSpPr/>
      </dsp:nvSpPr>
      <dsp:spPr>
        <a:xfrm>
          <a:off x="1523619" y="63500"/>
          <a:ext cx="5562981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is a simple identity layer on top of the OAuth 2.0 protocol, which allows computing clients to verify the identity of an end-user based on the authentication performed by an authorization server, as well as to obtain basic profile information about the end-user in an interoperable and REST-like manner.</a:t>
          </a:r>
          <a:endParaRPr lang="en-US" sz="1500" kern="1200" dirty="0"/>
        </a:p>
      </dsp:txBody>
      <dsp:txXfrm>
        <a:off x="1523619" y="63500"/>
        <a:ext cx="5562981" cy="1269999"/>
      </dsp:txXfrm>
    </dsp:sp>
    <dsp:sp modelId="{6FCBEB72-9767-4798-AF99-0A31D3C6AC5B}">
      <dsp:nvSpPr>
        <dsp:cNvPr id="0" name=""/>
        <dsp:cNvSpPr/>
      </dsp:nvSpPr>
      <dsp:spPr>
        <a:xfrm>
          <a:off x="1417320" y="133349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1827-5CC5-4022-BD91-5166904E3302}">
      <dsp:nvSpPr>
        <dsp:cNvPr id="0" name=""/>
        <dsp:cNvSpPr/>
      </dsp:nvSpPr>
      <dsp:spPr>
        <a:xfrm>
          <a:off x="1523619" y="1396999"/>
          <a:ext cx="5562981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allows clients of all types, including Web-based, mobile, and JavaScript clients, to request and receive information about authenticated sessions and end-users.</a:t>
          </a:r>
          <a:endParaRPr lang="en-US" sz="1500" kern="1200" dirty="0"/>
        </a:p>
      </dsp:txBody>
      <dsp:txXfrm>
        <a:off x="1523619" y="1396999"/>
        <a:ext cx="5562981" cy="1269999"/>
      </dsp:txXfrm>
    </dsp:sp>
    <dsp:sp modelId="{274F2864-4CBB-451D-904A-36E79B35E7F8}">
      <dsp:nvSpPr>
        <dsp:cNvPr id="0" name=""/>
        <dsp:cNvSpPr/>
      </dsp:nvSpPr>
      <dsp:spPr>
        <a:xfrm>
          <a:off x="1417320" y="266699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3AE6C-0FC2-4634-A57B-44F739724BA1}">
      <dsp:nvSpPr>
        <dsp:cNvPr id="0" name=""/>
        <dsp:cNvSpPr/>
      </dsp:nvSpPr>
      <dsp:spPr>
        <a:xfrm>
          <a:off x="1523619" y="2730499"/>
          <a:ext cx="5562981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is extensible, allowing participants to use features such as encryption of identity data, discovery of OpenID Providers, and session management.</a:t>
          </a:r>
          <a:endParaRPr lang="en-US" sz="1500" kern="1200" dirty="0"/>
        </a:p>
      </dsp:txBody>
      <dsp:txXfrm>
        <a:off x="1523619" y="2730499"/>
        <a:ext cx="5562981" cy="1269999"/>
      </dsp:txXfrm>
    </dsp:sp>
    <dsp:sp modelId="{AE010A91-0F95-4A4A-87FC-1275D7AD6858}">
      <dsp:nvSpPr>
        <dsp:cNvPr id="0" name=""/>
        <dsp:cNvSpPr/>
      </dsp:nvSpPr>
      <dsp:spPr>
        <a:xfrm>
          <a:off x="1417320" y="400049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A6104-A76B-418C-95CC-8FD87FD6F226}">
      <dsp:nvSpPr>
        <dsp:cNvPr id="0" name=""/>
        <dsp:cNvSpPr/>
      </dsp:nvSpPr>
      <dsp:spPr>
        <a:xfrm>
          <a:off x="1628897" y="2197100"/>
          <a:ext cx="546623" cy="1041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311" y="0"/>
              </a:lnTo>
              <a:lnTo>
                <a:pt x="273311" y="1041585"/>
              </a:lnTo>
              <a:lnTo>
                <a:pt x="546623" y="10415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2801" y="2688484"/>
        <a:ext cx="58815" cy="58815"/>
      </dsp:txXfrm>
    </dsp:sp>
    <dsp:sp modelId="{6EE0C176-FE57-4F95-B655-F00140AA3E13}">
      <dsp:nvSpPr>
        <dsp:cNvPr id="0" name=""/>
        <dsp:cNvSpPr/>
      </dsp:nvSpPr>
      <dsp:spPr>
        <a:xfrm>
          <a:off x="4908640" y="2151380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2183434"/>
        <a:ext cx="27331" cy="27331"/>
      </dsp:txXfrm>
    </dsp:sp>
    <dsp:sp modelId="{FCE3641C-5C7F-44BB-AF99-3DA2DA07BC05}">
      <dsp:nvSpPr>
        <dsp:cNvPr id="0" name=""/>
        <dsp:cNvSpPr/>
      </dsp:nvSpPr>
      <dsp:spPr>
        <a:xfrm>
          <a:off x="1628897" y="2151380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8543" y="2183434"/>
        <a:ext cx="27331" cy="27331"/>
      </dsp:txXfrm>
    </dsp:sp>
    <dsp:sp modelId="{A6E66525-910A-4691-AAAC-E28BC73438BC}">
      <dsp:nvSpPr>
        <dsp:cNvPr id="0" name=""/>
        <dsp:cNvSpPr/>
      </dsp:nvSpPr>
      <dsp:spPr>
        <a:xfrm>
          <a:off x="4908640" y="1109794"/>
          <a:ext cx="546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2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8287" y="1141849"/>
        <a:ext cx="27331" cy="27331"/>
      </dsp:txXfrm>
    </dsp:sp>
    <dsp:sp modelId="{EE586D4C-328C-41C4-A98D-AC3A3A550FC7}">
      <dsp:nvSpPr>
        <dsp:cNvPr id="0" name=""/>
        <dsp:cNvSpPr/>
      </dsp:nvSpPr>
      <dsp:spPr>
        <a:xfrm>
          <a:off x="1628897" y="1155514"/>
          <a:ext cx="546623" cy="1041585"/>
        </a:xfrm>
        <a:custGeom>
          <a:avLst/>
          <a:gdLst/>
          <a:ahLst/>
          <a:cxnLst/>
          <a:rect l="0" t="0" r="0" b="0"/>
          <a:pathLst>
            <a:path>
              <a:moveTo>
                <a:pt x="0" y="1041585"/>
              </a:moveTo>
              <a:lnTo>
                <a:pt x="273311" y="1041585"/>
              </a:lnTo>
              <a:lnTo>
                <a:pt x="273311" y="0"/>
              </a:lnTo>
              <a:lnTo>
                <a:pt x="54662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2801" y="1646899"/>
        <a:ext cx="58815" cy="58815"/>
      </dsp:txXfrm>
    </dsp:sp>
    <dsp:sp modelId="{92902CC4-B797-49C6-A250-B1F83F906A23}">
      <dsp:nvSpPr>
        <dsp:cNvPr id="0" name=""/>
        <dsp:cNvSpPr/>
      </dsp:nvSpPr>
      <dsp:spPr>
        <a:xfrm rot="16200000" flipH="1">
          <a:off x="-1099408" y="1441359"/>
          <a:ext cx="3945129" cy="1511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OpenID Connect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-1099408" y="1441359"/>
        <a:ext cx="3945129" cy="1511481"/>
      </dsp:txXfrm>
    </dsp:sp>
    <dsp:sp modelId="{4D4E7C39-61C4-4E92-A88E-140932CA3031}">
      <dsp:nvSpPr>
        <dsp:cNvPr id="0" name=""/>
        <dsp:cNvSpPr/>
      </dsp:nvSpPr>
      <dsp:spPr>
        <a:xfrm>
          <a:off x="2175521" y="738880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Authorization Code Flow</a:t>
          </a:r>
          <a:endParaRPr lang="en-US" sz="2000" b="1" kern="1200" dirty="0"/>
        </a:p>
      </dsp:txBody>
      <dsp:txXfrm>
        <a:off x="2175521" y="738880"/>
        <a:ext cx="2733119" cy="833268"/>
      </dsp:txXfrm>
    </dsp:sp>
    <dsp:sp modelId="{E7771C08-F146-4A5E-ACB7-933910E1DCFF}">
      <dsp:nvSpPr>
        <dsp:cNvPr id="0" name=""/>
        <dsp:cNvSpPr/>
      </dsp:nvSpPr>
      <dsp:spPr>
        <a:xfrm>
          <a:off x="5455264" y="738880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Web &amp; Mobile Applications</a:t>
          </a:r>
          <a:endParaRPr lang="en-US" sz="2000" b="1" kern="1200" dirty="0"/>
        </a:p>
      </dsp:txBody>
      <dsp:txXfrm>
        <a:off x="5455264" y="738880"/>
        <a:ext cx="2733119" cy="833268"/>
      </dsp:txXfrm>
    </dsp:sp>
    <dsp:sp modelId="{8F4427C7-C849-4001-A111-F67BDB7B0281}">
      <dsp:nvSpPr>
        <dsp:cNvPr id="0" name=""/>
        <dsp:cNvSpPr/>
      </dsp:nvSpPr>
      <dsp:spPr>
        <a:xfrm>
          <a:off x="2175521" y="1780465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Implicit Code Flow </a:t>
          </a:r>
          <a:endParaRPr lang="en-US" sz="2000" b="1" kern="1200" dirty="0"/>
        </a:p>
      </dsp:txBody>
      <dsp:txXfrm>
        <a:off x="2175521" y="1780465"/>
        <a:ext cx="2733119" cy="833268"/>
      </dsp:txXfrm>
    </dsp:sp>
    <dsp:sp modelId="{811C493A-70F2-4C86-BAEE-0F9EC085609D}">
      <dsp:nvSpPr>
        <dsp:cNvPr id="0" name=""/>
        <dsp:cNvSpPr/>
      </dsp:nvSpPr>
      <dsp:spPr>
        <a:xfrm>
          <a:off x="5455264" y="1780465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SPA App, javascript applications</a:t>
          </a:r>
          <a:endParaRPr lang="en-US" sz="2000" b="1" kern="1200" dirty="0"/>
        </a:p>
      </dsp:txBody>
      <dsp:txXfrm>
        <a:off x="5455264" y="1780465"/>
        <a:ext cx="2733119" cy="833268"/>
      </dsp:txXfrm>
    </dsp:sp>
    <dsp:sp modelId="{F56A6616-75C1-4338-8912-91C03D8433A0}">
      <dsp:nvSpPr>
        <dsp:cNvPr id="0" name=""/>
        <dsp:cNvSpPr/>
      </dsp:nvSpPr>
      <dsp:spPr>
        <a:xfrm>
          <a:off x="2175521" y="2822051"/>
          <a:ext cx="2733119" cy="833268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Hybrid Code Flow</a:t>
          </a:r>
          <a:endParaRPr lang="en-US" sz="2000" b="1" kern="1200" dirty="0"/>
        </a:p>
      </dsp:txBody>
      <dsp:txXfrm>
        <a:off x="2175521" y="2822051"/>
        <a:ext cx="2733119" cy="833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3912-46A4-4EF2-B9C4-9EFE8B997F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8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5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1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8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8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1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4" y="2438400"/>
            <a:ext cx="4185251" cy="13154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7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6261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cc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1"/>
            <a:ext cx="9144000" cy="38772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0093" tIns="128075" rIns="160093" bIns="1280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628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63" y="3877271"/>
            <a:ext cx="6275507" cy="1794661"/>
          </a:xfrm>
          <a:noFill/>
        </p:spPr>
        <p:txBody>
          <a:bodyPr lIns="128075" tIns="96056" rIns="128075" bIns="96056">
            <a:noAutofit/>
          </a:bodyPr>
          <a:lstStyle>
            <a:lvl1pPr marL="0" indent="0">
              <a:spcBef>
                <a:spcPts val="0"/>
              </a:spcBef>
              <a:buNone/>
              <a:defRPr sz="25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62" y="1187620"/>
            <a:ext cx="7172008" cy="2689656"/>
          </a:xfrm>
          <a:noFill/>
        </p:spPr>
        <p:txBody>
          <a:bodyPr lIns="128075" tIns="80047" rIns="128075" bIns="80047" anchor="b" anchorCtr="0"/>
          <a:lstStyle>
            <a:lvl1pPr>
              <a:defRPr sz="4200" spc="-66" baseline="0">
                <a:gradFill>
                  <a:gsLst>
                    <a:gs pos="96460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3"/>
            <a:ext cx="1614062" cy="5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1" y="6254135"/>
            <a:ext cx="1141003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84" r:id="rId5"/>
    <p:sldLayoutId id="2147483666" r:id="rId6"/>
    <p:sldLayoutId id="2147483685" r:id="rId7"/>
    <p:sldLayoutId id="2147483650" r:id="rId8"/>
    <p:sldLayoutId id="2147483686" r:id="rId9"/>
    <p:sldLayoutId id="2147483669" r:id="rId10"/>
    <p:sldLayoutId id="2147483687" r:id="rId11"/>
    <p:sldLayoutId id="2147483668" r:id="rId12"/>
    <p:sldLayoutId id="2147483688" r:id="rId13"/>
    <p:sldLayoutId id="2147483671" r:id="rId14"/>
    <p:sldLayoutId id="2147483689" r:id="rId15"/>
    <p:sldLayoutId id="2147483654" r:id="rId16"/>
    <p:sldLayoutId id="2147483691" r:id="rId17"/>
    <p:sldLayoutId id="2147483655" r:id="rId18"/>
    <p:sldLayoutId id="2147483670" r:id="rId19"/>
    <p:sldLayoutId id="2147483672" r:id="rId20"/>
    <p:sldLayoutId id="2147483673" r:id="rId21"/>
    <p:sldLayoutId id="2147483674" r:id="rId22"/>
    <p:sldLayoutId id="2147483675" r:id="rId23"/>
    <p:sldLayoutId id="2147483679" r:id="rId24"/>
    <p:sldLayoutId id="2147483683" r:id="rId25"/>
    <p:sldLayoutId id="2147483676" r:id="rId26"/>
    <p:sldLayoutId id="2147483690" r:id="rId27"/>
    <p:sldLayoutId id="2147483681" r:id="rId28"/>
    <p:sldLayoutId id="2147483682" r:id="rId29"/>
    <p:sldLayoutId id="2147483692" r:id="rId30"/>
    <p:sldLayoutId id="2147483694" r:id="rId3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" Target="slide2.xm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leastprivilege.com/2013/03/15/oauth2-securit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2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" Target="slide2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3124200"/>
            <a:ext cx="6926263" cy="609601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Srikar Pradeep M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1447800"/>
            <a:ext cx="7307263" cy="1595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BPM- OptumId Integration with OpenID Connect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117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Web SSO with siteminder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6" name="Picture 3" descr="C:\Users\sm1061\AppData\Local\Microsoft\Windows\Temporary Internet Files\Content.IE5\O5B77U2P\user_icom_by_adeptusmagos-d4o017u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2973"/>
            <a:ext cx="364320" cy="3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sm1061\AppData\Local\Microsoft\Windows\Temporary Internet Files\Content.IE5\O5B77U2P\user_icom_by_adeptusmagos-d4o017u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60" y="2346239"/>
            <a:ext cx="364320" cy="3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sm1061\AppData\Local\Microsoft\Windows\Temporary Internet Files\Content.IE5\O5B77U2P\user_icom_by_adeptusmagos-d4o017u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66373"/>
            <a:ext cx="364320" cy="3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sm1061\AppData\Local\Microsoft\Windows\Temporary Internet Files\Content.IE5\PQ54UR97\Tower_torre_pc_clon_ser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76" y="1352848"/>
            <a:ext cx="390710" cy="5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2582460" y="1276649"/>
            <a:ext cx="1143000" cy="2438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Siteminder</a:t>
            </a:r>
          </a:p>
          <a:p>
            <a:pPr algn="ctr"/>
            <a:r>
              <a:rPr lang="en-US" sz="1000" b="1" dirty="0" smtClean="0"/>
              <a:t>Authenticated</a:t>
            </a:r>
          </a:p>
          <a:p>
            <a:pPr algn="ctr"/>
            <a:r>
              <a:rPr lang="en-US" sz="1000" b="1" dirty="0" smtClean="0"/>
              <a:t>Sessions </a:t>
            </a:r>
            <a:endParaRPr lang="en-US" sz="1000" b="1" dirty="0"/>
          </a:p>
        </p:txBody>
      </p:sp>
      <p:pic>
        <p:nvPicPr>
          <p:cNvPr id="53" name="Picture 11" descr="C:\Users\sm1061\AppData\Local\Microsoft\Windows\Temporary Internet Files\Content.IE5\PQ54UR97\Tower_torre_pc_clon_ser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17" y="2270826"/>
            <a:ext cx="390710" cy="5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sm1061\AppData\Local\Microsoft\Windows\Temporary Internet Files\Content.IE5\PQ54UR97\Tower_torre_pc_clon_ser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78" y="3096651"/>
            <a:ext cx="390710" cy="5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p Arrow 54"/>
          <p:cNvSpPr/>
          <p:nvPr/>
        </p:nvSpPr>
        <p:spPr>
          <a:xfrm rot="5400000">
            <a:off x="2075906" y="2280674"/>
            <a:ext cx="219675" cy="594848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Up Arrow 55"/>
          <p:cNvSpPr/>
          <p:nvPr/>
        </p:nvSpPr>
        <p:spPr>
          <a:xfrm rot="5400000">
            <a:off x="4145893" y="2262900"/>
            <a:ext cx="219676" cy="662623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Up Arrow 56"/>
          <p:cNvSpPr/>
          <p:nvPr/>
        </p:nvSpPr>
        <p:spPr>
          <a:xfrm rot="7924265">
            <a:off x="4033889" y="2701902"/>
            <a:ext cx="219675" cy="659394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Up Arrow 58"/>
          <p:cNvSpPr/>
          <p:nvPr/>
        </p:nvSpPr>
        <p:spPr>
          <a:xfrm rot="2858599">
            <a:off x="4033888" y="1806964"/>
            <a:ext cx="219675" cy="650881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01867" y="4191000"/>
            <a:ext cx="65701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Points</a:t>
            </a:r>
          </a:p>
          <a:p>
            <a:endParaRPr lang="en-US" sz="1200" b="1" dirty="0" smtClean="0"/>
          </a:p>
          <a:p>
            <a:r>
              <a:rPr lang="en-US" sz="1000" b="1" dirty="0" smtClean="0"/>
              <a:t>SM Agent </a:t>
            </a:r>
            <a:r>
              <a:rPr lang="en-US" sz="1000" dirty="0" smtClean="0"/>
              <a:t>-  policy enforcement point for access control and creates SMSESSION.</a:t>
            </a:r>
          </a:p>
          <a:p>
            <a:endParaRPr lang="en-US" sz="1000" dirty="0" smtClean="0"/>
          </a:p>
          <a:p>
            <a:r>
              <a:rPr lang="en-US" sz="1000" b="1" dirty="0" smtClean="0"/>
              <a:t>SM Policy Server </a:t>
            </a:r>
            <a:r>
              <a:rPr lang="en-US" sz="1000" dirty="0" smtClean="0"/>
              <a:t>-  communicates with SM agent and accesses the relevant policy information.</a:t>
            </a:r>
          </a:p>
          <a:p>
            <a:endParaRPr lang="en-US" sz="1000" dirty="0" smtClean="0"/>
          </a:p>
          <a:p>
            <a:r>
              <a:rPr lang="en-US" sz="1000" b="1" dirty="0" smtClean="0"/>
              <a:t>SM Policy Store </a:t>
            </a:r>
            <a:r>
              <a:rPr lang="en-US" sz="1000" dirty="0" smtClean="0"/>
              <a:t>- A repository for holding the access control policies defined in </a:t>
            </a:r>
            <a:r>
              <a:rPr lang="en-US" sz="1000" dirty="0" err="1" smtClean="0"/>
              <a:t>SiteMinder</a:t>
            </a:r>
            <a:r>
              <a:rPr lang="en-US" sz="1000" dirty="0" smtClean="0"/>
              <a:t>.</a:t>
            </a:r>
          </a:p>
          <a:p>
            <a:endParaRPr lang="en-US" sz="1000" dirty="0" smtClean="0"/>
          </a:p>
          <a:p>
            <a:r>
              <a:rPr lang="en-US" sz="1000" b="1" dirty="0" smtClean="0"/>
              <a:t>User Directory </a:t>
            </a:r>
            <a:r>
              <a:rPr lang="en-US" sz="1000" dirty="0" smtClean="0"/>
              <a:t>- </a:t>
            </a:r>
            <a:r>
              <a:rPr lang="en-US" sz="1000" dirty="0"/>
              <a:t>holds all the user account information and group definitions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b="1" dirty="0" smtClean="0"/>
              <a:t>Protected Application </a:t>
            </a:r>
            <a:r>
              <a:rPr lang="en-US" sz="1000" dirty="0" smtClean="0"/>
              <a:t>-  application covered by siteminder.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378" y="1886425"/>
            <a:ext cx="978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Application1 with SM agent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53910" y="2765249"/>
            <a:ext cx="984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Application2 with SM agent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28217" y="3591773"/>
            <a:ext cx="87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Application3 with SM agent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48400" y="2148022"/>
            <a:ext cx="1143000" cy="98702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Policy Server</a:t>
            </a:r>
          </a:p>
        </p:txBody>
      </p:sp>
      <p:sp>
        <p:nvSpPr>
          <p:cNvPr id="21" name="Up Arrow 20"/>
          <p:cNvSpPr/>
          <p:nvPr/>
        </p:nvSpPr>
        <p:spPr>
          <a:xfrm rot="5400000">
            <a:off x="5591905" y="2198424"/>
            <a:ext cx="219676" cy="788512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38900" y="3657600"/>
            <a:ext cx="762000" cy="457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Policy Store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68171" y="1182728"/>
            <a:ext cx="876300" cy="457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User Directory</a:t>
            </a:r>
          </a:p>
        </p:txBody>
      </p:sp>
      <p:sp>
        <p:nvSpPr>
          <p:cNvPr id="25" name="Up Arrow 24"/>
          <p:cNvSpPr/>
          <p:nvPr/>
        </p:nvSpPr>
        <p:spPr>
          <a:xfrm rot="10800000">
            <a:off x="6731734" y="3177850"/>
            <a:ext cx="219675" cy="395871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6706838" y="1718977"/>
            <a:ext cx="219675" cy="395871"/>
          </a:xfrm>
          <a:prstGeom prst="upArrow">
            <a:avLst>
              <a:gd name="adj1" fmla="val 50000"/>
              <a:gd name="adj2" fmla="val 34053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25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Overview OpenID Connect</a:t>
            </a:r>
            <a:endParaRPr lang="en-US" sz="2700" dirty="0"/>
          </a:p>
        </p:txBody>
      </p:sp>
      <p:sp>
        <p:nvSpPr>
          <p:cNvPr id="7" name="Rounded Rectangle 6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6692079"/>
              </p:ext>
            </p:extLst>
          </p:nvPr>
        </p:nvGraphicFramePr>
        <p:xfrm>
          <a:off x="1219200" y="1371600"/>
          <a:ext cx="7086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297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1231" y="1173406"/>
            <a:ext cx="8661416" cy="50677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309DBC86-1E91-4297-8678-EA122FBF8F6D}"/>
              </a:ext>
            </a:extLst>
          </p:cNvPr>
          <p:cNvSpPr/>
          <p:nvPr/>
        </p:nvSpPr>
        <p:spPr>
          <a:xfrm>
            <a:off x="4608741" y="1173405"/>
            <a:ext cx="1143379" cy="2771769"/>
          </a:xfrm>
          <a:custGeom>
            <a:avLst/>
            <a:gdLst>
              <a:gd name="connsiteX0" fmla="*/ 682464 w 1524505"/>
              <a:gd name="connsiteY0" fmla="*/ 1136 h 2771769"/>
              <a:gd name="connsiteX1" fmla="*/ 1300252 w 1524505"/>
              <a:gd name="connsiteY1" fmla="*/ 285692 h 2771769"/>
              <a:gd name="connsiteX2" fmla="*/ 1370129 w 1524505"/>
              <a:gd name="connsiteY2" fmla="*/ 398427 h 2771769"/>
              <a:gd name="connsiteX3" fmla="*/ 1373028 w 1524505"/>
              <a:gd name="connsiteY3" fmla="*/ 396661 h 2771769"/>
              <a:gd name="connsiteX4" fmla="*/ 467773 w 1524505"/>
              <a:gd name="connsiteY4" fmla="*/ 2771769 h 2771769"/>
              <a:gd name="connsiteX5" fmla="*/ 223454 w 1524505"/>
              <a:gd name="connsiteY5" fmla="*/ 1250782 h 2771769"/>
              <a:gd name="connsiteX6" fmla="*/ 177283 w 1524505"/>
              <a:gd name="connsiteY6" fmla="*/ 1193866 h 2771769"/>
              <a:gd name="connsiteX7" fmla="*/ 148081 w 1524505"/>
              <a:gd name="connsiteY7" fmla="*/ 1162312 h 2771769"/>
              <a:gd name="connsiteX8" fmla="*/ 1253 w 1524505"/>
              <a:gd name="connsiteY8" fmla="*/ 765287 h 2771769"/>
              <a:gd name="connsiteX9" fmla="*/ 682464 w 1524505"/>
              <a:gd name="connsiteY9" fmla="*/ 1136 h 277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505" h="2771769">
                <a:moveTo>
                  <a:pt x="682464" y="1136"/>
                </a:moveTo>
                <a:cubicBezTo>
                  <a:pt x="931822" y="-12711"/>
                  <a:pt x="1159298" y="101025"/>
                  <a:pt x="1300252" y="285692"/>
                </a:cubicBezTo>
                <a:lnTo>
                  <a:pt x="1370129" y="398427"/>
                </a:lnTo>
                <a:lnTo>
                  <a:pt x="1373028" y="396661"/>
                </a:lnTo>
                <a:cubicBezTo>
                  <a:pt x="1373028" y="396661"/>
                  <a:pt x="2071780" y="1620392"/>
                  <a:pt x="467773" y="2771769"/>
                </a:cubicBezTo>
                <a:cubicBezTo>
                  <a:pt x="467773" y="2771769"/>
                  <a:pt x="1040357" y="2295530"/>
                  <a:pt x="223454" y="1250782"/>
                </a:cubicBezTo>
                <a:lnTo>
                  <a:pt x="177283" y="1193866"/>
                </a:lnTo>
                <a:lnTo>
                  <a:pt x="148081" y="1162312"/>
                </a:lnTo>
                <a:cubicBezTo>
                  <a:pt x="63543" y="1051378"/>
                  <a:pt x="10008" y="914894"/>
                  <a:pt x="1253" y="765287"/>
                </a:cubicBezTo>
                <a:cubicBezTo>
                  <a:pt x="-22095" y="366267"/>
                  <a:pt x="283559" y="24466"/>
                  <a:pt x="682464" y="113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Figure">
            <a:extLst>
              <a:ext uri="{FF2B5EF4-FFF2-40B4-BE49-F238E27FC236}">
                <a16:creationId xmlns:a16="http://schemas.microsoft.com/office/drawing/2014/main" xmlns="" id="{F2650D18-681A-49E8-AB23-82C7F3A5B82A}"/>
              </a:ext>
            </a:extLst>
          </p:cNvPr>
          <p:cNvSpPr/>
          <p:nvPr/>
        </p:nvSpPr>
        <p:spPr>
          <a:xfrm>
            <a:off x="4704987" y="1290092"/>
            <a:ext cx="904364" cy="1206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4" h="21600" extrusionOk="0">
                <a:moveTo>
                  <a:pt x="10492" y="21600"/>
                </a:moveTo>
                <a:cubicBezTo>
                  <a:pt x="4950" y="21600"/>
                  <a:pt x="342" y="17130"/>
                  <a:pt x="17" y="11427"/>
                </a:cubicBezTo>
                <a:cubicBezTo>
                  <a:pt x="-308" y="5473"/>
                  <a:pt x="4118" y="355"/>
                  <a:pt x="9883" y="21"/>
                </a:cubicBezTo>
                <a:cubicBezTo>
                  <a:pt x="10086" y="0"/>
                  <a:pt x="10289" y="0"/>
                  <a:pt x="10492" y="0"/>
                </a:cubicBezTo>
                <a:cubicBezTo>
                  <a:pt x="16034" y="0"/>
                  <a:pt x="20642" y="4470"/>
                  <a:pt x="20967" y="10173"/>
                </a:cubicBezTo>
                <a:cubicBezTo>
                  <a:pt x="21292" y="16127"/>
                  <a:pt x="16866" y="21245"/>
                  <a:pt x="11101" y="21579"/>
                </a:cubicBezTo>
                <a:cubicBezTo>
                  <a:pt x="10918" y="21600"/>
                  <a:pt x="10715" y="21600"/>
                  <a:pt x="10492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16AEA84C-89D5-4454-991B-6E9C09B12F9E}"/>
              </a:ext>
            </a:extLst>
          </p:cNvPr>
          <p:cNvSpPr/>
          <p:nvPr/>
        </p:nvSpPr>
        <p:spPr>
          <a:xfrm>
            <a:off x="2615560" y="3425650"/>
            <a:ext cx="2343017" cy="1716154"/>
          </a:xfrm>
          <a:custGeom>
            <a:avLst/>
            <a:gdLst>
              <a:gd name="connsiteX0" fmla="*/ 778324 w 3124022"/>
              <a:gd name="connsiteY0" fmla="*/ 901 h 1716154"/>
              <a:gd name="connsiteX1" fmla="*/ 862121 w 3124022"/>
              <a:gd name="connsiteY1" fmla="*/ 1228 h 1716154"/>
              <a:gd name="connsiteX2" fmla="*/ 1176017 w 3124022"/>
              <a:gd name="connsiteY2" fmla="*/ 82598 h 1716154"/>
              <a:gd name="connsiteX3" fmla="*/ 1288826 w 3124022"/>
              <a:gd name="connsiteY3" fmla="*/ 152048 h 1716154"/>
              <a:gd name="connsiteX4" fmla="*/ 1289075 w 3124022"/>
              <a:gd name="connsiteY4" fmla="*/ 151636 h 1716154"/>
              <a:gd name="connsiteX5" fmla="*/ 1292031 w 3124022"/>
              <a:gd name="connsiteY5" fmla="*/ 154021 h 1716154"/>
              <a:gd name="connsiteX6" fmla="*/ 1310443 w 3124022"/>
              <a:gd name="connsiteY6" fmla="*/ 165356 h 1716154"/>
              <a:gd name="connsiteX7" fmla="*/ 1341182 w 3124022"/>
              <a:gd name="connsiteY7" fmla="*/ 193679 h 1716154"/>
              <a:gd name="connsiteX8" fmla="*/ 1405487 w 3124022"/>
              <a:gd name="connsiteY8" fmla="*/ 245566 h 1716154"/>
              <a:gd name="connsiteX9" fmla="*/ 3124022 w 3124022"/>
              <a:gd name="connsiteY9" fmla="*/ 516730 h 1716154"/>
              <a:gd name="connsiteX10" fmla="*/ 443274 w 3124022"/>
              <a:gd name="connsiteY10" fmla="*/ 1546870 h 1716154"/>
              <a:gd name="connsiteX11" fmla="*/ 445276 w 3124022"/>
              <a:gd name="connsiteY11" fmla="*/ 1543567 h 1716154"/>
              <a:gd name="connsiteX12" fmla="*/ 323990 w 3124022"/>
              <a:gd name="connsiteY12" fmla="*/ 1468769 h 1716154"/>
              <a:gd name="connsiteX13" fmla="*/ 1228 w 3124022"/>
              <a:gd name="connsiteY13" fmla="*/ 772312 h 1716154"/>
              <a:gd name="connsiteX14" fmla="*/ 778324 w 3124022"/>
              <a:gd name="connsiteY14" fmla="*/ 901 h 1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022" h="1716154">
                <a:moveTo>
                  <a:pt x="778324" y="901"/>
                </a:moveTo>
                <a:cubicBezTo>
                  <a:pt x="805949" y="-392"/>
                  <a:pt x="833905" y="-304"/>
                  <a:pt x="862121" y="1228"/>
                </a:cubicBezTo>
                <a:cubicBezTo>
                  <a:pt x="974694" y="7357"/>
                  <a:pt x="1080706" y="36011"/>
                  <a:pt x="1176017" y="82598"/>
                </a:cubicBezTo>
                <a:lnTo>
                  <a:pt x="1288826" y="152048"/>
                </a:lnTo>
                <a:lnTo>
                  <a:pt x="1289075" y="151636"/>
                </a:lnTo>
                <a:lnTo>
                  <a:pt x="1292031" y="154021"/>
                </a:lnTo>
                <a:lnTo>
                  <a:pt x="1310443" y="165356"/>
                </a:lnTo>
                <a:lnTo>
                  <a:pt x="1341182" y="193679"/>
                </a:lnTo>
                <a:lnTo>
                  <a:pt x="1405487" y="245566"/>
                </a:lnTo>
                <a:cubicBezTo>
                  <a:pt x="2587547" y="1164840"/>
                  <a:pt x="3124022" y="516730"/>
                  <a:pt x="3124022" y="516730"/>
                </a:cubicBezTo>
                <a:cubicBezTo>
                  <a:pt x="1827955" y="2333109"/>
                  <a:pt x="443274" y="1546870"/>
                  <a:pt x="443274" y="1546870"/>
                </a:cubicBezTo>
                <a:lnTo>
                  <a:pt x="445276" y="1543567"/>
                </a:lnTo>
                <a:lnTo>
                  <a:pt x="323990" y="1468769"/>
                </a:lnTo>
                <a:cubicBezTo>
                  <a:pt x="115046" y="1310097"/>
                  <a:pt x="-14094" y="1053744"/>
                  <a:pt x="1228" y="772312"/>
                </a:cubicBezTo>
                <a:cubicBezTo>
                  <a:pt x="24210" y="350164"/>
                  <a:pt x="363955" y="20287"/>
                  <a:pt x="778324" y="90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Figure">
            <a:extLst>
              <a:ext uri="{FF2B5EF4-FFF2-40B4-BE49-F238E27FC236}">
                <a16:creationId xmlns:a16="http://schemas.microsoft.com/office/drawing/2014/main" xmlns="" id="{56CDAE14-704C-4EEC-A12D-AF4BAE76D96F}"/>
              </a:ext>
            </a:extLst>
          </p:cNvPr>
          <p:cNvSpPr/>
          <p:nvPr/>
        </p:nvSpPr>
        <p:spPr>
          <a:xfrm>
            <a:off x="2711788" y="3553954"/>
            <a:ext cx="1045247" cy="1394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1600" extrusionOk="0">
                <a:moveTo>
                  <a:pt x="10594" y="21600"/>
                </a:moveTo>
                <a:cubicBezTo>
                  <a:pt x="10400" y="21600"/>
                  <a:pt x="10205" y="21600"/>
                  <a:pt x="10010" y="21582"/>
                </a:cubicBezTo>
                <a:cubicBezTo>
                  <a:pt x="4180" y="21257"/>
                  <a:pt x="-303" y="16159"/>
                  <a:pt x="16" y="10213"/>
                </a:cubicBezTo>
                <a:cubicBezTo>
                  <a:pt x="317" y="4483"/>
                  <a:pt x="4960" y="0"/>
                  <a:pt x="10577" y="0"/>
                </a:cubicBezTo>
                <a:cubicBezTo>
                  <a:pt x="10772" y="0"/>
                  <a:pt x="10967" y="0"/>
                  <a:pt x="11161" y="18"/>
                </a:cubicBezTo>
                <a:cubicBezTo>
                  <a:pt x="13979" y="181"/>
                  <a:pt x="16584" y="1446"/>
                  <a:pt x="18462" y="3597"/>
                </a:cubicBezTo>
                <a:cubicBezTo>
                  <a:pt x="20340" y="5748"/>
                  <a:pt x="21297" y="8513"/>
                  <a:pt x="21155" y="11387"/>
                </a:cubicBezTo>
                <a:cubicBezTo>
                  <a:pt x="20854" y="17117"/>
                  <a:pt x="16212" y="21600"/>
                  <a:pt x="10594" y="21600"/>
                </a:cubicBezTo>
                <a:cubicBezTo>
                  <a:pt x="10594" y="21600"/>
                  <a:pt x="10594" y="21600"/>
                  <a:pt x="10594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02C36527-AE18-458A-B564-37ACB9FB729F}"/>
              </a:ext>
            </a:extLst>
          </p:cNvPr>
          <p:cNvSpPr/>
          <p:nvPr/>
        </p:nvSpPr>
        <p:spPr>
          <a:xfrm>
            <a:off x="4079380" y="3940900"/>
            <a:ext cx="1076630" cy="2137805"/>
          </a:xfrm>
          <a:custGeom>
            <a:avLst/>
            <a:gdLst>
              <a:gd name="connsiteX0" fmla="*/ 1167744 w 1435070"/>
              <a:gd name="connsiteY0" fmla="*/ 0 h 2137805"/>
              <a:gd name="connsiteX1" fmla="*/ 928589 w 1435070"/>
              <a:gd name="connsiteY1" fmla="*/ 2040308 h 2137805"/>
              <a:gd name="connsiteX2" fmla="*/ 921971 w 1435070"/>
              <a:gd name="connsiteY2" fmla="*/ 2029316 h 2137805"/>
              <a:gd name="connsiteX3" fmla="*/ 832823 w 1435070"/>
              <a:gd name="connsiteY3" fmla="*/ 2082313 h 2137805"/>
              <a:gd name="connsiteX4" fmla="*/ 284593 w 1435070"/>
              <a:gd name="connsiteY4" fmla="*/ 2054240 h 2137805"/>
              <a:gd name="connsiteX5" fmla="*/ 82747 w 1435070"/>
              <a:gd name="connsiteY5" fmla="*/ 1252820 h 2137805"/>
              <a:gd name="connsiteX6" fmla="*/ 441462 w 1435070"/>
              <a:gd name="connsiteY6" fmla="*/ 986129 h 2137805"/>
              <a:gd name="connsiteX7" fmla="*/ 453812 w 1435070"/>
              <a:gd name="connsiteY7" fmla="*/ 984240 h 2137805"/>
              <a:gd name="connsiteX8" fmla="*/ 515465 w 1435070"/>
              <a:gd name="connsiteY8" fmla="*/ 954854 h 2137805"/>
              <a:gd name="connsiteX9" fmla="*/ 1167744 w 1435070"/>
              <a:gd name="connsiteY9" fmla="*/ 0 h 2137805"/>
              <a:gd name="connsiteX0" fmla="*/ 1167744 w 1435070"/>
              <a:gd name="connsiteY0" fmla="*/ 0 h 2137805"/>
              <a:gd name="connsiteX1" fmla="*/ 928589 w 1435070"/>
              <a:gd name="connsiteY1" fmla="*/ 2040308 h 2137805"/>
              <a:gd name="connsiteX2" fmla="*/ 832823 w 1435070"/>
              <a:gd name="connsiteY2" fmla="*/ 2082313 h 2137805"/>
              <a:gd name="connsiteX3" fmla="*/ 284593 w 1435070"/>
              <a:gd name="connsiteY3" fmla="*/ 2054240 h 2137805"/>
              <a:gd name="connsiteX4" fmla="*/ 82747 w 1435070"/>
              <a:gd name="connsiteY4" fmla="*/ 1252820 h 2137805"/>
              <a:gd name="connsiteX5" fmla="*/ 441462 w 1435070"/>
              <a:gd name="connsiteY5" fmla="*/ 986129 h 2137805"/>
              <a:gd name="connsiteX6" fmla="*/ 453812 w 1435070"/>
              <a:gd name="connsiteY6" fmla="*/ 984240 h 2137805"/>
              <a:gd name="connsiteX7" fmla="*/ 515465 w 1435070"/>
              <a:gd name="connsiteY7" fmla="*/ 954854 h 2137805"/>
              <a:gd name="connsiteX8" fmla="*/ 1167744 w 1435070"/>
              <a:gd name="connsiteY8" fmla="*/ 0 h 2137805"/>
              <a:gd name="connsiteX0" fmla="*/ 1167744 w 1435506"/>
              <a:gd name="connsiteY0" fmla="*/ 0 h 2137805"/>
              <a:gd name="connsiteX1" fmla="*/ 930970 w 1435506"/>
              <a:gd name="connsiteY1" fmla="*/ 2035545 h 2137805"/>
              <a:gd name="connsiteX2" fmla="*/ 832823 w 1435506"/>
              <a:gd name="connsiteY2" fmla="*/ 2082313 h 2137805"/>
              <a:gd name="connsiteX3" fmla="*/ 284593 w 1435506"/>
              <a:gd name="connsiteY3" fmla="*/ 2054240 h 2137805"/>
              <a:gd name="connsiteX4" fmla="*/ 82747 w 1435506"/>
              <a:gd name="connsiteY4" fmla="*/ 1252820 h 2137805"/>
              <a:gd name="connsiteX5" fmla="*/ 441462 w 1435506"/>
              <a:gd name="connsiteY5" fmla="*/ 986129 h 2137805"/>
              <a:gd name="connsiteX6" fmla="*/ 453812 w 1435506"/>
              <a:gd name="connsiteY6" fmla="*/ 984240 h 2137805"/>
              <a:gd name="connsiteX7" fmla="*/ 515465 w 1435506"/>
              <a:gd name="connsiteY7" fmla="*/ 954854 h 2137805"/>
              <a:gd name="connsiteX8" fmla="*/ 1167744 w 1435506"/>
              <a:gd name="connsiteY8" fmla="*/ 0 h 2137805"/>
              <a:gd name="connsiteX0" fmla="*/ 1167744 w 1435506"/>
              <a:gd name="connsiteY0" fmla="*/ 0 h 2137805"/>
              <a:gd name="connsiteX1" fmla="*/ 930970 w 1435506"/>
              <a:gd name="connsiteY1" fmla="*/ 2035545 h 2137805"/>
              <a:gd name="connsiteX2" fmla="*/ 832823 w 1435506"/>
              <a:gd name="connsiteY2" fmla="*/ 2082313 h 2137805"/>
              <a:gd name="connsiteX3" fmla="*/ 284593 w 1435506"/>
              <a:gd name="connsiteY3" fmla="*/ 2054240 h 2137805"/>
              <a:gd name="connsiteX4" fmla="*/ 82747 w 1435506"/>
              <a:gd name="connsiteY4" fmla="*/ 1252820 h 2137805"/>
              <a:gd name="connsiteX5" fmla="*/ 441462 w 1435506"/>
              <a:gd name="connsiteY5" fmla="*/ 986129 h 2137805"/>
              <a:gd name="connsiteX6" fmla="*/ 515465 w 1435506"/>
              <a:gd name="connsiteY6" fmla="*/ 954854 h 2137805"/>
              <a:gd name="connsiteX7" fmla="*/ 1167744 w 1435506"/>
              <a:gd name="connsiteY7" fmla="*/ 0 h 21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506" h="2137805">
                <a:moveTo>
                  <a:pt x="1167744" y="0"/>
                </a:moveTo>
                <a:cubicBezTo>
                  <a:pt x="1886366" y="1424343"/>
                  <a:pt x="930970" y="2035545"/>
                  <a:pt x="930970" y="2035545"/>
                </a:cubicBezTo>
                <a:lnTo>
                  <a:pt x="832823" y="2082313"/>
                </a:lnTo>
                <a:cubicBezTo>
                  <a:pt x="663056" y="2162085"/>
                  <a:pt x="458089" y="2158515"/>
                  <a:pt x="284593" y="2054240"/>
                </a:cubicBezTo>
                <a:cubicBezTo>
                  <a:pt x="8112" y="1888638"/>
                  <a:pt x="-82895" y="1530473"/>
                  <a:pt x="82747" y="1252820"/>
                </a:cubicBezTo>
                <a:cubicBezTo>
                  <a:pt x="165568" y="1114582"/>
                  <a:pt x="296518" y="1022722"/>
                  <a:pt x="441462" y="986129"/>
                </a:cubicBezTo>
                <a:lnTo>
                  <a:pt x="515465" y="954854"/>
                </a:lnTo>
                <a:cubicBezTo>
                  <a:pt x="1385111" y="519791"/>
                  <a:pt x="1167744" y="0"/>
                  <a:pt x="1167744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Figure">
            <a:extLst>
              <a:ext uri="{FF2B5EF4-FFF2-40B4-BE49-F238E27FC236}">
                <a16:creationId xmlns:a16="http://schemas.microsoft.com/office/drawing/2014/main" xmlns="" id="{2DA9DD0F-996A-444A-A834-FDA4E137BF1D}"/>
              </a:ext>
            </a:extLst>
          </p:cNvPr>
          <p:cNvSpPr/>
          <p:nvPr/>
        </p:nvSpPr>
        <p:spPr>
          <a:xfrm>
            <a:off x="4175637" y="5037462"/>
            <a:ext cx="696416" cy="92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4" h="21600" extrusionOk="0">
                <a:moveTo>
                  <a:pt x="9922" y="21600"/>
                </a:moveTo>
                <a:cubicBezTo>
                  <a:pt x="8151" y="21600"/>
                  <a:pt x="6380" y="21084"/>
                  <a:pt x="4834" y="20080"/>
                </a:cubicBezTo>
                <a:cubicBezTo>
                  <a:pt x="144" y="17041"/>
                  <a:pt x="-1402" y="10393"/>
                  <a:pt x="1392" y="5264"/>
                </a:cubicBezTo>
                <a:cubicBezTo>
                  <a:pt x="3212" y="1981"/>
                  <a:pt x="6380" y="0"/>
                  <a:pt x="9922" y="0"/>
                </a:cubicBezTo>
                <a:cubicBezTo>
                  <a:pt x="11693" y="0"/>
                  <a:pt x="13464" y="516"/>
                  <a:pt x="15010" y="1520"/>
                </a:cubicBezTo>
                <a:cubicBezTo>
                  <a:pt x="17280" y="2985"/>
                  <a:pt x="18901" y="5346"/>
                  <a:pt x="19549" y="8141"/>
                </a:cubicBezTo>
                <a:cubicBezTo>
                  <a:pt x="20198" y="10936"/>
                  <a:pt x="19799" y="13839"/>
                  <a:pt x="18452" y="16309"/>
                </a:cubicBezTo>
                <a:cubicBezTo>
                  <a:pt x="16631" y="19646"/>
                  <a:pt x="13439" y="21600"/>
                  <a:pt x="9922" y="21600"/>
                </a:cubicBezTo>
                <a:cubicBezTo>
                  <a:pt x="9922" y="21600"/>
                  <a:pt x="9922" y="21600"/>
                  <a:pt x="9922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3FA0F968-3BC2-4AE0-941A-CB12CA7ACF62}"/>
              </a:ext>
            </a:extLst>
          </p:cNvPr>
          <p:cNvSpPr/>
          <p:nvPr/>
        </p:nvSpPr>
        <p:spPr>
          <a:xfrm>
            <a:off x="4955964" y="2705409"/>
            <a:ext cx="1572478" cy="1456200"/>
          </a:xfrm>
          <a:custGeom>
            <a:avLst/>
            <a:gdLst>
              <a:gd name="connsiteX0" fmla="*/ 1517138 w 2096637"/>
              <a:gd name="connsiteY0" fmla="*/ 4 h 1456200"/>
              <a:gd name="connsiteX1" fmla="*/ 1998619 w 2096637"/>
              <a:gd name="connsiteY1" fmla="*/ 258127 h 1456200"/>
              <a:gd name="connsiteX2" fmla="*/ 2053327 w 2096637"/>
              <a:gd name="connsiteY2" fmla="*/ 801974 h 1456200"/>
              <a:gd name="connsiteX3" fmla="*/ 2005890 w 2096637"/>
              <a:gd name="connsiteY3" fmla="*/ 892384 h 1456200"/>
              <a:gd name="connsiteX4" fmla="*/ 2014643 w 2096637"/>
              <a:gd name="connsiteY4" fmla="*/ 897060 h 1456200"/>
              <a:gd name="connsiteX5" fmla="*/ 0 w 2096637"/>
              <a:gd name="connsiteY5" fmla="*/ 1238879 h 1456200"/>
              <a:gd name="connsiteX6" fmla="*/ 915099 w 2096637"/>
              <a:gd name="connsiteY6" fmla="*/ 542005 h 1456200"/>
              <a:gd name="connsiteX7" fmla="*/ 944004 w 2096637"/>
              <a:gd name="connsiteY7" fmla="*/ 472195 h 1456200"/>
              <a:gd name="connsiteX8" fmla="*/ 944356 w 2096637"/>
              <a:gd name="connsiteY8" fmla="*/ 468681 h 1456200"/>
              <a:gd name="connsiteX9" fmla="*/ 1191375 w 2096637"/>
              <a:gd name="connsiteY9" fmla="*/ 98321 h 1456200"/>
              <a:gd name="connsiteX10" fmla="*/ 1517138 w 2096637"/>
              <a:gd name="connsiteY10" fmla="*/ 4 h 1456200"/>
              <a:gd name="connsiteX0" fmla="*/ 1517138 w 2096637"/>
              <a:gd name="connsiteY0" fmla="*/ 4 h 1456200"/>
              <a:gd name="connsiteX1" fmla="*/ 1998619 w 2096637"/>
              <a:gd name="connsiteY1" fmla="*/ 258127 h 1456200"/>
              <a:gd name="connsiteX2" fmla="*/ 2053327 w 2096637"/>
              <a:gd name="connsiteY2" fmla="*/ 801974 h 1456200"/>
              <a:gd name="connsiteX3" fmla="*/ 2014643 w 2096637"/>
              <a:gd name="connsiteY3" fmla="*/ 897060 h 1456200"/>
              <a:gd name="connsiteX4" fmla="*/ 0 w 2096637"/>
              <a:gd name="connsiteY4" fmla="*/ 1238879 h 1456200"/>
              <a:gd name="connsiteX5" fmla="*/ 915099 w 2096637"/>
              <a:gd name="connsiteY5" fmla="*/ 542005 h 1456200"/>
              <a:gd name="connsiteX6" fmla="*/ 944004 w 2096637"/>
              <a:gd name="connsiteY6" fmla="*/ 472195 h 1456200"/>
              <a:gd name="connsiteX7" fmla="*/ 944356 w 2096637"/>
              <a:gd name="connsiteY7" fmla="*/ 468681 h 1456200"/>
              <a:gd name="connsiteX8" fmla="*/ 1191375 w 2096637"/>
              <a:gd name="connsiteY8" fmla="*/ 98321 h 1456200"/>
              <a:gd name="connsiteX9" fmla="*/ 1517138 w 2096637"/>
              <a:gd name="connsiteY9" fmla="*/ 4 h 145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6637" h="1456200">
                <a:moveTo>
                  <a:pt x="1517138" y="4"/>
                </a:moveTo>
                <a:cubicBezTo>
                  <a:pt x="1703997" y="754"/>
                  <a:pt x="1887094" y="91164"/>
                  <a:pt x="1998619" y="258127"/>
                </a:cubicBezTo>
                <a:cubicBezTo>
                  <a:pt x="2110183" y="425089"/>
                  <a:pt x="2123764" y="628975"/>
                  <a:pt x="2053327" y="801974"/>
                </a:cubicBezTo>
                <a:lnTo>
                  <a:pt x="2014643" y="897060"/>
                </a:lnTo>
                <a:cubicBezTo>
                  <a:pt x="2014643" y="897060"/>
                  <a:pt x="1452409" y="1880498"/>
                  <a:pt x="0" y="1238879"/>
                </a:cubicBezTo>
                <a:cubicBezTo>
                  <a:pt x="0" y="1238879"/>
                  <a:pt x="528008" y="1428576"/>
                  <a:pt x="915099" y="542005"/>
                </a:cubicBezTo>
                <a:lnTo>
                  <a:pt x="944004" y="472195"/>
                </a:lnTo>
                <a:cubicBezTo>
                  <a:pt x="944121" y="471024"/>
                  <a:pt x="944239" y="469852"/>
                  <a:pt x="944356" y="468681"/>
                </a:cubicBezTo>
                <a:cubicBezTo>
                  <a:pt x="973227" y="322567"/>
                  <a:pt x="1057805" y="187541"/>
                  <a:pt x="1191375" y="98321"/>
                </a:cubicBezTo>
                <a:cubicBezTo>
                  <a:pt x="1291552" y="31383"/>
                  <a:pt x="1405022" y="-446"/>
                  <a:pt x="1517138" y="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6" name="Figure">
            <a:extLst>
              <a:ext uri="{FF2B5EF4-FFF2-40B4-BE49-F238E27FC236}">
                <a16:creationId xmlns:a16="http://schemas.microsoft.com/office/drawing/2014/main" xmlns="" id="{FDD4F2C6-003B-4C4E-97A2-262743A9CB17}"/>
              </a:ext>
            </a:extLst>
          </p:cNvPr>
          <p:cNvSpPr/>
          <p:nvPr/>
        </p:nvSpPr>
        <p:spPr>
          <a:xfrm>
            <a:off x="5752138" y="2822064"/>
            <a:ext cx="691953" cy="922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9" h="21600" extrusionOk="0">
                <a:moveTo>
                  <a:pt x="10468" y="21600"/>
                </a:moveTo>
                <a:cubicBezTo>
                  <a:pt x="6978" y="21600"/>
                  <a:pt x="3726" y="19798"/>
                  <a:pt x="1770" y="16821"/>
                </a:cubicBezTo>
                <a:cubicBezTo>
                  <a:pt x="210" y="14418"/>
                  <a:pt x="-345" y="11551"/>
                  <a:pt x="210" y="8711"/>
                </a:cubicBezTo>
                <a:cubicBezTo>
                  <a:pt x="739" y="5871"/>
                  <a:pt x="2325" y="3441"/>
                  <a:pt x="4652" y="1830"/>
                </a:cubicBezTo>
                <a:cubicBezTo>
                  <a:pt x="6370" y="628"/>
                  <a:pt x="8380" y="0"/>
                  <a:pt x="10442" y="0"/>
                </a:cubicBezTo>
                <a:cubicBezTo>
                  <a:pt x="13932" y="0"/>
                  <a:pt x="17184" y="1802"/>
                  <a:pt x="19140" y="4779"/>
                </a:cubicBezTo>
                <a:cubicBezTo>
                  <a:pt x="20700" y="7182"/>
                  <a:pt x="21255" y="10049"/>
                  <a:pt x="20700" y="12889"/>
                </a:cubicBezTo>
                <a:cubicBezTo>
                  <a:pt x="20171" y="15729"/>
                  <a:pt x="18585" y="18159"/>
                  <a:pt x="16258" y="19770"/>
                </a:cubicBezTo>
                <a:cubicBezTo>
                  <a:pt x="14540" y="20972"/>
                  <a:pt x="12530" y="21600"/>
                  <a:pt x="10468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09C65CA9-159B-4B8C-A2F4-8A7FAB7EB435}"/>
              </a:ext>
            </a:extLst>
          </p:cNvPr>
          <p:cNvSpPr/>
          <p:nvPr/>
        </p:nvSpPr>
        <p:spPr>
          <a:xfrm>
            <a:off x="2752910" y="1129700"/>
            <a:ext cx="2203054" cy="2825275"/>
          </a:xfrm>
          <a:custGeom>
            <a:avLst/>
            <a:gdLst>
              <a:gd name="connsiteX0" fmla="*/ 917871 w 2937405"/>
              <a:gd name="connsiteY0" fmla="*/ 688 h 2825275"/>
              <a:gd name="connsiteX1" fmla="*/ 1725171 w 2937405"/>
              <a:gd name="connsiteY1" fmla="*/ 390984 h 2825275"/>
              <a:gd name="connsiteX2" fmla="*/ 1901057 w 2937405"/>
              <a:gd name="connsiteY2" fmla="*/ 826450 h 2825275"/>
              <a:gd name="connsiteX3" fmla="*/ 1906287 w 2937405"/>
              <a:gd name="connsiteY3" fmla="*/ 887025 h 2825275"/>
              <a:gd name="connsiteX4" fmla="*/ 1909660 w 2937405"/>
              <a:gd name="connsiteY4" fmla="*/ 886545 h 2825275"/>
              <a:gd name="connsiteX5" fmla="*/ 2937405 w 2937405"/>
              <a:gd name="connsiteY5" fmla="*/ 2813650 h 2825275"/>
              <a:gd name="connsiteX6" fmla="*/ 41910 w 2937405"/>
              <a:gd name="connsiteY6" fmla="*/ 1233209 h 2825275"/>
              <a:gd name="connsiteX7" fmla="*/ 41117 w 2937405"/>
              <a:gd name="connsiteY7" fmla="*/ 1230162 h 2825275"/>
              <a:gd name="connsiteX8" fmla="*/ 25308 w 2937405"/>
              <a:gd name="connsiteY8" fmla="*/ 1175348 h 2825275"/>
              <a:gd name="connsiteX9" fmla="*/ 390630 w 2937405"/>
              <a:gd name="connsiteY9" fmla="*/ 184503 h 2825275"/>
              <a:gd name="connsiteX10" fmla="*/ 917871 w 2937405"/>
              <a:gd name="connsiteY10" fmla="*/ 688 h 282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7405" h="2825275">
                <a:moveTo>
                  <a:pt x="917871" y="688"/>
                </a:moveTo>
                <a:cubicBezTo>
                  <a:pt x="1224184" y="-10930"/>
                  <a:pt x="1530502" y="124868"/>
                  <a:pt x="1725171" y="390984"/>
                </a:cubicBezTo>
                <a:cubicBezTo>
                  <a:pt x="1822505" y="524042"/>
                  <a:pt x="1880421" y="673850"/>
                  <a:pt x="1901057" y="826450"/>
                </a:cubicBezTo>
                <a:lnTo>
                  <a:pt x="1906287" y="887025"/>
                </a:lnTo>
                <a:lnTo>
                  <a:pt x="1909660" y="886545"/>
                </a:lnTo>
                <a:cubicBezTo>
                  <a:pt x="1891043" y="2808982"/>
                  <a:pt x="2937405" y="2813650"/>
                  <a:pt x="2937405" y="2813650"/>
                </a:cubicBezTo>
                <a:cubicBezTo>
                  <a:pt x="662181" y="2965736"/>
                  <a:pt x="137524" y="1581615"/>
                  <a:pt x="41910" y="1233209"/>
                </a:cubicBezTo>
                <a:lnTo>
                  <a:pt x="41117" y="1230162"/>
                </a:lnTo>
                <a:lnTo>
                  <a:pt x="25308" y="1175348"/>
                </a:lnTo>
                <a:cubicBezTo>
                  <a:pt x="-59931" y="813564"/>
                  <a:pt x="72198" y="419011"/>
                  <a:pt x="390630" y="184503"/>
                </a:cubicBezTo>
                <a:cubicBezTo>
                  <a:pt x="550297" y="67700"/>
                  <a:pt x="734083" y="7659"/>
                  <a:pt x="917871" y="68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Figure">
            <a:extLst>
              <a:ext uri="{FF2B5EF4-FFF2-40B4-BE49-F238E27FC236}">
                <a16:creationId xmlns:a16="http://schemas.microsoft.com/office/drawing/2014/main" xmlns="" id="{058C96E9-345D-468D-ADC1-1B9C1493F380}"/>
              </a:ext>
            </a:extLst>
          </p:cNvPr>
          <p:cNvSpPr/>
          <p:nvPr/>
        </p:nvSpPr>
        <p:spPr>
          <a:xfrm>
            <a:off x="2849162" y="1246318"/>
            <a:ext cx="1250811" cy="1668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4" h="21600" extrusionOk="0">
                <a:moveTo>
                  <a:pt x="9999" y="21600"/>
                </a:moveTo>
                <a:cubicBezTo>
                  <a:pt x="6813" y="21600"/>
                  <a:pt x="3796" y="19938"/>
                  <a:pt x="1923" y="17174"/>
                </a:cubicBezTo>
                <a:cubicBezTo>
                  <a:pt x="-1332" y="12371"/>
                  <a:pt x="-354" y="5604"/>
                  <a:pt x="4089" y="2084"/>
                </a:cubicBezTo>
                <a:cubicBezTo>
                  <a:pt x="5807" y="725"/>
                  <a:pt x="7847" y="0"/>
                  <a:pt x="9971" y="0"/>
                </a:cubicBezTo>
                <a:cubicBezTo>
                  <a:pt x="13156" y="0"/>
                  <a:pt x="16174" y="1662"/>
                  <a:pt x="18047" y="4426"/>
                </a:cubicBezTo>
                <a:cubicBezTo>
                  <a:pt x="19625" y="6752"/>
                  <a:pt x="20268" y="9607"/>
                  <a:pt x="19849" y="12462"/>
                </a:cubicBezTo>
                <a:cubicBezTo>
                  <a:pt x="19444" y="15316"/>
                  <a:pt x="18033" y="17824"/>
                  <a:pt x="15881" y="19516"/>
                </a:cubicBezTo>
                <a:cubicBezTo>
                  <a:pt x="14162" y="20890"/>
                  <a:pt x="12137" y="21600"/>
                  <a:pt x="9999" y="21600"/>
                </a:cubicBezTo>
                <a:cubicBezTo>
                  <a:pt x="9999" y="21600"/>
                  <a:pt x="9999" y="21600"/>
                  <a:pt x="9999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CFC52A-DCE8-4BFC-9629-4812FE5CCF25}"/>
              </a:ext>
            </a:extLst>
          </p:cNvPr>
          <p:cNvSpPr/>
          <p:nvPr/>
        </p:nvSpPr>
        <p:spPr>
          <a:xfrm>
            <a:off x="2947776" y="1579588"/>
            <a:ext cx="119776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Auth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EndPoint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407290B4-F82F-4B91-A2FD-762C31B13C2E}"/>
              </a:ext>
            </a:extLst>
          </p:cNvPr>
          <p:cNvSpPr/>
          <p:nvPr/>
        </p:nvSpPr>
        <p:spPr>
          <a:xfrm>
            <a:off x="4669160" y="1570036"/>
            <a:ext cx="1082348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Relying </a:t>
            </a:r>
          </a:p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Party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05028EEC-29A0-423C-887B-5BD9C059DF1F}"/>
              </a:ext>
            </a:extLst>
          </p:cNvPr>
          <p:cNvSpPr/>
          <p:nvPr/>
        </p:nvSpPr>
        <p:spPr>
          <a:xfrm>
            <a:off x="5755581" y="2890392"/>
            <a:ext cx="697627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User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922B7F8A-BA99-42EC-991E-24121134AE90}"/>
              </a:ext>
            </a:extLst>
          </p:cNvPr>
          <p:cNvSpPr/>
          <p:nvPr/>
        </p:nvSpPr>
        <p:spPr>
          <a:xfrm>
            <a:off x="4239152" y="5178586"/>
            <a:ext cx="569387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IDP</a:t>
            </a:r>
          </a:p>
          <a:p>
            <a:r>
              <a:rPr lang="en-US" b="1" dirty="0">
                <a:solidFill>
                  <a:schemeClr val="accent5"/>
                </a:solidFill>
              </a:rPr>
              <a:t>UI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3454A2D6-5345-4E37-8807-EAF5D490A21A}"/>
              </a:ext>
            </a:extLst>
          </p:cNvPr>
          <p:cNvGrpSpPr/>
          <p:nvPr/>
        </p:nvGrpSpPr>
        <p:grpSpPr>
          <a:xfrm>
            <a:off x="6619831" y="2775752"/>
            <a:ext cx="2202816" cy="1259573"/>
            <a:chOff x="8921977" y="1160172"/>
            <a:chExt cx="2937088" cy="136692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0A4BED40-588D-49C1-B4AF-3B6DB6454EA9}"/>
                </a:ext>
              </a:extLst>
            </p:cNvPr>
            <p:cNvSpPr txBox="1"/>
            <p:nvPr/>
          </p:nvSpPr>
          <p:spPr>
            <a:xfrm>
              <a:off x="8921977" y="1160172"/>
              <a:ext cx="2937088" cy="76821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User Info </a:t>
              </a:r>
            </a:p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End Point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0B200ECB-331C-44A0-BF05-E483DF2D6885}"/>
                </a:ext>
              </a:extLst>
            </p:cNvPr>
            <p:cNvSpPr txBox="1"/>
            <p:nvPr/>
          </p:nvSpPr>
          <p:spPr>
            <a:xfrm>
              <a:off x="8929772" y="1925883"/>
              <a:ext cx="2929293" cy="60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provides basic identity information for the user as managed/available within Identity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Provider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31B8615D-3DD6-4E0F-B74F-523B63E8763F}"/>
              </a:ext>
            </a:extLst>
          </p:cNvPr>
          <p:cNvGrpSpPr/>
          <p:nvPr/>
        </p:nvGrpSpPr>
        <p:grpSpPr>
          <a:xfrm>
            <a:off x="5518423" y="4582018"/>
            <a:ext cx="2202816" cy="1567151"/>
            <a:chOff x="8921977" y="3827165"/>
            <a:chExt cx="2937088" cy="156715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A7C188C4-7871-4AA3-8614-E49B6345DE51}"/>
                </a:ext>
              </a:extLst>
            </p:cNvPr>
            <p:cNvSpPr txBox="1"/>
            <p:nvPr/>
          </p:nvSpPr>
          <p:spPr>
            <a:xfrm>
              <a:off x="8921977" y="3827165"/>
              <a:ext cx="2937088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5"/>
                  </a:solidFill>
                </a:rPr>
                <a:t>Identity </a:t>
              </a:r>
            </a:p>
            <a:p>
              <a:r>
                <a:rPr lang="en-US" sz="2000" b="1" dirty="0" smtClean="0">
                  <a:solidFill>
                    <a:schemeClr val="accent5"/>
                  </a:solidFill>
                </a:rPr>
                <a:t>Provider UI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931DA2B-B165-4DEF-A14B-94B2FF8DCB4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6177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Identity Management platform exposed thru an end-user accessible UI where end user performs one or more of following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functions Login, Registration, Forgot username and Forgot password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0E02C4FA-6C54-43E5-B5BE-00A3395FFD8C}"/>
              </a:ext>
            </a:extLst>
          </p:cNvPr>
          <p:cNvGrpSpPr/>
          <p:nvPr/>
        </p:nvGrpSpPr>
        <p:grpSpPr>
          <a:xfrm>
            <a:off x="261394" y="3283437"/>
            <a:ext cx="2202816" cy="2957748"/>
            <a:chOff x="332936" y="2375943"/>
            <a:chExt cx="2937088" cy="29577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E77A4CA-866F-455C-B090-98BDCE0D7089}"/>
                </a:ext>
              </a:extLst>
            </p:cNvPr>
            <p:cNvSpPr txBox="1"/>
            <p:nvPr/>
          </p:nvSpPr>
          <p:spPr>
            <a:xfrm>
              <a:off x="332936" y="2375943"/>
              <a:ext cx="2937088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Token </a:t>
              </a:r>
            </a:p>
            <a:p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End Point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C77658C7-ED17-43E5-B376-008F5B7BAD5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2467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component of OpenID Connect enabled identity provider that plays following key roles:</a:t>
              </a:r>
            </a:p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•Trades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authorization code to actual identity and access tokens in authorization code grant back-channel call after authenticating client application</a:t>
              </a:r>
            </a:p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•Generates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(refreshes) new access tokens using “Refresh token”</a:t>
              </a:r>
            </a:p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•Allows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APIs (or if a proxy like Layer 7 or Datapower in front of actual API implementation) to validate access tokens presented to it by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client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9922C8D8-E93A-4CDD-B4B1-7C70D5E67C5E}"/>
              </a:ext>
            </a:extLst>
          </p:cNvPr>
          <p:cNvGrpSpPr/>
          <p:nvPr/>
        </p:nvGrpSpPr>
        <p:grpSpPr>
          <a:xfrm>
            <a:off x="6528442" y="1253863"/>
            <a:ext cx="2202816" cy="951599"/>
            <a:chOff x="8921977" y="1528280"/>
            <a:chExt cx="2937088" cy="9515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F3626C8-E781-41BD-962B-0F6A6E161294}"/>
                </a:ext>
              </a:extLst>
            </p:cNvPr>
            <p:cNvSpPr txBox="1"/>
            <p:nvPr/>
          </p:nvSpPr>
          <p:spPr>
            <a:xfrm>
              <a:off x="8921977" y="1528280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75000"/>
                    </a:schemeClr>
                  </a:solidFill>
                </a:rPr>
                <a:t>Relying Party</a:t>
              </a:r>
              <a:endParaRPr lang="en-US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4B1C7525-4505-4489-AF90-E6AD1328D21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55399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relying party application providing business services to end user thru a graphical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interface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19128407-F66B-4025-A0D4-6D9142D8563D}"/>
              </a:ext>
            </a:extLst>
          </p:cNvPr>
          <p:cNvGrpSpPr/>
          <p:nvPr/>
        </p:nvGrpSpPr>
        <p:grpSpPr>
          <a:xfrm>
            <a:off x="161230" y="1253863"/>
            <a:ext cx="2384575" cy="1463520"/>
            <a:chOff x="340731" y="2190609"/>
            <a:chExt cx="3017564" cy="117331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3905A2A-DCFA-4F9A-B36D-F852EDDEDDDE}"/>
                </a:ext>
              </a:extLst>
            </p:cNvPr>
            <p:cNvSpPr txBox="1"/>
            <p:nvPr/>
          </p:nvSpPr>
          <p:spPr>
            <a:xfrm>
              <a:off x="487450" y="2190609"/>
              <a:ext cx="2870845" cy="56751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</a:rPr>
                <a:t>Authorization </a:t>
              </a:r>
            </a:p>
            <a:p>
              <a:r>
                <a:rPr lang="en-US" sz="2000" b="1" dirty="0" smtClean="0">
                  <a:solidFill>
                    <a:schemeClr val="accent2"/>
                  </a:solidFill>
                </a:rPr>
                <a:t>End Point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7FF348B7-37B1-47E1-805B-58F277D1B75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1CFC52A-DCE8-4BFC-9629-4812FE5CCF25}"/>
              </a:ext>
            </a:extLst>
          </p:cNvPr>
          <p:cNvSpPr/>
          <p:nvPr/>
        </p:nvSpPr>
        <p:spPr>
          <a:xfrm>
            <a:off x="2623330" y="3836728"/>
            <a:ext cx="126188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 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B1C7525-4505-4489-AF90-E6AD1328D211}"/>
              </a:ext>
            </a:extLst>
          </p:cNvPr>
          <p:cNvSpPr txBox="1"/>
          <p:nvPr/>
        </p:nvSpPr>
        <p:spPr>
          <a:xfrm>
            <a:off x="264317" y="1661692"/>
            <a:ext cx="2196970" cy="153888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/>
          </a:p>
          <a:p>
            <a:r>
              <a:rPr lang="en-US" sz="1000" dirty="0" smtClean="0"/>
              <a:t>A </a:t>
            </a:r>
            <a:r>
              <a:rPr lang="en-US" sz="1000" dirty="0"/>
              <a:t>component of OpenID Connect enabled Identity Provider system which receives the OpenID Connect/OAuth requests from client application and works together with Identity Provider authentication components to authenticate resource owner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457200" y="274638"/>
            <a:ext cx="8229600" cy="434975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Roles in OpenID Connect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839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SSO with OpenID Connect</a:t>
            </a:r>
            <a:endParaRPr 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5819"/>
            <a:ext cx="8229600" cy="52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38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Authentication Flows in OpenID Connect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762000"/>
          </a:xfrm>
        </p:spPr>
        <p:txBody>
          <a:bodyPr/>
          <a:lstStyle/>
          <a:p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066800"/>
            <a:ext cx="8839200" cy="500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Diagram 12">
            <a:hlinkClick r:id="rId3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1974301689"/>
              </p:ext>
            </p:extLst>
          </p:nvPr>
        </p:nvGraphicFramePr>
        <p:xfrm>
          <a:off x="457200" y="1397000"/>
          <a:ext cx="83058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0879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1231" y="1173406"/>
            <a:ext cx="8661416" cy="50677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16AEA84C-89D5-4454-991B-6E9C09B12F9E}"/>
              </a:ext>
            </a:extLst>
          </p:cNvPr>
          <p:cNvSpPr/>
          <p:nvPr/>
        </p:nvSpPr>
        <p:spPr>
          <a:xfrm>
            <a:off x="4741388" y="3515150"/>
            <a:ext cx="2343017" cy="1716154"/>
          </a:xfrm>
          <a:custGeom>
            <a:avLst/>
            <a:gdLst>
              <a:gd name="connsiteX0" fmla="*/ 778324 w 3124022"/>
              <a:gd name="connsiteY0" fmla="*/ 901 h 1716154"/>
              <a:gd name="connsiteX1" fmla="*/ 862121 w 3124022"/>
              <a:gd name="connsiteY1" fmla="*/ 1228 h 1716154"/>
              <a:gd name="connsiteX2" fmla="*/ 1176017 w 3124022"/>
              <a:gd name="connsiteY2" fmla="*/ 82598 h 1716154"/>
              <a:gd name="connsiteX3" fmla="*/ 1288826 w 3124022"/>
              <a:gd name="connsiteY3" fmla="*/ 152048 h 1716154"/>
              <a:gd name="connsiteX4" fmla="*/ 1289075 w 3124022"/>
              <a:gd name="connsiteY4" fmla="*/ 151636 h 1716154"/>
              <a:gd name="connsiteX5" fmla="*/ 1292031 w 3124022"/>
              <a:gd name="connsiteY5" fmla="*/ 154021 h 1716154"/>
              <a:gd name="connsiteX6" fmla="*/ 1310443 w 3124022"/>
              <a:gd name="connsiteY6" fmla="*/ 165356 h 1716154"/>
              <a:gd name="connsiteX7" fmla="*/ 1341182 w 3124022"/>
              <a:gd name="connsiteY7" fmla="*/ 193679 h 1716154"/>
              <a:gd name="connsiteX8" fmla="*/ 1405487 w 3124022"/>
              <a:gd name="connsiteY8" fmla="*/ 245566 h 1716154"/>
              <a:gd name="connsiteX9" fmla="*/ 3124022 w 3124022"/>
              <a:gd name="connsiteY9" fmla="*/ 516730 h 1716154"/>
              <a:gd name="connsiteX10" fmla="*/ 443274 w 3124022"/>
              <a:gd name="connsiteY10" fmla="*/ 1546870 h 1716154"/>
              <a:gd name="connsiteX11" fmla="*/ 445276 w 3124022"/>
              <a:gd name="connsiteY11" fmla="*/ 1543567 h 1716154"/>
              <a:gd name="connsiteX12" fmla="*/ 323990 w 3124022"/>
              <a:gd name="connsiteY12" fmla="*/ 1468769 h 1716154"/>
              <a:gd name="connsiteX13" fmla="*/ 1228 w 3124022"/>
              <a:gd name="connsiteY13" fmla="*/ 772312 h 1716154"/>
              <a:gd name="connsiteX14" fmla="*/ 778324 w 3124022"/>
              <a:gd name="connsiteY14" fmla="*/ 901 h 1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022" h="1716154">
                <a:moveTo>
                  <a:pt x="778324" y="901"/>
                </a:moveTo>
                <a:cubicBezTo>
                  <a:pt x="805949" y="-392"/>
                  <a:pt x="833905" y="-304"/>
                  <a:pt x="862121" y="1228"/>
                </a:cubicBezTo>
                <a:cubicBezTo>
                  <a:pt x="974694" y="7357"/>
                  <a:pt x="1080706" y="36011"/>
                  <a:pt x="1176017" y="82598"/>
                </a:cubicBezTo>
                <a:lnTo>
                  <a:pt x="1288826" y="152048"/>
                </a:lnTo>
                <a:lnTo>
                  <a:pt x="1289075" y="151636"/>
                </a:lnTo>
                <a:lnTo>
                  <a:pt x="1292031" y="154021"/>
                </a:lnTo>
                <a:lnTo>
                  <a:pt x="1310443" y="165356"/>
                </a:lnTo>
                <a:lnTo>
                  <a:pt x="1341182" y="193679"/>
                </a:lnTo>
                <a:lnTo>
                  <a:pt x="1405487" y="245566"/>
                </a:lnTo>
                <a:cubicBezTo>
                  <a:pt x="2587547" y="1164840"/>
                  <a:pt x="3124022" y="516730"/>
                  <a:pt x="3124022" y="516730"/>
                </a:cubicBezTo>
                <a:cubicBezTo>
                  <a:pt x="1827955" y="2333109"/>
                  <a:pt x="443274" y="1546870"/>
                  <a:pt x="443274" y="1546870"/>
                </a:cubicBezTo>
                <a:lnTo>
                  <a:pt x="445276" y="1543567"/>
                </a:lnTo>
                <a:lnTo>
                  <a:pt x="323990" y="1468769"/>
                </a:lnTo>
                <a:cubicBezTo>
                  <a:pt x="115046" y="1310097"/>
                  <a:pt x="-14094" y="1053744"/>
                  <a:pt x="1228" y="772312"/>
                </a:cubicBezTo>
                <a:cubicBezTo>
                  <a:pt x="24210" y="350164"/>
                  <a:pt x="363955" y="20287"/>
                  <a:pt x="778324" y="90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Figure">
            <a:extLst>
              <a:ext uri="{FF2B5EF4-FFF2-40B4-BE49-F238E27FC236}">
                <a16:creationId xmlns:a16="http://schemas.microsoft.com/office/drawing/2014/main" xmlns="" id="{56CDAE14-704C-4EEC-A12D-AF4BAE76D96F}"/>
              </a:ext>
            </a:extLst>
          </p:cNvPr>
          <p:cNvSpPr/>
          <p:nvPr/>
        </p:nvSpPr>
        <p:spPr>
          <a:xfrm>
            <a:off x="4837616" y="3630154"/>
            <a:ext cx="1045247" cy="1394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1600" extrusionOk="0">
                <a:moveTo>
                  <a:pt x="10594" y="21600"/>
                </a:moveTo>
                <a:cubicBezTo>
                  <a:pt x="10400" y="21600"/>
                  <a:pt x="10205" y="21600"/>
                  <a:pt x="10010" y="21582"/>
                </a:cubicBezTo>
                <a:cubicBezTo>
                  <a:pt x="4180" y="21257"/>
                  <a:pt x="-303" y="16159"/>
                  <a:pt x="16" y="10213"/>
                </a:cubicBezTo>
                <a:cubicBezTo>
                  <a:pt x="317" y="4483"/>
                  <a:pt x="4960" y="0"/>
                  <a:pt x="10577" y="0"/>
                </a:cubicBezTo>
                <a:cubicBezTo>
                  <a:pt x="10772" y="0"/>
                  <a:pt x="10967" y="0"/>
                  <a:pt x="11161" y="18"/>
                </a:cubicBezTo>
                <a:cubicBezTo>
                  <a:pt x="13979" y="181"/>
                  <a:pt x="16584" y="1446"/>
                  <a:pt x="18462" y="3597"/>
                </a:cubicBezTo>
                <a:cubicBezTo>
                  <a:pt x="20340" y="5748"/>
                  <a:pt x="21297" y="8513"/>
                  <a:pt x="21155" y="11387"/>
                </a:cubicBezTo>
                <a:cubicBezTo>
                  <a:pt x="20854" y="17117"/>
                  <a:pt x="16212" y="21600"/>
                  <a:pt x="10594" y="21600"/>
                </a:cubicBezTo>
                <a:cubicBezTo>
                  <a:pt x="10594" y="21600"/>
                  <a:pt x="10594" y="21600"/>
                  <a:pt x="10594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3FA0F968-3BC2-4AE0-941A-CB12CA7ACF62}"/>
              </a:ext>
            </a:extLst>
          </p:cNvPr>
          <p:cNvSpPr/>
          <p:nvPr/>
        </p:nvSpPr>
        <p:spPr>
          <a:xfrm>
            <a:off x="7081792" y="2794909"/>
            <a:ext cx="1572478" cy="1456200"/>
          </a:xfrm>
          <a:custGeom>
            <a:avLst/>
            <a:gdLst>
              <a:gd name="connsiteX0" fmla="*/ 1517138 w 2096637"/>
              <a:gd name="connsiteY0" fmla="*/ 4 h 1456200"/>
              <a:gd name="connsiteX1" fmla="*/ 1998619 w 2096637"/>
              <a:gd name="connsiteY1" fmla="*/ 258127 h 1456200"/>
              <a:gd name="connsiteX2" fmla="*/ 2053327 w 2096637"/>
              <a:gd name="connsiteY2" fmla="*/ 801974 h 1456200"/>
              <a:gd name="connsiteX3" fmla="*/ 2005890 w 2096637"/>
              <a:gd name="connsiteY3" fmla="*/ 892384 h 1456200"/>
              <a:gd name="connsiteX4" fmla="*/ 2014643 w 2096637"/>
              <a:gd name="connsiteY4" fmla="*/ 897060 h 1456200"/>
              <a:gd name="connsiteX5" fmla="*/ 0 w 2096637"/>
              <a:gd name="connsiteY5" fmla="*/ 1238879 h 1456200"/>
              <a:gd name="connsiteX6" fmla="*/ 915099 w 2096637"/>
              <a:gd name="connsiteY6" fmla="*/ 542005 h 1456200"/>
              <a:gd name="connsiteX7" fmla="*/ 944004 w 2096637"/>
              <a:gd name="connsiteY7" fmla="*/ 472195 h 1456200"/>
              <a:gd name="connsiteX8" fmla="*/ 944356 w 2096637"/>
              <a:gd name="connsiteY8" fmla="*/ 468681 h 1456200"/>
              <a:gd name="connsiteX9" fmla="*/ 1191375 w 2096637"/>
              <a:gd name="connsiteY9" fmla="*/ 98321 h 1456200"/>
              <a:gd name="connsiteX10" fmla="*/ 1517138 w 2096637"/>
              <a:gd name="connsiteY10" fmla="*/ 4 h 1456200"/>
              <a:gd name="connsiteX0" fmla="*/ 1517138 w 2096637"/>
              <a:gd name="connsiteY0" fmla="*/ 4 h 1456200"/>
              <a:gd name="connsiteX1" fmla="*/ 1998619 w 2096637"/>
              <a:gd name="connsiteY1" fmla="*/ 258127 h 1456200"/>
              <a:gd name="connsiteX2" fmla="*/ 2053327 w 2096637"/>
              <a:gd name="connsiteY2" fmla="*/ 801974 h 1456200"/>
              <a:gd name="connsiteX3" fmla="*/ 2014643 w 2096637"/>
              <a:gd name="connsiteY3" fmla="*/ 897060 h 1456200"/>
              <a:gd name="connsiteX4" fmla="*/ 0 w 2096637"/>
              <a:gd name="connsiteY4" fmla="*/ 1238879 h 1456200"/>
              <a:gd name="connsiteX5" fmla="*/ 915099 w 2096637"/>
              <a:gd name="connsiteY5" fmla="*/ 542005 h 1456200"/>
              <a:gd name="connsiteX6" fmla="*/ 944004 w 2096637"/>
              <a:gd name="connsiteY6" fmla="*/ 472195 h 1456200"/>
              <a:gd name="connsiteX7" fmla="*/ 944356 w 2096637"/>
              <a:gd name="connsiteY7" fmla="*/ 468681 h 1456200"/>
              <a:gd name="connsiteX8" fmla="*/ 1191375 w 2096637"/>
              <a:gd name="connsiteY8" fmla="*/ 98321 h 1456200"/>
              <a:gd name="connsiteX9" fmla="*/ 1517138 w 2096637"/>
              <a:gd name="connsiteY9" fmla="*/ 4 h 145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6637" h="1456200">
                <a:moveTo>
                  <a:pt x="1517138" y="4"/>
                </a:moveTo>
                <a:cubicBezTo>
                  <a:pt x="1703997" y="754"/>
                  <a:pt x="1887094" y="91164"/>
                  <a:pt x="1998619" y="258127"/>
                </a:cubicBezTo>
                <a:cubicBezTo>
                  <a:pt x="2110183" y="425089"/>
                  <a:pt x="2123764" y="628975"/>
                  <a:pt x="2053327" y="801974"/>
                </a:cubicBezTo>
                <a:lnTo>
                  <a:pt x="2014643" y="897060"/>
                </a:lnTo>
                <a:cubicBezTo>
                  <a:pt x="2014643" y="897060"/>
                  <a:pt x="1452409" y="1880498"/>
                  <a:pt x="0" y="1238879"/>
                </a:cubicBezTo>
                <a:cubicBezTo>
                  <a:pt x="0" y="1238879"/>
                  <a:pt x="528008" y="1428576"/>
                  <a:pt x="915099" y="542005"/>
                </a:cubicBezTo>
                <a:lnTo>
                  <a:pt x="944004" y="472195"/>
                </a:lnTo>
                <a:cubicBezTo>
                  <a:pt x="944121" y="471024"/>
                  <a:pt x="944239" y="469852"/>
                  <a:pt x="944356" y="468681"/>
                </a:cubicBezTo>
                <a:cubicBezTo>
                  <a:pt x="973227" y="322567"/>
                  <a:pt x="1057805" y="187541"/>
                  <a:pt x="1191375" y="98321"/>
                </a:cubicBezTo>
                <a:cubicBezTo>
                  <a:pt x="1291552" y="31383"/>
                  <a:pt x="1405022" y="-446"/>
                  <a:pt x="1517138" y="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6" name="Figure">
            <a:extLst>
              <a:ext uri="{FF2B5EF4-FFF2-40B4-BE49-F238E27FC236}">
                <a16:creationId xmlns:a16="http://schemas.microsoft.com/office/drawing/2014/main" xmlns="" id="{FDD4F2C6-003B-4C4E-97A2-262743A9CB17}"/>
              </a:ext>
            </a:extLst>
          </p:cNvPr>
          <p:cNvSpPr/>
          <p:nvPr/>
        </p:nvSpPr>
        <p:spPr>
          <a:xfrm>
            <a:off x="7877966" y="2898264"/>
            <a:ext cx="691953" cy="922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9" h="21600" extrusionOk="0">
                <a:moveTo>
                  <a:pt x="10468" y="21600"/>
                </a:moveTo>
                <a:cubicBezTo>
                  <a:pt x="6978" y="21600"/>
                  <a:pt x="3726" y="19798"/>
                  <a:pt x="1770" y="16821"/>
                </a:cubicBezTo>
                <a:cubicBezTo>
                  <a:pt x="210" y="14418"/>
                  <a:pt x="-345" y="11551"/>
                  <a:pt x="210" y="8711"/>
                </a:cubicBezTo>
                <a:cubicBezTo>
                  <a:pt x="739" y="5871"/>
                  <a:pt x="2325" y="3441"/>
                  <a:pt x="4652" y="1830"/>
                </a:cubicBezTo>
                <a:cubicBezTo>
                  <a:pt x="6370" y="628"/>
                  <a:pt x="8380" y="0"/>
                  <a:pt x="10442" y="0"/>
                </a:cubicBezTo>
                <a:cubicBezTo>
                  <a:pt x="13932" y="0"/>
                  <a:pt x="17184" y="1802"/>
                  <a:pt x="19140" y="4779"/>
                </a:cubicBezTo>
                <a:cubicBezTo>
                  <a:pt x="20700" y="7182"/>
                  <a:pt x="21255" y="10049"/>
                  <a:pt x="20700" y="12889"/>
                </a:cubicBezTo>
                <a:cubicBezTo>
                  <a:pt x="20171" y="15729"/>
                  <a:pt x="18585" y="18159"/>
                  <a:pt x="16258" y="19770"/>
                </a:cubicBezTo>
                <a:cubicBezTo>
                  <a:pt x="14540" y="20972"/>
                  <a:pt x="12530" y="21600"/>
                  <a:pt x="10468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09C65CA9-159B-4B8C-A2F4-8A7FAB7EB435}"/>
              </a:ext>
            </a:extLst>
          </p:cNvPr>
          <p:cNvSpPr/>
          <p:nvPr/>
        </p:nvSpPr>
        <p:spPr>
          <a:xfrm>
            <a:off x="4878738" y="1219200"/>
            <a:ext cx="2203054" cy="2825275"/>
          </a:xfrm>
          <a:custGeom>
            <a:avLst/>
            <a:gdLst>
              <a:gd name="connsiteX0" fmla="*/ 917871 w 2937405"/>
              <a:gd name="connsiteY0" fmla="*/ 688 h 2825275"/>
              <a:gd name="connsiteX1" fmla="*/ 1725171 w 2937405"/>
              <a:gd name="connsiteY1" fmla="*/ 390984 h 2825275"/>
              <a:gd name="connsiteX2" fmla="*/ 1901057 w 2937405"/>
              <a:gd name="connsiteY2" fmla="*/ 826450 h 2825275"/>
              <a:gd name="connsiteX3" fmla="*/ 1906287 w 2937405"/>
              <a:gd name="connsiteY3" fmla="*/ 887025 h 2825275"/>
              <a:gd name="connsiteX4" fmla="*/ 1909660 w 2937405"/>
              <a:gd name="connsiteY4" fmla="*/ 886545 h 2825275"/>
              <a:gd name="connsiteX5" fmla="*/ 2937405 w 2937405"/>
              <a:gd name="connsiteY5" fmla="*/ 2813650 h 2825275"/>
              <a:gd name="connsiteX6" fmla="*/ 41910 w 2937405"/>
              <a:gd name="connsiteY6" fmla="*/ 1233209 h 2825275"/>
              <a:gd name="connsiteX7" fmla="*/ 41117 w 2937405"/>
              <a:gd name="connsiteY7" fmla="*/ 1230162 h 2825275"/>
              <a:gd name="connsiteX8" fmla="*/ 25308 w 2937405"/>
              <a:gd name="connsiteY8" fmla="*/ 1175348 h 2825275"/>
              <a:gd name="connsiteX9" fmla="*/ 390630 w 2937405"/>
              <a:gd name="connsiteY9" fmla="*/ 184503 h 2825275"/>
              <a:gd name="connsiteX10" fmla="*/ 917871 w 2937405"/>
              <a:gd name="connsiteY10" fmla="*/ 688 h 282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7405" h="2825275">
                <a:moveTo>
                  <a:pt x="917871" y="688"/>
                </a:moveTo>
                <a:cubicBezTo>
                  <a:pt x="1224184" y="-10930"/>
                  <a:pt x="1530502" y="124868"/>
                  <a:pt x="1725171" y="390984"/>
                </a:cubicBezTo>
                <a:cubicBezTo>
                  <a:pt x="1822505" y="524042"/>
                  <a:pt x="1880421" y="673850"/>
                  <a:pt x="1901057" y="826450"/>
                </a:cubicBezTo>
                <a:lnTo>
                  <a:pt x="1906287" y="887025"/>
                </a:lnTo>
                <a:lnTo>
                  <a:pt x="1909660" y="886545"/>
                </a:lnTo>
                <a:cubicBezTo>
                  <a:pt x="1891043" y="2808982"/>
                  <a:pt x="2937405" y="2813650"/>
                  <a:pt x="2937405" y="2813650"/>
                </a:cubicBezTo>
                <a:cubicBezTo>
                  <a:pt x="662181" y="2965736"/>
                  <a:pt x="137524" y="1581615"/>
                  <a:pt x="41910" y="1233209"/>
                </a:cubicBezTo>
                <a:lnTo>
                  <a:pt x="41117" y="1230162"/>
                </a:lnTo>
                <a:lnTo>
                  <a:pt x="25308" y="1175348"/>
                </a:lnTo>
                <a:cubicBezTo>
                  <a:pt x="-59931" y="813564"/>
                  <a:pt x="72198" y="419011"/>
                  <a:pt x="390630" y="184503"/>
                </a:cubicBezTo>
                <a:cubicBezTo>
                  <a:pt x="550297" y="67700"/>
                  <a:pt x="734083" y="7659"/>
                  <a:pt x="917871" y="68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Figure">
            <a:extLst>
              <a:ext uri="{FF2B5EF4-FFF2-40B4-BE49-F238E27FC236}">
                <a16:creationId xmlns:a16="http://schemas.microsoft.com/office/drawing/2014/main" xmlns="" id="{058C96E9-345D-468D-ADC1-1B9C1493F380}"/>
              </a:ext>
            </a:extLst>
          </p:cNvPr>
          <p:cNvSpPr/>
          <p:nvPr/>
        </p:nvSpPr>
        <p:spPr>
          <a:xfrm>
            <a:off x="4974990" y="1322518"/>
            <a:ext cx="1250811" cy="1668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4" h="21600" extrusionOk="0">
                <a:moveTo>
                  <a:pt x="9999" y="21600"/>
                </a:moveTo>
                <a:cubicBezTo>
                  <a:pt x="6813" y="21600"/>
                  <a:pt x="3796" y="19938"/>
                  <a:pt x="1923" y="17174"/>
                </a:cubicBezTo>
                <a:cubicBezTo>
                  <a:pt x="-1332" y="12371"/>
                  <a:pt x="-354" y="5604"/>
                  <a:pt x="4089" y="2084"/>
                </a:cubicBezTo>
                <a:cubicBezTo>
                  <a:pt x="5807" y="725"/>
                  <a:pt x="7847" y="0"/>
                  <a:pt x="9971" y="0"/>
                </a:cubicBezTo>
                <a:cubicBezTo>
                  <a:pt x="13156" y="0"/>
                  <a:pt x="16174" y="1662"/>
                  <a:pt x="18047" y="4426"/>
                </a:cubicBezTo>
                <a:cubicBezTo>
                  <a:pt x="19625" y="6752"/>
                  <a:pt x="20268" y="9607"/>
                  <a:pt x="19849" y="12462"/>
                </a:cubicBezTo>
                <a:cubicBezTo>
                  <a:pt x="19444" y="15316"/>
                  <a:pt x="18033" y="17824"/>
                  <a:pt x="15881" y="19516"/>
                </a:cubicBezTo>
                <a:cubicBezTo>
                  <a:pt x="14162" y="20890"/>
                  <a:pt x="12137" y="21600"/>
                  <a:pt x="9999" y="21600"/>
                </a:cubicBezTo>
                <a:cubicBezTo>
                  <a:pt x="9999" y="21600"/>
                  <a:pt x="9999" y="21600"/>
                  <a:pt x="9999" y="21600"/>
                </a:cubicBez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CFC52A-DCE8-4BFC-9629-4812FE5CCF25}"/>
              </a:ext>
            </a:extLst>
          </p:cNvPr>
          <p:cNvSpPr/>
          <p:nvPr/>
        </p:nvSpPr>
        <p:spPr>
          <a:xfrm>
            <a:off x="5073604" y="1669088"/>
            <a:ext cx="119776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Auth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EndPoint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05028EEC-29A0-423C-887B-5BD9C059DF1F}"/>
              </a:ext>
            </a:extLst>
          </p:cNvPr>
          <p:cNvSpPr/>
          <p:nvPr/>
        </p:nvSpPr>
        <p:spPr>
          <a:xfrm>
            <a:off x="7856651" y="2979892"/>
            <a:ext cx="697627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User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Info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3454A2D6-5345-4E37-8807-EAF5D490A21A}"/>
              </a:ext>
            </a:extLst>
          </p:cNvPr>
          <p:cNvGrpSpPr/>
          <p:nvPr/>
        </p:nvGrpSpPr>
        <p:grpSpPr>
          <a:xfrm>
            <a:off x="6629400" y="1274123"/>
            <a:ext cx="2202816" cy="951796"/>
            <a:chOff x="8921977" y="1160172"/>
            <a:chExt cx="2937088" cy="103291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0A4BED40-588D-49C1-B4AF-3B6DB6454EA9}"/>
                </a:ext>
              </a:extLst>
            </p:cNvPr>
            <p:cNvSpPr txBox="1"/>
            <p:nvPr/>
          </p:nvSpPr>
          <p:spPr>
            <a:xfrm>
              <a:off x="8921977" y="1160172"/>
              <a:ext cx="2937088" cy="76821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User Info </a:t>
              </a:r>
            </a:p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End Point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0B200ECB-331C-44A0-BF05-E483DF2D6885}"/>
                </a:ext>
              </a:extLst>
            </p:cNvPr>
            <p:cNvSpPr txBox="1"/>
            <p:nvPr/>
          </p:nvSpPr>
          <p:spPr>
            <a:xfrm>
              <a:off x="8929772" y="1925883"/>
              <a:ext cx="2929293" cy="26720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E77A4CA-866F-455C-B090-98BDCE0D7089}"/>
              </a:ext>
            </a:extLst>
          </p:cNvPr>
          <p:cNvSpPr txBox="1"/>
          <p:nvPr/>
        </p:nvSpPr>
        <p:spPr>
          <a:xfrm>
            <a:off x="269014" y="3536723"/>
            <a:ext cx="1935977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Token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End Point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19128407-F66B-4025-A0D4-6D9142D8563D}"/>
              </a:ext>
            </a:extLst>
          </p:cNvPr>
          <p:cNvGrpSpPr/>
          <p:nvPr/>
        </p:nvGrpSpPr>
        <p:grpSpPr>
          <a:xfrm>
            <a:off x="161230" y="1253863"/>
            <a:ext cx="2384575" cy="1463520"/>
            <a:chOff x="340731" y="2190609"/>
            <a:chExt cx="3017564" cy="117331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3905A2A-DCFA-4F9A-B36D-F852EDDEDDDE}"/>
                </a:ext>
              </a:extLst>
            </p:cNvPr>
            <p:cNvSpPr txBox="1"/>
            <p:nvPr/>
          </p:nvSpPr>
          <p:spPr>
            <a:xfrm>
              <a:off x="487450" y="2190609"/>
              <a:ext cx="2870845" cy="56751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</a:rPr>
                <a:t>Authorization </a:t>
              </a:r>
            </a:p>
            <a:p>
              <a:r>
                <a:rPr lang="en-US" sz="2000" b="1" dirty="0" smtClean="0">
                  <a:solidFill>
                    <a:schemeClr val="accent2"/>
                  </a:solidFill>
                </a:rPr>
                <a:t>End Point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7FF348B7-37B1-47E1-805B-58F277D1B75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1CFC52A-DCE8-4BFC-9629-4812FE5CCF25}"/>
              </a:ext>
            </a:extLst>
          </p:cNvPr>
          <p:cNvSpPr/>
          <p:nvPr/>
        </p:nvSpPr>
        <p:spPr>
          <a:xfrm>
            <a:off x="4724400" y="3926228"/>
            <a:ext cx="126188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 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B1C7525-4505-4489-AF90-E6AD1328D211}"/>
              </a:ext>
            </a:extLst>
          </p:cNvPr>
          <p:cNvSpPr txBox="1"/>
          <p:nvPr/>
        </p:nvSpPr>
        <p:spPr>
          <a:xfrm>
            <a:off x="264317" y="1661692"/>
            <a:ext cx="2196970" cy="153888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/>
          </a:p>
          <a:p>
            <a:r>
              <a:rPr lang="en-US" sz="1000" dirty="0" smtClean="0"/>
              <a:t>A </a:t>
            </a:r>
            <a:r>
              <a:rPr lang="en-US" sz="1000" dirty="0"/>
              <a:t>component of OpenID Connect enabled Identity Provider system which receives the OpenID Connect/OAuth requests from client application and works together with Identity Provider authentication components to authenticate resource owner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457200" y="274638"/>
            <a:ext cx="8229600" cy="434975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Roles in OpenID Connect</a:t>
            </a:r>
            <a:endParaRPr lang="en-US" sz="27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4" y="1902753"/>
            <a:ext cx="2313612" cy="1226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11594"/>
            <a:ext cx="120015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4" y="4326356"/>
            <a:ext cx="2353935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61609"/>
            <a:ext cx="158726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3052"/>
            <a:ext cx="1590675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Json Web Tokens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77924"/>
            <a:ext cx="68580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15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Implementation of OpenID Connect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4" y="1600200"/>
            <a:ext cx="7590616" cy="387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40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References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2465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</a:rPr>
              <a:t>OpenID Connect</a:t>
            </a:r>
            <a:endParaRPr lang="en-US" sz="1600" kern="0" dirty="0" smtClean="0">
              <a:solidFill>
                <a:schemeClr val="accent6">
                  <a:lumMod val="10000"/>
                </a:schemeClr>
              </a:solidFill>
              <a:hlinkClick r:id="rId3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3"/>
              </a:rPr>
              <a:t>http</a:t>
            </a:r>
            <a:r>
              <a:rPr lang="en-US" sz="1600" kern="0" dirty="0">
                <a:solidFill>
                  <a:schemeClr val="accent6">
                    <a:lumMod val="10000"/>
                  </a:schemeClr>
                </a:solidFill>
                <a:hlinkClick r:id="rId3"/>
              </a:rPr>
              <a:t>://openid.net/connect/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3"/>
              </a:rPr>
              <a:t>https</a:t>
            </a:r>
            <a:r>
              <a:rPr lang="en-US" sz="1600" kern="0" dirty="0">
                <a:solidFill>
                  <a:schemeClr val="accent6">
                    <a:lumMod val="10000"/>
                  </a:schemeClr>
                </a:solidFill>
                <a:hlinkClick r:id="rId3"/>
              </a:rPr>
              <a:t>://</a:t>
            </a: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3"/>
              </a:rPr>
              <a:t>developers.google.com/identity/protocols/OpenIDConnect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chemeClr val="accent6">
                    <a:lumMod val="10000"/>
                  </a:schemeClr>
                </a:solidFill>
                <a:hlinkClick r:id="rId3"/>
              </a:rPr>
              <a:t>https://accounts.google.com/.well-known/openid-configuration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3"/>
              </a:rPr>
              <a:t>https</a:t>
            </a:r>
            <a:r>
              <a:rPr lang="en-US" sz="1600" kern="0" dirty="0">
                <a:solidFill>
                  <a:schemeClr val="accent6">
                    <a:lumMod val="10000"/>
                  </a:schemeClr>
                </a:solidFill>
                <a:hlinkClick r:id="rId3"/>
              </a:rPr>
              <a:t>://jwt.io</a:t>
            </a: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3"/>
              </a:rPr>
              <a:t>/</a:t>
            </a: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</a:rPr>
              <a:t>Java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chemeClr val="accent6">
                    <a:lumMod val="10000"/>
                  </a:schemeClr>
                </a:solidFill>
                <a:hlinkClick r:id="rId3"/>
              </a:rPr>
              <a:t>https://</a:t>
            </a: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3"/>
              </a:rPr>
              <a:t>github.com/mitreid-connect/OpenID-Connect-Java-Spring-Server</a:t>
            </a:r>
          </a:p>
          <a:p>
            <a:pPr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  <a:hlinkClick r:id="rId3"/>
            </a:endParaRPr>
          </a:p>
          <a:p>
            <a:pPr lvl="0">
              <a:defRPr/>
            </a:pP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</a:rPr>
              <a:t>OAuth2 Security:</a:t>
            </a:r>
          </a:p>
          <a:p>
            <a:pPr lvl="0">
              <a:defRPr/>
            </a:pPr>
            <a:r>
              <a:rPr lang="en-US" sz="1600" kern="0" dirty="0">
                <a:solidFill>
                  <a:schemeClr val="accent6">
                    <a:lumMod val="10000"/>
                  </a:schemeClr>
                </a:solidFill>
                <a:hlinkClick r:id="rId4"/>
              </a:rPr>
              <a:t>https://leastprivilege.com/2013/03/15/oauth2-security</a:t>
            </a:r>
            <a:r>
              <a:rPr lang="en-US" sz="1600" kern="0" dirty="0" smtClean="0">
                <a:solidFill>
                  <a:schemeClr val="accent6">
                    <a:lumMod val="10000"/>
                  </a:schemeClr>
                </a:solidFill>
                <a:hlinkClick r:id="rId4"/>
              </a:rPr>
              <a:t>/</a:t>
            </a: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defRPr/>
            </a:pPr>
            <a:endParaRPr lang="en-US" sz="1600" kern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830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3800717" y="6324582"/>
            <a:ext cx="4804760" cy="29668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0466">
              <a:defRPr/>
            </a:pPr>
            <a:r>
              <a:rPr lang="en-US" sz="1050" b="0" dirty="0">
                <a:solidFill>
                  <a:prstClr val="white">
                    <a:lumMod val="50000"/>
                  </a:prstClr>
                </a:solidFill>
              </a:rPr>
              <a:t>Confidential property of Optum. Do not distribute or reproduce without express permission from Optum.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790338"/>
            <a:ext cx="18002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03" y="1"/>
            <a:ext cx="3917097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Topics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90600"/>
            <a:ext cx="8077200" cy="510353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SSO &amp; Types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Overview of OAuth2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Roles in OAuth2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Auth2 Flows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Problems with OAuth2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JSON Web Tokens</a:t>
            </a:r>
            <a:endParaRPr lang="en-US" sz="2200" dirty="0" smtClean="0">
              <a:solidFill>
                <a:schemeClr val="tx1"/>
              </a:solidFill>
              <a:ea typeface="+mj-ea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OpenID Connect Flows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OpenID Connect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chemeClr val="tx1"/>
                </a:solidFill>
                <a:ea typeface="+mj-ea"/>
                <a:cs typeface="+mj-cs"/>
              </a:rPr>
              <a:t>References</a:t>
            </a:r>
          </a:p>
          <a:p>
            <a:pPr lvl="0">
              <a:defRPr/>
            </a:pPr>
            <a:endParaRPr lang="en-US" sz="27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494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SSO &amp; Common Standards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762000"/>
          </a:xfrm>
        </p:spPr>
        <p:txBody>
          <a:bodyPr/>
          <a:lstStyle/>
          <a:p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066800"/>
            <a:ext cx="8839200" cy="500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Diagram 12">
            <a:hlinkClick r:id="rId3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1295942799"/>
              </p:ext>
            </p:extLst>
          </p:nvPr>
        </p:nvGraphicFramePr>
        <p:xfrm>
          <a:off x="457200" y="1397000"/>
          <a:ext cx="83058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032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Overview of OAuth2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525780" y="1018087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>
              <a:defRPr/>
            </a:pPr>
            <a:endParaRPr lang="en-US" sz="1400" dirty="0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7" name="Diagram 66"/>
          <p:cNvGraphicFramePr/>
          <p:nvPr>
            <p:extLst>
              <p:ext uri="{D42A27DB-BD31-4B8C-83A1-F6EECF244321}">
                <p14:modId xmlns:p14="http://schemas.microsoft.com/office/powerpoint/2010/main" val="2801995510"/>
              </p:ext>
            </p:extLst>
          </p:nvPr>
        </p:nvGraphicFramePr>
        <p:xfrm>
          <a:off x="1676400" y="1018087"/>
          <a:ext cx="6132512" cy="5005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960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Roles in OAuth2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059120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2" name="Picture 3" descr="C:\Users\sm1061\AppData\Local\Microsoft\Windows\Temporary Internet Files\Content.IE5\O5B77U2P\user_icom_by_adeptusmagos-d4o017u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70" y="4669586"/>
            <a:ext cx="715560" cy="71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sm1061\AppData\Local\Microsoft\Windows\Temporary Internet Files\Content.IE5\PQ54UR97\Tower_torre_pc_clon_ser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328" y="1773986"/>
            <a:ext cx="555402" cy="7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sm1061\AppData\Local\Microsoft\Windows\Temporary Internet Files\Content.IE5\PQ54UR97\Tower_torre_pc_clon_server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17" y="4573357"/>
            <a:ext cx="552923" cy="7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5004" y="2560647"/>
            <a:ext cx="119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10000"/>
                  </a:schemeClr>
                </a:solidFill>
              </a:rPr>
              <a:t>Authorization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18447" y="5366632"/>
            <a:ext cx="1095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>
                    <a:lumMod val="10000"/>
                  </a:schemeClr>
                </a:solidFill>
              </a:rPr>
              <a:t>Resource 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4394" y="5353586"/>
            <a:ext cx="1240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10000"/>
                  </a:schemeClr>
                </a:solidFill>
              </a:rPr>
              <a:t>Resource Owner</a:t>
            </a:r>
          </a:p>
        </p:txBody>
      </p:sp>
      <p:pic>
        <p:nvPicPr>
          <p:cNvPr id="1027" name="Picture 3" descr="C:\Users\sm1061\AppData\Local\Microsoft\Windows\Temporary Internet Files\Content.IE5\EV4C87I3\Mobile-Icon-White-on-Gre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04" y="1892415"/>
            <a:ext cx="365851" cy="3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2489133" y="2258075"/>
            <a:ext cx="396240" cy="35411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sm1061\AppData\Local\Microsoft\Windows\Temporary Internet Files\Content.IE5\EV4C87I3\tablet-2-512[1]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2255062"/>
            <a:ext cx="408145" cy="357124"/>
          </a:xfrm>
          <a:prstGeom prst="rect">
            <a:avLst/>
          </a:prstGeom>
          <a:noFill/>
          <a:effectLst>
            <a:innerShdw blurRad="63500" dist="50800" dir="13500000">
              <a:schemeClr val="accent5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2656286" y="5027366"/>
            <a:ext cx="3250087" cy="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375950" y="2786820"/>
            <a:ext cx="8306" cy="180656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96107" y="2002586"/>
            <a:ext cx="2954625" cy="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22716" y="2532016"/>
            <a:ext cx="289560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243666" y="2740710"/>
            <a:ext cx="8306" cy="180656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01633" y="2607660"/>
            <a:ext cx="470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10000"/>
                  </a:schemeClr>
                </a:solidFill>
              </a:rPr>
              <a:t>Client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56816" y="4752197"/>
            <a:ext cx="1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</a:t>
            </a:r>
            <a:r>
              <a:rPr lang="en-US" sz="1200" b="1" dirty="0" smtClean="0"/>
              <a:t>wns </a:t>
            </a:r>
            <a:r>
              <a:rPr lang="en-US" sz="1200" b="1" dirty="0"/>
              <a:t>a resource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10406" y="3510188"/>
            <a:ext cx="690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28800" y="3582381"/>
            <a:ext cx="64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82282" y="1698622"/>
            <a:ext cx="123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 registered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2482" y="2612185"/>
            <a:ext cx="108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authorizes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741335" y="2889184"/>
            <a:ext cx="3192510" cy="181418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80621" y="3636372"/>
            <a:ext cx="956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accesses</a:t>
            </a:r>
          </a:p>
        </p:txBody>
      </p:sp>
      <p:pic>
        <p:nvPicPr>
          <p:cNvPr id="2050" name="Picture 2" descr="C:\Users\sm1061\AppData\Local\Microsoft\Windows\Temporary Internet Files\Content.IE5\V2XX1ZIM\Facebook_icon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91" y="4833268"/>
            <a:ext cx="224825" cy="22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36740" y="4714849"/>
            <a:ext cx="92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accent6">
                    <a:lumMod val="10000"/>
                  </a:schemeClr>
                </a:solidFill>
              </a:rPr>
              <a:t>User </a:t>
            </a:r>
            <a:r>
              <a:rPr lang="en-US" sz="800" b="1" dirty="0" smtClean="0">
                <a:solidFill>
                  <a:schemeClr val="accent6">
                    <a:lumMod val="10000"/>
                  </a:schemeClr>
                </a:solidFill>
              </a:rPr>
              <a:t>API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accent6">
                    <a:lumMod val="10000"/>
                  </a:schemeClr>
                </a:solidFill>
              </a:rPr>
              <a:t>Feed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accent6">
                    <a:lumMod val="10000"/>
                  </a:schemeClr>
                </a:solidFill>
              </a:rPr>
              <a:t>Graph API</a:t>
            </a:r>
            <a:endParaRPr lang="en-US" sz="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9" name="Picture 2" descr="C:\Users\sm1061\AppData\Local\Microsoft\Windows\Temporary Internet Files\Content.IE5\V2XX1ZIM\Facebook_icon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91" y="2057625"/>
            <a:ext cx="224825" cy="22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72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Authorization Flows in OAuth2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762000"/>
          </a:xfrm>
        </p:spPr>
        <p:txBody>
          <a:bodyPr/>
          <a:lstStyle/>
          <a:p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066800"/>
            <a:ext cx="8839200" cy="500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Diagram 12">
            <a:hlinkClick r:id="rId3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2239653136"/>
              </p:ext>
            </p:extLst>
          </p:nvPr>
        </p:nvGraphicFramePr>
        <p:xfrm>
          <a:off x="457200" y="1397000"/>
          <a:ext cx="83058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705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Authorization Code Flow – OAuth2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51" name="Picture 3" descr="C:\Users\sm1061\Downloads\auth_code_flow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56346"/>
            <a:ext cx="723808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2057400" cy="90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559" y="3581400"/>
            <a:ext cx="826718" cy="502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1752600" cy="613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53940"/>
            <a:ext cx="1143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648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Refresh Tokens – OAuth2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3980" y="1524000"/>
            <a:ext cx="685800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2819400"/>
            <a:ext cx="1371600" cy="256032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1640"/>
            <a:ext cx="1493520" cy="89916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Resource Owner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1661160"/>
            <a:ext cx="1371600" cy="1104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User-Agen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web browser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2819400"/>
            <a:ext cx="1371600" cy="256032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Auth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service API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68876" y="4829115"/>
            <a:ext cx="3250087" cy="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68876" y="5237202"/>
            <a:ext cx="3250086" cy="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49980" y="4683204"/>
            <a:ext cx="182118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8070" y="4683204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8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Refresh Token Request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88080" y="5070901"/>
            <a:ext cx="18211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87140" y="5084802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9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Refresh Token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Grant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69" y="4392986"/>
            <a:ext cx="1402911" cy="7361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54465"/>
            <a:ext cx="990600" cy="649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3048000" y="3048000"/>
            <a:ext cx="3250087" cy="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3770" y="2891077"/>
            <a:ext cx="161163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93770" y="2909501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6. Request User Info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24" y="2920108"/>
            <a:ext cx="1447800" cy="3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3042206" y="3376583"/>
            <a:ext cx="3250086" cy="0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61411" y="3243848"/>
            <a:ext cx="1596390" cy="265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61411" y="3238083"/>
            <a:ext cx="171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User Info Response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47759"/>
            <a:ext cx="1143000" cy="70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68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smtClean="0"/>
              <a:t>Drawbacks of OAuth2</a:t>
            </a:r>
            <a:endParaRPr lang="en-US" sz="2700" dirty="0"/>
          </a:p>
        </p:txBody>
      </p:sp>
      <p:sp>
        <p:nvSpPr>
          <p:cNvPr id="5" name="Rounded Rectangle 4"/>
          <p:cNvSpPr/>
          <p:nvPr/>
        </p:nvSpPr>
        <p:spPr>
          <a:xfrm>
            <a:off x="685799" y="971539"/>
            <a:ext cx="8077200" cy="516061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6003459"/>
              </p:ext>
            </p:extLst>
          </p:nvPr>
        </p:nvGraphicFramePr>
        <p:xfrm>
          <a:off x="1676400" y="1018087"/>
          <a:ext cx="6132512" cy="5005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873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E6CAA81EF3A44BA4646087124E6A2" ma:contentTypeVersion="1" ma:contentTypeDescription="Create a new document." ma:contentTypeScope="" ma:versionID="672be685ca0a56a5272b13b223a2a58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93E737-7979-494A-98A8-3034C9A35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290D49-0770-4219-8FD6-8ED673EA4C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24BEF8-4940-420D-87C1-BA223D5B7009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Template_Standard_FINAL_v1</Template>
  <TotalTime>4527</TotalTime>
  <Words>831</Words>
  <Application>Microsoft Office PowerPoint</Application>
  <PresentationFormat>On-screen Show (4:3)</PresentationFormat>
  <Paragraphs>207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PPT Template_Standard_FINAL_v1</vt:lpstr>
      <vt:lpstr>BPM- OptumId Integration with OpenID Connect</vt:lpstr>
      <vt:lpstr>Topics</vt:lpstr>
      <vt:lpstr>SSO &amp; Common Standards</vt:lpstr>
      <vt:lpstr>Overview of OAuth2</vt:lpstr>
      <vt:lpstr>Roles in OAuth2</vt:lpstr>
      <vt:lpstr>Authorization Flows in OAuth2</vt:lpstr>
      <vt:lpstr>Authorization Code Flow – OAuth2</vt:lpstr>
      <vt:lpstr>Refresh Tokens – OAuth2</vt:lpstr>
      <vt:lpstr>Drawbacks of OAuth2</vt:lpstr>
      <vt:lpstr>Web SSO with siteminder</vt:lpstr>
      <vt:lpstr>Overview OpenID Connect</vt:lpstr>
      <vt:lpstr>PowerPoint Presentation</vt:lpstr>
      <vt:lpstr>SSO with OpenID Connect</vt:lpstr>
      <vt:lpstr>Authentication Flows in OpenID Connect</vt:lpstr>
      <vt:lpstr>PowerPoint Presentation</vt:lpstr>
      <vt:lpstr>Json Web Tokens</vt:lpstr>
      <vt:lpstr>Implementation of OpenID Connect</vt:lpstr>
      <vt:lpstr>References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Tiwari, Vipin</dc:creator>
  <cp:lastModifiedBy>M, Srikar P</cp:lastModifiedBy>
  <cp:revision>947</cp:revision>
  <dcterms:created xsi:type="dcterms:W3CDTF">2017-05-30T12:44:30Z</dcterms:created>
  <dcterms:modified xsi:type="dcterms:W3CDTF">2018-07-12T08:16:29Z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0x010100148E6CAA81EF3A44BA4646087124E6A2</vt:lpwstr>
  </property>
  <property fmtid="{D5CDD505-2E9C-101B-9397-08002B2CF9AE}" name="Offisync_ProviderInitializationData" pid="3">
    <vt:lpwstr>https://hubconnect.uhg.com</vt:lpwstr>
  </property>
  <property fmtid="{D5CDD505-2E9C-101B-9397-08002B2CF9AE}" name="Offisync_UpdateToken" pid="4">
    <vt:lpwstr>1</vt:lpwstr>
  </property>
  <property fmtid="{D5CDD505-2E9C-101B-9397-08002B2CF9AE}" name="Jive_VersionGuid" pid="5">
    <vt:lpwstr>86458858-1cc1-4564-8542-962adac0118d</vt:lpwstr>
  </property>
  <property fmtid="{D5CDD505-2E9C-101B-9397-08002B2CF9AE}" name="Offisync_UniqueId" pid="6">
    <vt:lpwstr>148624</vt:lpwstr>
  </property>
  <property fmtid="{D5CDD505-2E9C-101B-9397-08002B2CF9AE}" name="Offisync_ServerID" pid="7">
    <vt:lpwstr>e3e54f63-90d9-4136-a210-b624ba838b23</vt:lpwstr>
  </property>
  <property fmtid="{D5CDD505-2E9C-101B-9397-08002B2CF9AE}" name="Jive_LatestUserAccountName" pid="8">
    <vt:lpwstr>s39</vt:lpwstr>
  </property>
</Properties>
</file>