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44" r:id="rId3"/>
    <p:sldId id="633" r:id="rId4"/>
    <p:sldId id="610" r:id="rId5"/>
    <p:sldId id="611" r:id="rId6"/>
    <p:sldId id="612" r:id="rId7"/>
    <p:sldId id="613" r:id="rId8"/>
    <p:sldId id="631" r:id="rId9"/>
    <p:sldId id="614" r:id="rId10"/>
    <p:sldId id="646" r:id="rId11"/>
    <p:sldId id="615" r:id="rId12"/>
    <p:sldId id="619" r:id="rId13"/>
    <p:sldId id="647" r:id="rId14"/>
    <p:sldId id="621" r:id="rId15"/>
    <p:sldId id="623" r:id="rId16"/>
    <p:sldId id="622" r:id="rId17"/>
    <p:sldId id="624" r:id="rId18"/>
    <p:sldId id="629" r:id="rId19"/>
    <p:sldId id="618" r:id="rId20"/>
    <p:sldId id="625" r:id="rId21"/>
    <p:sldId id="626" r:id="rId22"/>
    <p:sldId id="627" r:id="rId23"/>
    <p:sldId id="650" r:id="rId24"/>
    <p:sldId id="628" r:id="rId25"/>
    <p:sldId id="639" r:id="rId26"/>
    <p:sldId id="653" r:id="rId27"/>
    <p:sldId id="643" r:id="rId28"/>
    <p:sldId id="640" r:id="rId29"/>
    <p:sldId id="644" r:id="rId30"/>
    <p:sldId id="641" r:id="rId31"/>
    <p:sldId id="651" r:id="rId32"/>
    <p:sldId id="642" r:id="rId33"/>
    <p:sldId id="630" r:id="rId34"/>
    <p:sldId id="652" r:id="rId35"/>
    <p:sldId id="638" r:id="rId36"/>
    <p:sldId id="649" r:id="rId37"/>
    <p:sldId id="648" r:id="rId38"/>
    <p:sldId id="61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6565"/>
    <a:srgbClr val="3DA4B5"/>
    <a:srgbClr val="FF5050"/>
    <a:srgbClr val="2C3644"/>
    <a:srgbClr val="274541"/>
    <a:srgbClr val="FED834"/>
    <a:srgbClr val="27303D"/>
    <a:srgbClr val="1D332A"/>
    <a:srgbClr val="ED9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86346" autoAdjust="0"/>
  </p:normalViewPr>
  <p:slideViewPr>
    <p:cSldViewPr snapToGrid="0">
      <p:cViewPr varScale="1">
        <p:scale>
          <a:sx n="65" d="100"/>
          <a:sy n="65" d="100"/>
        </p:scale>
        <p:origin x="102" y="624"/>
      </p:cViewPr>
      <p:guideLst/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</a:rPr>
              <a:t>Codingapple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10" b="24769"/>
          <a:stretch/>
        </p:blipFill>
        <p:spPr>
          <a:xfrm>
            <a:off x="5616042" y="2440750"/>
            <a:ext cx="959915" cy="9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428" y="644793"/>
            <a:ext cx="11329506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자바스크립트에서도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객체지향프로그래밍을 하기 위해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만들어 사용합니다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{}</a:t>
            </a: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{}</a:t>
            </a: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{}</a:t>
            </a:r>
          </a:p>
          <a:p>
            <a:pPr>
              <a:lnSpc>
                <a:spcPct val="110000"/>
              </a:lnSpc>
            </a:pP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428" y="644793"/>
            <a:ext cx="11329506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Object{ }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자료를 담아둘 수도 있고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10000"/>
              </a:lnSpc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정의하는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담을 수도 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비슷한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Object{ }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반복적으로 많이 만들어내고 싶을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2604" y="5269245"/>
            <a:ext cx="6096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어떨 때 쓰는지 예시로 알아봅시다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428" y="644793"/>
            <a:ext cx="1132950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Overwatch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소개 페이지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.html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2399905"/>
            <a:ext cx="7727508" cy="43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85" y="2302167"/>
            <a:ext cx="7953016" cy="44649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428" y="644793"/>
            <a:ext cx="1132950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다들 제각각의 특성을 가진 영웅이 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30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여명 정도 있습니다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. 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3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93613" y="3991842"/>
            <a:ext cx="7380115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영웅마다 각각 특수능력이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2~3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있습니다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8043"/>
          <a:stretch/>
        </p:blipFill>
        <p:spPr>
          <a:xfrm>
            <a:off x="357779" y="414067"/>
            <a:ext cx="8301037" cy="2846268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7185804" y="3157268"/>
            <a:ext cx="319177" cy="69011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70672" y="4683569"/>
            <a:ext cx="1923690" cy="5865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Shift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23758" y="4683569"/>
            <a:ext cx="1923690" cy="586596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676844" y="4683569"/>
            <a:ext cx="1923690" cy="5865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3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43481" y="4277360"/>
            <a:ext cx="645261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안녕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~’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인사기능도 있습니다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0" y="162286"/>
            <a:ext cx="8125446" cy="39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381" y="6505910"/>
            <a:ext cx="1334920" cy="24102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4428" y="468623"/>
            <a:ext cx="113295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Overwatch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영웅들을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자료형으로 정리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해봅시다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86596" y="3047014"/>
            <a:ext cx="1923690" cy="586596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6596" y="2371699"/>
            <a:ext cx="1923690" cy="5865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6595" y="3722329"/>
            <a:ext cx="2596551" cy="5865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sayHi()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37470" y="1752236"/>
            <a:ext cx="4366901" cy="129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영웅이름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.q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적으면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저장된 스킬이름이 나와야함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428" y="1761857"/>
            <a:ext cx="2207656" cy="482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정보들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3195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72182" y="1988519"/>
            <a:ext cx="5354166" cy="3118319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381" y="6505910"/>
            <a:ext cx="1334920" cy="24102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7618" y="542729"/>
            <a:ext cx="694879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Overwatch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영웅을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짜봅시다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71680" y="1988519"/>
            <a:ext cx="5354166" cy="3118319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4362" y="2087759"/>
            <a:ext cx="5181600" cy="29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tracer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{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‘Pulsebomb’,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‘Recall’,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sayHi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function(){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console.log(‘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Hello’)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15178" y="2087759"/>
            <a:ext cx="5271054" cy="29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hanzo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‘DragonStrike’,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‘ScatterArrow’,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sayHi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console.log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(‘Hello’)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  <p:pic>
        <p:nvPicPr>
          <p:cNvPr id="1026" name="Picture 2" descr="File:Icon-portrait-hexagon.0AUx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884" y="1680123"/>
            <a:ext cx="708324" cy="80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con-portrait-hexagon.0uJz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11" y="1699404"/>
            <a:ext cx="714280" cy="8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72182" y="1988519"/>
            <a:ext cx="5354166" cy="3118319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381" y="6505910"/>
            <a:ext cx="1334920" cy="24102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7618" y="542729"/>
            <a:ext cx="6948795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Overwatch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영웅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능력을 호출하려면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1680" y="1988519"/>
            <a:ext cx="5354166" cy="3118319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4362" y="2087759"/>
            <a:ext cx="51816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tracer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.q;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tracer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.sayHi();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File:Icon-portrait-hexagon.0AUx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884" y="1680123"/>
            <a:ext cx="708324" cy="80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con-portrait-hexagon.0uJz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11" y="1699404"/>
            <a:ext cx="714280" cy="8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444246" y="2082405"/>
            <a:ext cx="51816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hanzo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.q;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hanzo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.sayHi();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9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85" y="2302167"/>
            <a:ext cx="7953016" cy="44649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428" y="644793"/>
            <a:ext cx="1132950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보니까 영웅이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가까이 되는거임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개를 언제 다 만들지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767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281386" y="877843"/>
            <a:ext cx="973922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{key: value}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형태로 자료를 저장하기위해 씁니다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584327" y="458177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5165" y="100864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Calibri" panose="020F0502020204030204" pitchFamily="34" charset="0"/>
                <a:ea typeface="굴림" panose="020B0600000101010101" pitchFamily="50" charset="-127"/>
              </a:rPr>
              <a:t>Obj</a:t>
            </a:r>
            <a:endParaRPr lang="ko-KR" altLang="en-US" sz="2000" spc="-15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7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428" y="644793"/>
            <a:ext cx="11329506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비슷한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반복적으로 많이 만들어내고 싶을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  <a:p>
            <a:pPr>
              <a:lnSpc>
                <a:spcPct val="110000"/>
              </a:lnSpc>
            </a:pP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반복적으로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찍어내는 기계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담고 있습니다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기계를 다른 말로 생성자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(constructor)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하는데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생성자를 한번 만들어봅시다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49774" y="4122331"/>
            <a:ext cx="1466489" cy="596319"/>
          </a:xfrm>
          <a:prstGeom prst="roundRect">
            <a:avLst>
              <a:gd name="adj" fmla="val 6141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739223" y="4381123"/>
            <a:ext cx="414068" cy="78734"/>
          </a:xfrm>
          <a:prstGeom prst="roundRect">
            <a:avLst>
              <a:gd name="adj" fmla="val 6141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rot="5400000">
            <a:off x="8868467" y="4893882"/>
            <a:ext cx="1819150" cy="77637"/>
          </a:xfrm>
          <a:prstGeom prst="roundRect">
            <a:avLst>
              <a:gd name="adj" fmla="val 6141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9161253" y="2759356"/>
            <a:ext cx="2355010" cy="1268083"/>
          </a:xfrm>
          <a:prstGeom prst="roundRect">
            <a:avLst>
              <a:gd name="adj" fmla="val 6141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28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049774" y="4813541"/>
            <a:ext cx="1466489" cy="596319"/>
          </a:xfrm>
          <a:prstGeom prst="roundRect">
            <a:avLst>
              <a:gd name="adj" fmla="val 6141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39223" y="5072333"/>
            <a:ext cx="414068" cy="78734"/>
          </a:xfrm>
          <a:prstGeom prst="roundRect">
            <a:avLst>
              <a:gd name="adj" fmla="val 6141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049774" y="5504750"/>
            <a:ext cx="1466489" cy="596319"/>
          </a:xfrm>
          <a:prstGeom prst="roundRect">
            <a:avLst>
              <a:gd name="adj" fmla="val 6141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739223" y="5763542"/>
            <a:ext cx="414068" cy="78734"/>
          </a:xfrm>
          <a:prstGeom prst="roundRect">
            <a:avLst>
              <a:gd name="adj" fmla="val 6141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4428" y="1811547"/>
            <a:ext cx="8123244" cy="3314668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4428" y="644793"/>
            <a:ext cx="11329506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영웅 생성기를 만들었습니다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5735" y="1930258"/>
            <a:ext cx="816633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){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.q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1’ 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.e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2’ 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.sayHi = function(){</a:t>
            </a: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‘Hello’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}</a:t>
            </a:r>
          </a:p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this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키워드는 새로 생성될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말합니다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교양있는 말로 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4428" y="1328468"/>
            <a:ext cx="9924908" cy="4356340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4428" y="644793"/>
            <a:ext cx="1132950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생성기로부터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계속 뽑아봅시다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5735" y="1473058"/>
            <a:ext cx="98226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){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.q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1’;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.e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2’;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.sayHi = function(){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’Hello’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}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tracer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);</a:t>
            </a:r>
          </a:p>
          <a:p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hanzo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);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581432" y="4459347"/>
            <a:ext cx="2634054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이제 새로운 영웅들은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q, e, sayHi()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가진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되었습니다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5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4428" y="1328468"/>
            <a:ext cx="9924908" cy="4356340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4428" y="644793"/>
            <a:ext cx="1132950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영웅들에게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다른 스킬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부여하려면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인자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5735" y="1473058"/>
            <a:ext cx="98226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(q, e){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.q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q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.e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.sayHi = function(){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says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}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tracer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‘PulseBomb’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‘Recall’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hanzo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‘DragonStrike’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‘ScatterArrow’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4428" y="4888969"/>
            <a:ext cx="9924908" cy="129396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4428" y="644793"/>
            <a:ext cx="1132950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하드코딩으로 만드는 것보다 훨씬 코드가 짧음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5735" y="5033559"/>
            <a:ext cx="9822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tracer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‘PulseBomb’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‘Recall’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hanzo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‘DragonStrike’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‘ScatterArrow’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4428" y="1364488"/>
            <a:ext cx="5354166" cy="2733059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0774" y="1364488"/>
            <a:ext cx="5354166" cy="2733059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608" y="1463728"/>
            <a:ext cx="5181600" cy="244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tracer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{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‘Pulsebomb’,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‘Recall’,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sayHi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function(){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console.log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(‘Hello’)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4272" y="1463728"/>
            <a:ext cx="5271054" cy="244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hanzo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‘DragonStrike’,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‘ScatterArrow’,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sayHi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function(){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console.log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(‘Hello’)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75875" y="4334437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1375" y="644793"/>
            <a:ext cx="1132950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자식관계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4814" y="1830316"/>
            <a:ext cx="3938175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4814" y="3243924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tracer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4814" y="4339226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hanzo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0830" y="4599174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얘도 마찬가지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50830" y="3504041"/>
            <a:ext cx="1863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q,e,sayHi()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속성을 물려받음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50830" y="2548467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q,e,sayHi()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14514">
            <a:off x="2028043" y="2539386"/>
            <a:ext cx="1011713" cy="10061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14514">
            <a:off x="2028045" y="2532944"/>
            <a:ext cx="1011713" cy="10061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03392">
            <a:off x="1939795" y="2624247"/>
            <a:ext cx="1769257" cy="17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1375" y="644793"/>
            <a:ext cx="1132950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자손들에게 새로운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추가하려면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4814" y="1830316"/>
            <a:ext cx="3938175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4814" y="3243924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tracer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4814" y="4339226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hanzo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0830" y="4599174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얘도 마찬가지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50830" y="3504041"/>
            <a:ext cx="1863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q,e,sayHi()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속성을 물려받음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50830" y="2548467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q,e,sayHi()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14514">
            <a:off x="2028043" y="2539386"/>
            <a:ext cx="1011713" cy="10061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14514">
            <a:off x="2028045" y="2532944"/>
            <a:ext cx="1011713" cy="10061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03392">
            <a:off x="1939795" y="2624247"/>
            <a:ext cx="1769257" cy="17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428" y="644793"/>
            <a:ext cx="1132950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써서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만들면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Hero.prototype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속성도 몰래 하나가 생성됩니다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4814" y="1830316"/>
            <a:ext cx="3938175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3794" y="1830316"/>
            <a:ext cx="5354166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36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.prototype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814" y="3148220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tracer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4814" y="4244027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hanzo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2405" y="2289931"/>
            <a:ext cx="1061389" cy="192061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798246" y="3916777"/>
            <a:ext cx="522834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자식들이 부모 속성을 물려받을 수 있는 두번째 장치가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.prototype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3325" y="1272498"/>
            <a:ext cx="156465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23794" y="1272498"/>
            <a:ext cx="132311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유전자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4814" y="1830316"/>
            <a:ext cx="3938175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23794" y="1830316"/>
            <a:ext cx="5354166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.prototype</a:t>
            </a:r>
            <a:endParaRPr lang="en-US" altLang="ko-KR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4814" y="3148220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tracer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4814" y="4244027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hanzo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62405" y="2289931"/>
            <a:ext cx="1061389" cy="192061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355" y="495235"/>
            <a:ext cx="4697120" cy="341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rototype : </a:t>
            </a:r>
          </a:p>
          <a:p>
            <a:pPr>
              <a:lnSpc>
                <a:spcPct val="110000"/>
              </a:lnSpc>
            </a:pP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객체지향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언어들처럼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상속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구현하기 위해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만들어낸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장치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(Javascript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원래 좀 이상함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8189" y="877843"/>
            <a:ext cx="9454551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자료출력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.key1</a:t>
            </a:r>
          </a:p>
          <a:p>
            <a:pPr>
              <a:lnSpc>
                <a:spcPct val="110000"/>
              </a:lnSpc>
            </a:pP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자료입력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.key1 = ‘hello’</a:t>
            </a:r>
          </a:p>
          <a:p>
            <a:pPr>
              <a:lnSpc>
                <a:spcPct val="110000"/>
              </a:lnSpc>
            </a:pP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(key)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.key1 </a:t>
            </a:r>
          </a:p>
          <a:p>
            <a:pPr>
              <a:lnSpc>
                <a:spcPct val="110000"/>
              </a:lnSpc>
            </a:pP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iterate :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keys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en-US" altLang="ko-KR" sz="28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 console.log(keys) }</a:t>
            </a:r>
          </a:p>
          <a:p>
            <a:pPr>
              <a:lnSpc>
                <a:spcPct val="110000"/>
              </a:lnSpc>
            </a:pP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4674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0000">
            <a:off x="4450624" y="1206605"/>
            <a:ext cx="1715238" cy="17058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4814" y="4212871"/>
            <a:ext cx="81954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업데이트가 되어 영웅들이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새로 생겼다고 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그러면 우리의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생성기도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추가해줘야겠죠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1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클래스가 상속해줄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추가하려면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어케하죠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Hero.r = ‘’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3’’ (?)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4814" y="454739"/>
            <a:ext cx="3938175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23794" y="454739"/>
            <a:ext cx="5354166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.prototype</a:t>
            </a:r>
            <a:endParaRPr lang="en-US" altLang="ko-KR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4814" y="1772643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tracer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4814" y="2868450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hanzo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2405" y="914354"/>
            <a:ext cx="1061389" cy="192061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0000">
            <a:off x="4450624" y="1206605"/>
            <a:ext cx="1715238" cy="17058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4814" y="4212871"/>
            <a:ext cx="9693371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클래스가 상속해줄 </a:t>
            </a:r>
            <a:r>
              <a:rPr lang="ko-KR" altLang="en-US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능력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스킬을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추가하려면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1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Hero.prototype.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3’;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부모의 유전정보를 담은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prototype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에다가 추가해서 사용해야합니다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4814" y="454739"/>
            <a:ext cx="3938175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23794" y="454739"/>
            <a:ext cx="5354166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.prototype</a:t>
            </a:r>
            <a:endParaRPr lang="en-US" altLang="ko-KR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4814" y="1772643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tracer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4814" y="2868450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hanzo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2405" y="914354"/>
            <a:ext cx="1061389" cy="192061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93186" y="4178365"/>
            <a:ext cx="7805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’;</a:t>
            </a:r>
          </a:p>
          <a:p>
            <a:pPr>
              <a:lnSpc>
                <a:spcPct val="11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prototype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아니라 원래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생성자에다가 추가하면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tracer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hanzo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스킬을 사용불가능합니다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(Hero.prototype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유전자니까요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0000">
            <a:off x="4450624" y="1206605"/>
            <a:ext cx="1715238" cy="17058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64814" y="454739"/>
            <a:ext cx="3938175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3794" y="454739"/>
            <a:ext cx="5354166" cy="1111292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en-US" altLang="ko-KR" sz="36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.prototype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64814" y="1772643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tracer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4814" y="2868450"/>
            <a:ext cx="3938175" cy="9064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hanzo</a:t>
            </a:r>
            <a:endParaRPr lang="ko-KR" altLang="en-US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62405" y="914354"/>
            <a:ext cx="1061389" cy="192061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31247" y="1721398"/>
            <a:ext cx="11329506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반복적으로 많이 만들어내고 싶을 때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247" y="359705"/>
            <a:ext cx="62103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만드는 이유</a:t>
            </a:r>
            <a:r>
              <a:rPr lang="en-US" altLang="ko-KR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en-US" altLang="ko-KR" sz="7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7200"/>
          </a:p>
        </p:txBody>
      </p:sp>
      <p:sp>
        <p:nvSpPr>
          <p:cNvPr id="2" name="직사각형 1"/>
          <p:cNvSpPr/>
          <p:nvPr/>
        </p:nvSpPr>
        <p:spPr>
          <a:xfrm>
            <a:off x="431247" y="2553138"/>
            <a:ext cx="6096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클래스로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무한히 찍어내고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Class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상속해서 다른 클래스를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만들고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31247" y="1721398"/>
            <a:ext cx="11329506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en-US" altLang="ko-KR" sz="28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</a:t>
            </a:r>
            <a:r>
              <a:rPr lang="en-US" altLang="ko-KR" sz="28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묶어서 정리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관리할 때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247" y="359705"/>
            <a:ext cx="62103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만드는 이유</a:t>
            </a:r>
            <a:r>
              <a:rPr lang="en-US" altLang="ko-KR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en-US" altLang="ko-KR" sz="7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7200"/>
          </a:p>
        </p:txBody>
      </p:sp>
      <p:sp>
        <p:nvSpPr>
          <p:cNvPr id="2" name="직사각형 1"/>
          <p:cNvSpPr/>
          <p:nvPr/>
        </p:nvSpPr>
        <p:spPr>
          <a:xfrm>
            <a:off x="431247" y="2553138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기능끼리 묶고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외부로부터 기능을 보호하고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>
              <a:lnSpc>
                <a:spcPct val="110000"/>
              </a:lnSpc>
            </a:pP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428" y="644793"/>
            <a:ext cx="1132950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고양이와 강아지로 배우는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Encapsulation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4427" y="1364488"/>
            <a:ext cx="6930043" cy="4096033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607" y="1463728"/>
            <a:ext cx="6591017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고양이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발톱세우기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야옹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강아지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꼬리흔들기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멍멍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681568" y="1463728"/>
            <a:ext cx="3531736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고양이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부터 생성된 애들은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멍멍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안됩니다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마찬가지로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강아지들은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야옹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안됩니다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7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428" y="644793"/>
            <a:ext cx="1132950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Encapsulation :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기능들을 묶거나 외부로 부터 보호할 수 있다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4427" y="1364488"/>
            <a:ext cx="6930043" cy="4096033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607" y="1463728"/>
            <a:ext cx="7207475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강아지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){</a:t>
            </a:r>
          </a:p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this.</a:t>
            </a:r>
            <a:r>
              <a:rPr lang="ko-KR" altLang="en-US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짖기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왈왈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ko-KR" altLang="en-US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쵸코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</a:t>
            </a:r>
            <a:r>
              <a:rPr lang="ko-KR" altLang="en-US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강아지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pPr>
              <a:lnSpc>
                <a:spcPct val="110000"/>
              </a:lnSpc>
            </a:pPr>
            <a:endParaRPr lang="en-US" altLang="ko-KR" smtClean="0">
              <a:solidFill>
                <a:srgbClr val="00B0F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쵸코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짖기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  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!)</a:t>
            </a:r>
          </a:p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야옹이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짖기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   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불가능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!)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681198" y="1364488"/>
            <a:ext cx="3900427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짖기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영역표시는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부모가 강아지인 것들만 할 수 있습니다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고양이들은 하면 안돼요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9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428" y="644793"/>
            <a:ext cx="1132950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 문법으로 생성하는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4427" y="1364488"/>
            <a:ext cx="7311705" cy="4408159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607" y="1463728"/>
            <a:ext cx="67062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Rectangle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constructor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(height, width) {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.height = height;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.width = width;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>
              <a:lnSpc>
                <a:spcPct val="11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calcArea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this.height * this.width;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428" y="566558"/>
            <a:ext cx="11329506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이용하는 이유 두개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10000"/>
              </a:lnSpc>
            </a:pP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Inheritance –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상속으로 수많은 비슷한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만들어낼 수 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Encapsulation –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기능들을 한 곳에 묶어 보호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관리할 수 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ko-KR" altLang="en-US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0039" y="1703645"/>
            <a:ext cx="4635744" cy="2397838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643" y="1743762"/>
            <a:ext cx="10276657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name1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‘Kim’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name2 = name1 ; 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복사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name2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‘Park’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name1</a:t>
            </a: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 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name2</a:t>
            </a: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 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Park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0039" y="767276"/>
            <a:ext cx="865017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단순한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복사는 이렇게 합니다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0039" y="1703645"/>
            <a:ext cx="4635744" cy="2397838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703646"/>
            <a:ext cx="10276657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object1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 : 1}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object2 = object1 ; 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복사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object2.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object1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 : 2}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object2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 : 2}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0039" y="767276"/>
            <a:ext cx="865017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하지만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Object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자료를 복사하면 이상한 일이 일어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4901049" y="4758267"/>
            <a:ext cx="389467" cy="694266"/>
          </a:xfrm>
          <a:prstGeom prst="rightBrace">
            <a:avLst>
              <a:gd name="adj1" fmla="val 44565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48907" y="4844378"/>
            <a:ext cx="4841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둘다 바뀜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충격적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490191" y="2296282"/>
            <a:ext cx="7290292" cy="116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object,</a:t>
            </a:r>
            <a:r>
              <a:rPr kumimoji="0" lang="en-US" altLang="ko-KR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kumimoji="0" lang="ko-KR" altLang="en-US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자료형은 숫자를 직접 저장하는게 아니라</a:t>
            </a:r>
            <a:r>
              <a:rPr lang="ko-KR" altLang="en-US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smtClean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숫자가 저장된 곳</a:t>
            </a:r>
            <a:r>
              <a:rPr lang="en-US" altLang="ko-KR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</a:t>
            </a:r>
            <a:r>
              <a:rPr lang="en-US" altLang="ko-KR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알려주는 </a:t>
            </a:r>
            <a:r>
              <a:rPr lang="en-US" altLang="ko-KR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화살표</a:t>
            </a:r>
            <a:r>
              <a:rPr lang="en-US" altLang="ko-KR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저장함</a:t>
            </a:r>
            <a:r>
              <a:rPr lang="en-US" altLang="ko-KR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그니까 복사하면 화살표가 복사됨</a:t>
            </a:r>
            <a:r>
              <a:rPr lang="en-US" altLang="ko-KR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983" y="3778327"/>
            <a:ext cx="4000500" cy="2390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0039" y="466516"/>
            <a:ext cx="4635744" cy="2397838"/>
          </a:xfrm>
          <a:prstGeom prst="rect">
            <a:avLst/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84328" y="466517"/>
            <a:ext cx="4511456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object1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 : 1}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object2 = object1 ; 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복사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object2.b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object1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 : 1, b : 2}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object2 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 : 1, b : 2}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2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89690" y="533660"/>
            <a:ext cx="8769719" cy="2564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함수도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Object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라서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그대로 복사하면 같은 현상이 일어남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983" y="3778327"/>
            <a:ext cx="4000500" cy="2390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89690" y="533659"/>
            <a:ext cx="11413839" cy="5736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Primitive data type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Boolean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변수에 직접 저장됨 </a:t>
            </a:r>
            <a:endParaRPr lang="en-US" altLang="ko-KR" sz="2400" smtClean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 data type :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object, array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화살표로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해서 사용</a:t>
            </a:r>
            <a:endParaRPr lang="en-US" altLang="ko-KR" sz="2400" smtClean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</a:t>
            </a:r>
            <a:r>
              <a:rPr kumimoji="0" lang="en-US" altLang="ko-KR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자료형끼리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==,</a:t>
            </a:r>
            <a:r>
              <a:rPr kumimoji="0" lang="en-US" altLang="ko-KR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=== </a:t>
            </a:r>
            <a:r>
              <a:rPr kumimoji="0" lang="ko-KR" altLang="en-US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비교시 화살표를 비교함</a:t>
            </a:r>
            <a:r>
              <a:rPr kumimoji="0" lang="en-US" altLang="ko-KR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aseline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aseline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화살표를 가지고 있어야 같다고 나옴</a:t>
            </a:r>
            <a:r>
              <a:rPr lang="en-US" altLang="ko-KR" sz="1800" baseline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4327" y="5317211"/>
            <a:ext cx="97392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why use object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://javascriptissexy.com/oop-in-javascript-what-you-need-to-know/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9" y="6519928"/>
            <a:ext cx="1257282" cy="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10291</TotalTime>
  <Words>980</Words>
  <Application>Microsoft Office PowerPoint</Application>
  <PresentationFormat>와이드스크린</PresentationFormat>
  <Paragraphs>256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나눔스퀘어</vt:lpstr>
      <vt:lpstr>나눔스퀘어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var name1 = ‘Kim’ ; var name2 = name1 ; //복사 name2 = ‘Park’ ; //변경   name1의 값 : Kim name2의 값 : Park </vt:lpstr>
      <vt:lpstr>var object1 = {a : 1}; var object2 = object1 ; //복사 object2.a = 2 ;    object1 = {a : 2} object2 = {a : 2} </vt:lpstr>
      <vt:lpstr>var object1 = {a : 1}; var object2 = object1 ; //복사 object2.b = 2 ;    object1 = {a : 1, b : 2} object2 = {a : 1, b : 2}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4693</cp:revision>
  <dcterms:created xsi:type="dcterms:W3CDTF">2017-03-18T09:11:01Z</dcterms:created>
  <dcterms:modified xsi:type="dcterms:W3CDTF">2019-05-12T07:25:56Z</dcterms:modified>
</cp:coreProperties>
</file>