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a4410d1c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a4410d1c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a4410d1c5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a4410d1c5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a4410d1c5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a4410d1c5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a4410d1c5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a4410d1c5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a4410d1c5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a4410d1c5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a4410d1c5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a4410d1c5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a4410d1c5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a4410d1c5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a4410d1c5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a4410d1c5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a4410d1c5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a4410d1c5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a4410d1c5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a4410d1c5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a4410d1c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a4410d1c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a4410d1c5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a4410d1c5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a4410d1c5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a4410d1c5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a4410d1c5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a4410d1c5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a4410d1c5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a4410d1c5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a4410d1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a4410d1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a4410d1c5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a4410d1c5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a4410d1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a4410d1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a4410d1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a4410d1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a4410d1c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a4410d1c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a4410d1c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a4410d1c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9041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Dependency-based unknown words prediction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Xiaonan Jing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Pre-trained word embeddings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Glove 27B pre-trained word embeddings (100 dimensions) was used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model contains about 1.2M pre-trained embeddings trained on twitter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raw embedding file is just a text file with each row being a vector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methods were implemented for getting the relations between embeddings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get_vector(“word”) -- get the pre-trained embedding for an input 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similarity(“word1”, “word2”) -- get the cosine similarity between two input 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most_similar(“word1”, topn=10) -- get the top 10 most similar words with the input 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similarity_embedding(embed1, embed2) -- get the cosine similarity between two vectors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most_similar_token(embed, topn=10) -- get the top 10 most similar words with the input word vector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pre-trained Glove word embedding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600" y="3123700"/>
            <a:ext cx="3812624" cy="1888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4" y="1230925"/>
            <a:ext cx="5622394" cy="18033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3" name="Google Shape;133;p23"/>
          <p:cNvSpPr txBox="1"/>
          <p:nvPr/>
        </p:nvSpPr>
        <p:spPr>
          <a:xfrm>
            <a:off x="5972175" y="1562100"/>
            <a:ext cx="3019500" cy="13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examples show the functionality of 3 out of 5 methods I implemented using the raw Glove embedding vectors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795175"/>
            <a:ext cx="4155526" cy="48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 and labels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dependency pairs in the sentence were mapped to its pre-trained embeddings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input is the combination of all dependency pairs a target word has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Maximum number of dependency pairs is set to 15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It is unusual for a word to have too many dependencies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31 out of 130,287 target words (having more than 15) were filtered 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Since 100d pre-trained embedding is used, here the input is 1500d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embedding for each dependency word is obtained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When a pre-trained embedding does exist, replace it with all 0s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a target has less than 15 dependency pairs, pad with 0s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label is the word embedding of the target 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label is 100 dimension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a label word not in the pre-trained embedding model, replace with 0s to represent </a:t>
            </a:r>
            <a:r>
              <a:rPr lang="en"/>
              <a:t>unknown</a:t>
            </a:r>
            <a:r>
              <a:rPr lang="en"/>
              <a:t> word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46" name="Google Shape;146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model</a:t>
            </a:r>
            <a:endParaRPr/>
          </a:p>
        </p:txBody>
      </p:sp>
      <p:sp>
        <p:nvSpPr>
          <p:cNvPr id="147" name="Google Shape;147;p25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structure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3 models with slightly different structure (based on research in what might be good for word embeddings)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Mimicing word2vec (Mikolov et al, 2014) CBOW 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layer - 15 * 100d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Hidden layer - 512d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layer - 100d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1 - ReLU activation for hidden, Softmax smoothing for output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2 - Tanh activation for hidden, Softmax smoothing for output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3 - ReLU activation for hidden, no smoothing for output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Hyperparameters for all models stayed the same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Model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Epoch - 50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 rate - 0.01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Optimization - adam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Loss function - cosine embedding loss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</a:pPr>
            <a:r>
              <a:rPr lang="en"/>
              <a:t>Cosine embedding loss is good for measuring the loss between two embeddings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both label and prediction are embeddings (instead of 1 hot vector)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Loss = 1 - cosine similarity (ranging from 0 to 1)</a:t>
            </a:r>
            <a:endParaRPr/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Cosine similarity: higher → more similar, lower → less similar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5" name="Google Shape;165;p28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Tougthts and Future Work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1 - ReLU activation for hidden, Softmax smoothing for output layer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2 - Tanh activation for hidden, Softmax smoothing for output layer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3 - ReLU activation for hidden, no smoothing for output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model loss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1 - </a:t>
            </a:r>
            <a:r>
              <a:rPr lang="en">
                <a:highlight>
                  <a:srgbClr val="FFFFFF"/>
                </a:highlight>
              </a:rPr>
              <a:t>0.32822805643081665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2 - </a:t>
            </a:r>
            <a:r>
              <a:rPr lang="en">
                <a:highlight>
                  <a:srgbClr val="FFFFFF"/>
                </a:highlight>
              </a:rPr>
              <a:t>0.35057276487350464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3 - </a:t>
            </a:r>
            <a:r>
              <a:rPr lang="en">
                <a:highlight>
                  <a:srgbClr val="FFFFFF"/>
                </a:highlight>
              </a:rPr>
              <a:t>0.2146233171224594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It turned out ReLU with no softmax smoothing model did the best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Note: Cosine similarity loss likely will not go as low as other loss functions unless two vectors are exactly the same</a:t>
            </a:r>
            <a:endParaRPr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Note: the model is predicting pre-trained 100 vectors, it is more difficult than predicting 1-hot like embeddings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Method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method was used compared to generic prediction task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goal is to given a context (dependencies in this case) of a unknown target word, predict the embedding of the target word, then find the most similar known 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feed the prediction back to pre-trained Glove model and find the most similar known word to the predicted embedding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Recall: there are about 1.2M Glove pre-trained embeddings (it took a very long time to compute the most similar words for prediction!)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Evaluated with only 200 sentences containing spelling errors (model3)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- still up to 15 dependencies of the target misspelled 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- predicted 100d embedding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Evaluate the output by human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Feed the output back to Glove pre-trained embeddings and find 5 top similar words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Evaluation - part 1 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top 5 most similar words of the predicted embedding are not very sensible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of the top 5 are common words in dependencies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 words like “there”, “where”, “when”, “it”, …., ect. appeared a lot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 5 similar words of “caracterize” are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“How”, “there”, “know”, “n’t”, “when”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13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Motivation of the project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preparation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Tokenization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Dependency parsing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Pre-trained word embedding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Training data and labels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Training the model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Results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Evaluation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 evaluation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Thoughts and future 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Evaluation - part 2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words that do not have strong dependencies with common words obtained really good predictions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 5 similar words of “well-organized”, in most similar order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“organized”, “established”, “encouraged”, “celebrated”, “accompanied”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 5 similar words of “sathurday”, in most similar order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“sunday”, “friday”, “monday”, “thursday”, “tomorrow”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 5 similar words of “languagers”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“cultures”, “languages”, “cities”, “nations”, “companies”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 5 similar words of “fesival”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“expo”, “fest”, “showcase”, “event”, “tour”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 5 similar words of “contries”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“cities”, “states”, “europe”, “nations”, “americans”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Thoughts and Future Work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results, use dependencies as contexts of an </a:t>
            </a:r>
            <a:r>
              <a:rPr lang="en"/>
              <a:t>unknown</a:t>
            </a:r>
            <a:r>
              <a:rPr lang="en"/>
              <a:t> word will work when it is not strongly related to any common 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future work for this part should include filtering the dependency relations by categories - instead of taking all dependencies of a word, filter out some pure structurial </a:t>
            </a:r>
            <a:r>
              <a:rPr lang="en"/>
              <a:t>dependency categories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i.e. “or”, a conjunction word, in the following example has “cc” dependency with “languages”. “</a:t>
            </a:r>
            <a:r>
              <a:rPr lang="en"/>
              <a:t>c</a:t>
            </a:r>
            <a:r>
              <a:rPr lang="en"/>
              <a:t>c” relation is the relation between conjunction and a </a:t>
            </a:r>
            <a:r>
              <a:rPr lang="en"/>
              <a:t>preceding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 like “cc” relation is not very helpful in prediction as context word</a:t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125" y="3596901"/>
            <a:ext cx="6673626" cy="13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Goal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cleaning can be difficult for data scientists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Especially for texts data taken from online communities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many slangs or unknown words in these textual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 the unknown word in a sentence to a known 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- a sentence taken from the dataset used in this project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Naturally, it’s easier to get a job when you are good in foreign </a:t>
            </a:r>
            <a:r>
              <a:rPr lang="en">
                <a:solidFill>
                  <a:srgbClr val="FF0000"/>
                </a:solidFill>
              </a:rPr>
              <a:t>languagers</a:t>
            </a:r>
            <a:r>
              <a:rPr lang="en"/>
              <a:t> or computers.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rgbClr val="FF0000"/>
                </a:solidFill>
              </a:rPr>
              <a:t>l</a:t>
            </a:r>
            <a:r>
              <a:rPr lang="en">
                <a:solidFill>
                  <a:srgbClr val="FF0000"/>
                </a:solidFill>
              </a:rPr>
              <a:t>anguagers</a:t>
            </a:r>
            <a:r>
              <a:rPr lang="en"/>
              <a:t> → languages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92" name="Google Shape;92;p17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parsing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Pre-trained word embeddings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 and labels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Treebank of Learner English (Berzak et al., 2016)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contains 5,124 sentences with 97,691 tokens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include two corpus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original texts with errors labeled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corrected text (with errors corrected)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essay taken from the dataset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3241200" cy="3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&lt;NS&gt; tags contain the correct, incorrect, error type information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&lt;c&gt; tags contain correct text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&lt;i&gt; tags contain incorrect text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&lt;type=” ”&gt; is the label for error type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 this project, the training stage used all corrected texts with all errors tags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testing stage only used spelling errors (errors tagged with “S”)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testing takes a very long time, the reason for this will be explained later</a:t>
            </a:r>
            <a:endParaRPr sz="12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050" y="1128812"/>
            <a:ext cx="5215248" cy="346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essays were separated into sentences, three corpus were created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corpus with all corrected sentences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corpus with all original sentences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separate corpus with the original sentences containing spelling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sentences were tokenized with Stanford coreNLP (ver. 3.9.2 10-5-2018)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Tokenizer separate all the words apart, as well as separate the words from the punctuations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of tokenized sentence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[‘</a:t>
            </a:r>
            <a:r>
              <a:rPr lang="en"/>
              <a:t>Naturally’, ‘,’, ‘it’, ‘'s’, ‘easier’, ‘to’, ‘get’, ‘a’, ‘job’, when, ‘you’, are, ‘good’, ‘in’, ‘foreign’, </a:t>
            </a:r>
            <a:r>
              <a:rPr lang="en"/>
              <a:t>languages</a:t>
            </a:r>
            <a:r>
              <a:rPr lang="en"/>
              <a:t>, ‘or’, ‘computers’, ‘.’]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parsing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20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Dependency parsing is a process to find structural </a:t>
            </a:r>
            <a:r>
              <a:rPr lang="en" sz="1600"/>
              <a:t>syntactic</a:t>
            </a:r>
            <a:r>
              <a:rPr lang="en" sz="1600"/>
              <a:t> relations between pairs of words in a sentence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Stanford coreNLP (</a:t>
            </a:r>
            <a:r>
              <a:rPr lang="en" sz="1600"/>
              <a:t>ver. 3.9.2 10-5-2018</a:t>
            </a:r>
            <a:r>
              <a:rPr lang="en" sz="1600"/>
              <a:t>) dependency parsing API is used to parse all sentences (“enhance++” dependencies was used)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following is an example of the visualized dependency relations in the sentence 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lines on top of the word pairs </a:t>
            </a:r>
            <a:r>
              <a:rPr lang="en"/>
              <a:t>are </a:t>
            </a:r>
            <a:r>
              <a:rPr lang="en"/>
              <a:t>dependency relations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 amod(quick, fox) means “quick” and “fox” has adjectival modifier relations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600" y="3324100"/>
            <a:ext cx="5370810" cy="1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