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8151E-0C3A-494B-B26B-37D62C383CFE}">
  <a:tblStyle styleId="{9698151E-0C3A-494B-B26B-37D62C383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8185A3-63CA-4AD0-B97A-12F4E01556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5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6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amjanata.com/digital-india/shyam-divan-aadhaar-purely-volunta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Aadha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719000" y="1475185"/>
            <a:ext cx="5706000" cy="1292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Aadhaar Address Formatting Issue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F37FC-C821-44B4-8DE0-99BEF7F8B19A}"/>
              </a:ext>
            </a:extLst>
          </p:cNvPr>
          <p:cNvSpPr txBox="1"/>
          <p:nvPr/>
        </p:nvSpPr>
        <p:spPr>
          <a:xfrm>
            <a:off x="477077" y="2788545"/>
            <a:ext cx="3405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Name: Beyond Infinity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22CC8-4365-40BD-BDA6-A730390338D7}"/>
              </a:ext>
            </a:extLst>
          </p:cNvPr>
          <p:cNvSpPr txBox="1"/>
          <p:nvPr/>
        </p:nvSpPr>
        <p:spPr>
          <a:xfrm>
            <a:off x="619760" y="3148374"/>
            <a:ext cx="4824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Shreya Sridhar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Riya Patricia</a:t>
            </a:r>
          </a:p>
          <a:p>
            <a:r>
              <a:rPr lang="en-US" sz="1600" dirty="0">
                <a:solidFill>
                  <a:schemeClr val="bg1"/>
                </a:solidFill>
              </a:rPr>
              <a:t>Vignesh K</a:t>
            </a:r>
          </a:p>
          <a:p>
            <a:r>
              <a:rPr lang="en-US" sz="1600" dirty="0">
                <a:solidFill>
                  <a:schemeClr val="bg1"/>
                </a:solidFill>
              </a:rPr>
              <a:t>Venkatesh K</a:t>
            </a:r>
          </a:p>
          <a:p>
            <a:r>
              <a:rPr lang="en-US" sz="1600" dirty="0">
                <a:solidFill>
                  <a:schemeClr val="bg1"/>
                </a:solidFill>
              </a:rPr>
              <a:t>Srinivasan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Statement:</a:t>
            </a:r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209994" y="1133880"/>
            <a:ext cx="5784406" cy="376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171450" indent="-171450"/>
            <a:r>
              <a:rPr lang="en-US" sz="2400" dirty="0"/>
              <a:t>To  Develop the API which will undertake Address Formatting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 Accepts the Address in Raw Form (English and Local Language Address)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Formats the Address and Presents as an Output </a:t>
            </a:r>
            <a:endParaRPr sz="2400"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1B9E0-1F9E-41B1-9746-58FEA0C8B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2438" y="1119323"/>
            <a:ext cx="3401568" cy="25191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751840" y="1304077"/>
            <a:ext cx="7374750" cy="333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UIDAI Address Object Consists of Common Fields Like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965200" y="1743456"/>
            <a:ext cx="7374750" cy="2932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House/Building/Apartment,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Street/Road/Lane,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Area/Locality/Sector,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Landmark,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Village/Town/City,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/>
              <a:t>Pincode</a:t>
            </a:r>
            <a:r>
              <a:rPr lang="en-US" sz="1800" dirty="0"/>
              <a:t>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Sub District,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District,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State </a:t>
            </a:r>
            <a:endParaRPr sz="1800" b="1" dirty="0"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0B028-A438-4D4A-AF8F-2039B8FFC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20450" y="1954530"/>
            <a:ext cx="36195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277793" y="1584519"/>
            <a:ext cx="5239088" cy="25592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/>
              <a:t>Repetition of texts in the </a:t>
            </a:r>
            <a:r>
              <a:rPr lang="en-US" sz="2000" i="0" dirty="0" err="1"/>
              <a:t>aadhaar</a:t>
            </a:r>
            <a:r>
              <a:rPr lang="en-US" sz="2000" i="0" dirty="0"/>
              <a:t> address is now a common issue around.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i="0" dirty="0"/>
              <a:t>For example: In the give picture  the word Mumbai is repeated </a:t>
            </a:r>
            <a:r>
              <a:rPr lang="en-US" sz="2000" i="0" dirty="0" err="1"/>
              <a:t>atleast</a:t>
            </a:r>
            <a:r>
              <a:rPr lang="en-US" sz="2000" i="0" dirty="0"/>
              <a:t> four times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i="0" dirty="0"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D1B85-D8CE-437D-89F9-6BDD16888ADA}"/>
              </a:ext>
            </a:extLst>
          </p:cNvPr>
          <p:cNvSpPr/>
          <p:nvPr/>
        </p:nvSpPr>
        <p:spPr>
          <a:xfrm>
            <a:off x="4102608" y="999744"/>
            <a:ext cx="1018032" cy="896112"/>
          </a:xfrm>
          <a:prstGeom prst="rect">
            <a:avLst/>
          </a:prstGeom>
          <a:solidFill>
            <a:srgbClr val="8BC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DA043-2512-484B-A6A4-2668D5E1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28" y="1085088"/>
            <a:ext cx="1845467" cy="2788348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BCE5F-DC8E-42EF-AE9D-7A5C56A663F2}"/>
              </a:ext>
            </a:extLst>
          </p:cNvPr>
          <p:cNvSpPr txBox="1"/>
          <p:nvPr/>
        </p:nvSpPr>
        <p:spPr>
          <a:xfrm>
            <a:off x="479654" y="999744"/>
            <a:ext cx="408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SCRIPTION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US" dirty="0"/>
              <a:t>So we propose a solution to solve the problem of Repetitive text.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US" dirty="0"/>
              <a:t>In our solution ,we De-Clutter the Address by </a:t>
            </a:r>
          </a:p>
          <a:p>
            <a: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US" dirty="0"/>
              <a:t> Identify Repetitive Constituents</a:t>
            </a:r>
          </a:p>
          <a:p>
            <a: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US" dirty="0"/>
              <a:t> Merge and Format the Address 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subTitle" idx="4294967295"/>
          </p:nvPr>
        </p:nvSpPr>
        <p:spPr>
          <a:xfrm>
            <a:off x="499621" y="1027522"/>
            <a:ext cx="6177179" cy="3340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We also included the input address </a:t>
            </a:r>
            <a:r>
              <a:rPr lang="en-US" b="1" dirty="0">
                <a:solidFill>
                  <a:schemeClr val="tx1"/>
                </a:solidFill>
              </a:rPr>
              <a:t>to be </a:t>
            </a:r>
            <a:r>
              <a:rPr lang="en-US" dirty="0"/>
              <a:t>in the regional language </a:t>
            </a:r>
          </a:p>
          <a:p>
            <a:pPr marL="342900" indent="-342900"/>
            <a:endParaRPr dirty="0"/>
          </a:p>
        </p:txBody>
      </p:sp>
      <p:sp>
        <p:nvSpPr>
          <p:cNvPr id="146" name="Google Shape;146;p17"/>
          <p:cNvSpPr/>
          <p:nvPr/>
        </p:nvSpPr>
        <p:spPr>
          <a:xfrm>
            <a:off x="4853675" y="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51ED4-4207-4E24-803A-72777115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27" y="2119998"/>
            <a:ext cx="4804342" cy="2697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Thank You</a:t>
            </a:r>
            <a:endParaRPr sz="28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776500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226775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177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Karla</vt:lpstr>
      <vt:lpstr>Raleway</vt:lpstr>
      <vt:lpstr>Wingdings</vt:lpstr>
      <vt:lpstr>Escalus template</vt:lpstr>
      <vt:lpstr>Aadhaar Address Formatting Issue</vt:lpstr>
      <vt:lpstr>Problem Statement:</vt:lpstr>
      <vt:lpstr>UIDAI Address Object Consists of Common Fields Like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Address Formatting Issue</dc:title>
  <dc:creator>Riya Patricia</dc:creator>
  <cp:lastModifiedBy>Riya Patricia</cp:lastModifiedBy>
  <cp:revision>9</cp:revision>
  <dcterms:modified xsi:type="dcterms:W3CDTF">2021-10-31T14:26:19Z</dcterms:modified>
</cp:coreProperties>
</file>