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7B19-C3A3-423C-BBB6-96AE5978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EF245-18F9-43DA-A623-3DFC61C8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A009-75C5-4478-8351-E4A2230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148C-37D1-4601-9D31-6263890B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9C12-FD5A-461E-A439-F9687D9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48B-2FD6-4768-9285-C2B3CD7E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C1E00-F64A-4F3A-BA55-C5E945EC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7292-C264-454B-AC17-686B81C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CC23-9FBC-4BE5-A7D9-80B507AA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31C7-CB43-4450-9EBF-DD43BEA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92709-243A-495C-B80E-021EE4776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784DA-464E-4F6B-9802-CDEBC558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CF8A-909E-4B63-9474-D21E808E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D32C-A2B6-4D08-83F5-0C90E3C9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D4EA-D304-4649-9CAC-062E6F63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0BAE-4257-41F7-B000-3038DD74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44C5-5599-4089-9354-F64507D4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CD15-A528-4E86-B57C-0E1CF54C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62A4-3CA5-467C-849F-DB75228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FE48-0CE7-4F43-8881-721EEFD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7620-EE37-4F55-9317-A385C4F8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E367-DCFA-4CF8-A66C-05C0AE35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CA9F-F824-4969-86D7-5D0714BE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CC7B-1BD3-411B-80C8-E9331BA4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44A-E4EF-492A-AEEB-67DDBEC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CE57-9006-45FC-BD26-10241C23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A24E-D117-487A-8CD0-96A4D4CB1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1772-856D-4CCC-8111-34BB01F5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1C9DB-F6FE-4B83-B1F1-1437E64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5649-B8BC-4373-822D-76821F1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BA2D-2688-4EC7-8CE0-FF96F5F9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796-C0E8-4385-B767-8258C830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809C-98A2-4F19-9EEE-F14C816A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B32-9633-461A-8602-6E2AAC07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4995-0A33-4882-AE00-FA613A1C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32AE3-7A6F-4F8C-B75D-C84F7A10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0D45-0456-4272-917E-62C278F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A38EC-6894-4600-AB77-28ED19B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9D410-49F7-4BE1-94D4-5BC7855C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3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F22-0C09-405E-A22E-B9870779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53A-D8E0-4117-BB0C-E5EA75AD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FB1D-D90D-4D21-9080-A3DF6854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F25A7-9BCB-490E-9A24-AB3DC91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2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E36D5-F64E-40D6-8A4E-570DD303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58727-8508-4D3D-BE85-81D31A80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A3FB-D56F-4C05-8C9E-781771AA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7232-6038-40D9-B11D-52F60DD3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8BD2-0AFC-46C5-8871-83CF384E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CBBB-6DD3-4D97-AF2C-CCAC51A3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25031-27B8-49AB-9645-AD2BB529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1C35-F0CD-40CF-93F9-93ECAEE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6329-00F7-4870-B0D4-B612D3F0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F282-A7E7-4C61-B70A-8B6FC5C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7E0A-5617-47CE-845E-E3694FF8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42B7C-ED95-478C-846A-4BCF7F45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9682-B8A5-4DEC-B68B-FECC44E6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AF8E-6F2D-4241-BD2D-61E850D0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0981-4D35-47FA-B840-FFEC838F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1DD0E-D7FC-40B6-AEA4-B5A8CCCE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0827-3CD7-43BD-ADC5-7426BD6C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AF4E-F951-4AFD-A50F-0DF486324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887F-153C-4A17-BC35-ECC71D42D329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3EB5-CCAE-4318-9695-3D51530B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EF37-F257-4515-8A45-0CA2CB2B2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CDC0-7D6B-42A6-8084-236508E3C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rhoods_in_Mumba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C807-A01D-42FB-9DB9-4FCE014E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923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  <a:t>Finding the most suitable area in Mumbai to open a restaurant</a:t>
            </a:r>
            <a:br>
              <a:rPr lang="en-US" b="1" i="0" dirty="0">
                <a:solidFill>
                  <a:srgbClr val="000000"/>
                </a:solidFill>
                <a:effectLst/>
                <a:latin typeface="ibm-plex-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13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E2EF-F63A-4366-9043-AC365478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B4CD-B392-4155-91C9-F15C6184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for the neighbourhoods of Mumbai were successfully analysed.</a:t>
            </a:r>
          </a:p>
          <a:p>
            <a:r>
              <a:rPr lang="en-IN" dirty="0"/>
              <a:t>We could find the most suitable region in Mumbai where it would be feasible to open a restaurant.</a:t>
            </a:r>
          </a:p>
          <a:p>
            <a:r>
              <a:rPr lang="en-IN" dirty="0"/>
              <a:t>Cluster 1 shows the most promising result.</a:t>
            </a:r>
          </a:p>
        </p:txBody>
      </p:sp>
    </p:spTree>
    <p:extLst>
      <p:ext uri="{BB962C8B-B14F-4D97-AF65-F5344CB8AC3E}">
        <p14:creationId xmlns:p14="http://schemas.microsoft.com/office/powerpoint/2010/main" val="7575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46E8-43C1-4164-9558-849AE2B3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F68B-7373-4FD6-B140-898C3703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Mumbai is the financial and cultural capital of India. It is home to Indians of all states and is also a tourist attraction.</a:t>
            </a:r>
          </a:p>
          <a:p>
            <a:r>
              <a:rPr lang="en-IN" dirty="0"/>
              <a:t>What is more intriguing than its coastal location is the plethora of cuisines it hosts. </a:t>
            </a:r>
          </a:p>
          <a:p>
            <a:r>
              <a:rPr lang="en-IN" dirty="0"/>
              <a:t> </a:t>
            </a:r>
            <a:r>
              <a:rPr lang="en-US" b="0" i="0" dirty="0">
                <a:effectLst/>
              </a:rPr>
              <a:t>Be it vegetarian or non-vegetarian, the dishes in Mumbai boast of rich taste, fieriness and impressive flavors. The cuisine of Mumbai covers a large assortment of interesting, authentic dishes and zesty seafood dishes. </a:t>
            </a:r>
          </a:p>
          <a:p>
            <a:r>
              <a:rPr lang="en-US" b="0" i="0" dirty="0">
                <a:effectLst/>
              </a:rPr>
              <a:t>The staple foods consumed by the residents of Mumbai include rice, aromatic fish curries, Indian bread (chapatis and </a:t>
            </a:r>
            <a:r>
              <a:rPr lang="en-US" b="0" i="0" dirty="0" err="1">
                <a:effectLst/>
              </a:rPr>
              <a:t>rotis</a:t>
            </a:r>
            <a:r>
              <a:rPr lang="en-US" b="0" i="0" dirty="0">
                <a:effectLst/>
              </a:rPr>
              <a:t>), vegetable curries, pulses and desserts. Coconuts, cashew nuts, peanuts and peanut oil are some of the major ingredients used in many of Mumbai's traditional dishes.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6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B9F-6044-4CD0-B629-284C0637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961A-5D97-4CF1-B41A-8685215F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monopolise on the hunger pangs of its residents, Mumbai is a rather great location for someone looking to enter the restaurant business.</a:t>
            </a:r>
          </a:p>
          <a:p>
            <a:r>
              <a:rPr lang="en-IN" dirty="0"/>
              <a:t>But being so populated, the high competition is obvious. </a:t>
            </a:r>
          </a:p>
          <a:p>
            <a:r>
              <a:rPr lang="en-IN" dirty="0"/>
              <a:t>So it is sensible to analyse and settle for a location which would be most economically profitable.</a:t>
            </a:r>
          </a:p>
          <a:p>
            <a:r>
              <a:rPr lang="en-IN" dirty="0"/>
              <a:t>This project looks forward to help people make a data driven decision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25B-27EC-406F-967F-40311755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F3E4-DC5B-48ED-A8CB-C5F40932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was collected for this project:</a:t>
            </a:r>
          </a:p>
          <a:p>
            <a:r>
              <a:rPr lang="en-US" dirty="0"/>
              <a:t>Neighborhood data of Mumbai was scraped from: </a:t>
            </a:r>
            <a:r>
              <a:rPr lang="en-US" u="sng" dirty="0">
                <a:hlinkClick r:id="rId2"/>
              </a:rPr>
              <a:t>https://en.wikipedia.org/wiki/List_of_neighborhoods_in_Mumbai</a:t>
            </a:r>
            <a:endParaRPr lang="en-IN" u="sng" dirty="0"/>
          </a:p>
          <a:p>
            <a:r>
              <a:rPr lang="en-IN" dirty="0"/>
              <a:t>Venue data for all neighbourhoods in Mumbai using Foursquare API.</a:t>
            </a:r>
          </a:p>
          <a:p>
            <a:r>
              <a:rPr lang="en-IN" dirty="0"/>
              <a:t>The geographical coordinates and longitude and latitude were found using the built in python functions.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1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6A9F-A061-4FC8-B7FC-BFAA0C44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4A79-F86C-4184-BB6D-8777B6FD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neighbourhood data was first cleaned and processed to make it usable.</a:t>
            </a:r>
          </a:p>
          <a:p>
            <a:r>
              <a:rPr lang="en-IN" dirty="0"/>
              <a:t>Then the </a:t>
            </a:r>
            <a:r>
              <a:rPr lang="en-IN" dirty="0" err="1"/>
              <a:t>dataframe</a:t>
            </a:r>
            <a:r>
              <a:rPr lang="en-IN" dirty="0"/>
              <a:t> with neighbourhoods with respective latitudes and longitudes was created.</a:t>
            </a:r>
          </a:p>
          <a:p>
            <a:r>
              <a:rPr lang="en-IN" dirty="0"/>
              <a:t>The area with maximum number of neighbourhoods was determined to be south Mumbai</a:t>
            </a:r>
          </a:p>
          <a:p>
            <a:r>
              <a:rPr lang="en-IN" dirty="0"/>
              <a:t>The venue recommendations were collected using Foursquare API.</a:t>
            </a:r>
          </a:p>
          <a:p>
            <a:r>
              <a:rPr lang="en-IN" dirty="0"/>
              <a:t>The </a:t>
            </a:r>
            <a:r>
              <a:rPr lang="en-IN" dirty="0" err="1"/>
              <a:t>dataframe</a:t>
            </a:r>
            <a:r>
              <a:rPr lang="en-IN" dirty="0"/>
              <a:t> with the top 5 common venues was created.</a:t>
            </a:r>
          </a:p>
          <a:p>
            <a:r>
              <a:rPr lang="en-IN" dirty="0"/>
              <a:t>Clusters were formed using </a:t>
            </a:r>
            <a:r>
              <a:rPr lang="en-IN" dirty="0" err="1"/>
              <a:t>KMean</a:t>
            </a:r>
            <a:r>
              <a:rPr lang="en-IN" dirty="0"/>
              <a:t> clustering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3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E3997-96C9-4E7B-849A-32D4A927E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t="25573" r="65530" b="33240"/>
          <a:stretch/>
        </p:blipFill>
        <p:spPr>
          <a:xfrm>
            <a:off x="606489" y="1362269"/>
            <a:ext cx="3219224" cy="37695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1E9B7-013F-4CEC-B7BB-5339B1592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41768" r="35638" b="22721"/>
          <a:stretch/>
        </p:blipFill>
        <p:spPr>
          <a:xfrm>
            <a:off x="4432041" y="1281323"/>
            <a:ext cx="6811347" cy="40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0D00F-1F17-44FC-80FA-ABAF15494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31277" r="45148" b="6912"/>
          <a:stretch/>
        </p:blipFill>
        <p:spPr>
          <a:xfrm>
            <a:off x="689810" y="1379620"/>
            <a:ext cx="4555958" cy="3449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F1050-E4F3-43E8-AA8C-11193B15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1" t="30176" r="27763" b="11578"/>
          <a:stretch/>
        </p:blipFill>
        <p:spPr>
          <a:xfrm>
            <a:off x="6593304" y="1106905"/>
            <a:ext cx="4122821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2AA5E8-20DB-481D-8408-1AD2B2B1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30304" r="28433" b="50525"/>
          <a:stretch/>
        </p:blipFill>
        <p:spPr>
          <a:xfrm>
            <a:off x="497306" y="497306"/>
            <a:ext cx="5374105" cy="8341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71BAC-3766-4B3A-A7F9-3B0E547AB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50000" r="21578" b="5029"/>
          <a:stretch/>
        </p:blipFill>
        <p:spPr>
          <a:xfrm>
            <a:off x="336884" y="1487906"/>
            <a:ext cx="8775032" cy="3084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83956D-B9DD-4C78-AB76-956293BE6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4941438"/>
            <a:ext cx="7299158" cy="11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A9A4-ADBE-489C-9374-3A0268AA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6B5-20BB-48FD-90BF-F2FC570C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recommended region was out of cluster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8A83-633B-4461-838C-F72ABA15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406316"/>
            <a:ext cx="6926291" cy="36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ibm-plex-sans</vt:lpstr>
      <vt:lpstr>Office Theme</vt:lpstr>
      <vt:lpstr>Finding the most suitable area in Mumbai to open a restaurant </vt:lpstr>
      <vt:lpstr>INTRODUCTION</vt:lpstr>
      <vt:lpstr>BUSINESS MODEL</vt:lpstr>
      <vt:lpstr>DATA COLLECTION</vt:lpstr>
      <vt:lpstr>METHODOLOGY</vt:lpstr>
      <vt:lpstr>PowerPoint Presentation</vt:lpstr>
      <vt:lpstr>PowerPoint Presentation</vt:lpstr>
      <vt:lpstr>PowerPoint Presentation</vt:lpstr>
      <vt:lpstr>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suitable area in Mumbai to open a restaurant </dc:title>
  <dc:creator>Shibu John</dc:creator>
  <cp:lastModifiedBy>Shibu John</cp:lastModifiedBy>
  <cp:revision>6</cp:revision>
  <dcterms:created xsi:type="dcterms:W3CDTF">2020-12-10T21:15:55Z</dcterms:created>
  <dcterms:modified xsi:type="dcterms:W3CDTF">2020-12-10T22:19:59Z</dcterms:modified>
</cp:coreProperties>
</file>