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176" r:id="rId1"/>
  </p:sldMasterIdLst>
  <p:sldIdLst>
    <p:sldId id="256" r:id="rId2"/>
    <p:sldId id="257" r:id="rId3"/>
    <p:sldId id="258" r:id="rId4"/>
    <p:sldId id="259" r:id="rId5"/>
    <p:sldId id="263" r:id="rId6"/>
    <p:sldId id="265" r:id="rId7"/>
    <p:sldId id="279" r:id="rId8"/>
    <p:sldId id="267" r:id="rId9"/>
    <p:sldId id="268" r:id="rId10"/>
    <p:sldId id="269" r:id="rId11"/>
    <p:sldId id="270" r:id="rId12"/>
    <p:sldId id="271" r:id="rId13"/>
    <p:sldId id="274" r:id="rId14"/>
    <p:sldId id="280" r:id="rId15"/>
    <p:sldId id="278"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ADAF4-3C9F-48C9-9841-69464143A88A}" v="199" dt="2023-03-13T13:43:39.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18" autoAdjust="0"/>
    <p:restoredTop sz="94660"/>
  </p:normalViewPr>
  <p:slideViewPr>
    <p:cSldViewPr snapToGrid="0">
      <p:cViewPr>
        <p:scale>
          <a:sx n="75" d="100"/>
          <a:sy n="75" d="100"/>
        </p:scale>
        <p:origin x="-629"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v" userId="b8f74a41647165d9" providerId="LiveId" clId="{9BCADAF4-3C9F-48C9-9841-69464143A88A}"/>
    <pc:docChg chg="undo custSel addSld delSld modSld modMainMaster">
      <pc:chgData name="keerthana v" userId="b8f74a41647165d9" providerId="LiveId" clId="{9BCADAF4-3C9F-48C9-9841-69464143A88A}" dt="2023-03-13T13:43:39.892" v="1190"/>
      <pc:docMkLst>
        <pc:docMk/>
      </pc:docMkLst>
      <pc:sldChg chg="modTransition">
        <pc:chgData name="keerthana v" userId="b8f74a41647165d9" providerId="LiveId" clId="{9BCADAF4-3C9F-48C9-9841-69464143A88A}" dt="2023-03-13T13:41:33.977" v="1169"/>
        <pc:sldMkLst>
          <pc:docMk/>
          <pc:sldMk cId="1929692856" sldId="256"/>
        </pc:sldMkLst>
      </pc:sldChg>
      <pc:sldChg chg="modSp mod modTransition">
        <pc:chgData name="keerthana v" userId="b8f74a41647165d9" providerId="LiveId" clId="{9BCADAF4-3C9F-48C9-9841-69464143A88A}" dt="2023-03-13T13:40:01.091" v="1137"/>
        <pc:sldMkLst>
          <pc:docMk/>
          <pc:sldMk cId="1676173766" sldId="257"/>
        </pc:sldMkLst>
        <pc:spChg chg="mod">
          <ac:chgData name="keerthana v" userId="b8f74a41647165d9" providerId="LiveId" clId="{9BCADAF4-3C9F-48C9-9841-69464143A88A}" dt="2023-03-13T13:34:40.442" v="1039" actId="1076"/>
          <ac:spMkLst>
            <pc:docMk/>
            <pc:sldMk cId="1676173766" sldId="257"/>
            <ac:spMk id="2" creationId="{8793812D-D576-F4D0-F986-968295DCD3C6}"/>
          </ac:spMkLst>
        </pc:spChg>
        <pc:spChg chg="mod">
          <ac:chgData name="keerthana v" userId="b8f74a41647165d9" providerId="LiveId" clId="{9BCADAF4-3C9F-48C9-9841-69464143A88A}" dt="2023-03-13T13:35:09.932" v="1045"/>
          <ac:spMkLst>
            <pc:docMk/>
            <pc:sldMk cId="1676173766" sldId="257"/>
            <ac:spMk id="3" creationId="{E6D4087F-292F-80ED-FE09-4C8522506BCB}"/>
          </ac:spMkLst>
        </pc:spChg>
      </pc:sldChg>
      <pc:sldChg chg="modSp mod modTransition">
        <pc:chgData name="keerthana v" userId="b8f74a41647165d9" providerId="LiveId" clId="{9BCADAF4-3C9F-48C9-9841-69464143A88A}" dt="2023-03-13T13:40:16.410" v="1142"/>
        <pc:sldMkLst>
          <pc:docMk/>
          <pc:sldMk cId="2705777999" sldId="258"/>
        </pc:sldMkLst>
        <pc:spChg chg="mod">
          <ac:chgData name="keerthana v" userId="b8f74a41647165d9" providerId="LiveId" clId="{9BCADAF4-3C9F-48C9-9841-69464143A88A}" dt="2023-03-13T13:17:51.261" v="758" actId="1076"/>
          <ac:spMkLst>
            <pc:docMk/>
            <pc:sldMk cId="2705777999" sldId="258"/>
            <ac:spMk id="2" creationId="{887969BF-E362-EC79-B895-39F37B30AFD1}"/>
          </ac:spMkLst>
        </pc:spChg>
        <pc:spChg chg="mod">
          <ac:chgData name="keerthana v" userId="b8f74a41647165d9" providerId="LiveId" clId="{9BCADAF4-3C9F-48C9-9841-69464143A88A}" dt="2023-03-13T13:16:52.609" v="754" actId="20577"/>
          <ac:spMkLst>
            <pc:docMk/>
            <pc:sldMk cId="2705777999" sldId="258"/>
            <ac:spMk id="3" creationId="{F45CF7E1-AC9D-0733-F6E2-D5D132ED0844}"/>
          </ac:spMkLst>
        </pc:spChg>
      </pc:sldChg>
      <pc:sldChg chg="modSp mod modTransition">
        <pc:chgData name="keerthana v" userId="b8f74a41647165d9" providerId="LiveId" clId="{9BCADAF4-3C9F-48C9-9841-69464143A88A}" dt="2023-03-13T13:41:13.372" v="1148"/>
        <pc:sldMkLst>
          <pc:docMk/>
          <pc:sldMk cId="2677829484" sldId="259"/>
        </pc:sldMkLst>
        <pc:spChg chg="mod">
          <ac:chgData name="keerthana v" userId="b8f74a41647165d9" providerId="LiveId" clId="{9BCADAF4-3C9F-48C9-9841-69464143A88A}" dt="2023-03-13T13:18:09.905" v="760" actId="1076"/>
          <ac:spMkLst>
            <pc:docMk/>
            <pc:sldMk cId="2677829484" sldId="259"/>
            <ac:spMk id="2" creationId="{69895FE2-70EC-C450-8D63-5FCB89070DCD}"/>
          </ac:spMkLst>
        </pc:spChg>
        <pc:spChg chg="mod">
          <ac:chgData name="keerthana v" userId="b8f74a41647165d9" providerId="LiveId" clId="{9BCADAF4-3C9F-48C9-9841-69464143A88A}" dt="2023-03-13T13:18:01.150" v="759" actId="1076"/>
          <ac:spMkLst>
            <pc:docMk/>
            <pc:sldMk cId="2677829484" sldId="259"/>
            <ac:spMk id="3" creationId="{3ED531F7-C83B-F7B8-7706-20DE853809CE}"/>
          </ac:spMkLst>
        </pc:spChg>
      </pc:sldChg>
      <pc:sldChg chg="delSp modSp mod modTransition">
        <pc:chgData name="keerthana v" userId="b8f74a41647165d9" providerId="LiveId" clId="{9BCADAF4-3C9F-48C9-9841-69464143A88A}" dt="2023-03-13T13:42:31.836" v="1179"/>
        <pc:sldMkLst>
          <pc:docMk/>
          <pc:sldMk cId="3395872194" sldId="260"/>
        </pc:sldMkLst>
        <pc:spChg chg="del">
          <ac:chgData name="keerthana v" userId="b8f74a41647165d9" providerId="LiveId" clId="{9BCADAF4-3C9F-48C9-9841-69464143A88A}" dt="2023-03-13T12:23:13.936" v="23" actId="21"/>
          <ac:spMkLst>
            <pc:docMk/>
            <pc:sldMk cId="3395872194" sldId="260"/>
            <ac:spMk id="2" creationId="{09BF7754-EC32-18C4-EAE1-C8573EC7A501}"/>
          </ac:spMkLst>
        </pc:spChg>
        <pc:spChg chg="mod">
          <ac:chgData name="keerthana v" userId="b8f74a41647165d9" providerId="LiveId" clId="{9BCADAF4-3C9F-48C9-9841-69464143A88A}" dt="2023-03-13T13:18:22.507" v="762" actId="255"/>
          <ac:spMkLst>
            <pc:docMk/>
            <pc:sldMk cId="3395872194" sldId="260"/>
            <ac:spMk id="3" creationId="{EDD98942-4774-E0C7-CD99-0F66F4D415AC}"/>
          </ac:spMkLst>
        </pc:spChg>
      </pc:sldChg>
      <pc:sldChg chg="modSp mod modTransition">
        <pc:chgData name="keerthana v" userId="b8f74a41647165d9" providerId="LiveId" clId="{9BCADAF4-3C9F-48C9-9841-69464143A88A}" dt="2023-03-13T13:42:27.574" v="1178"/>
        <pc:sldMkLst>
          <pc:docMk/>
          <pc:sldMk cId="3419815447" sldId="261"/>
        </pc:sldMkLst>
        <pc:spChg chg="mod">
          <ac:chgData name="keerthana v" userId="b8f74a41647165d9" providerId="LiveId" clId="{9BCADAF4-3C9F-48C9-9841-69464143A88A}" dt="2023-03-13T13:18:43.155" v="764" actId="1076"/>
          <ac:spMkLst>
            <pc:docMk/>
            <pc:sldMk cId="3419815447" sldId="261"/>
            <ac:spMk id="2" creationId="{1902DF5E-D60F-339F-B819-7CF2B6A50BE5}"/>
          </ac:spMkLst>
        </pc:spChg>
        <pc:spChg chg="mod">
          <ac:chgData name="keerthana v" userId="b8f74a41647165d9" providerId="LiveId" clId="{9BCADAF4-3C9F-48C9-9841-69464143A88A}" dt="2023-03-13T13:20:08.359" v="775" actId="255"/>
          <ac:spMkLst>
            <pc:docMk/>
            <pc:sldMk cId="3419815447" sldId="261"/>
            <ac:spMk id="3" creationId="{F7C937C7-3946-9918-5F50-EEFE83E31A9A}"/>
          </ac:spMkLst>
        </pc:spChg>
      </pc:sldChg>
      <pc:sldChg chg="delSp modSp del mod">
        <pc:chgData name="keerthana v" userId="b8f74a41647165d9" providerId="LiveId" clId="{9BCADAF4-3C9F-48C9-9841-69464143A88A}" dt="2023-03-13T13:20:12.676" v="776" actId="2696"/>
        <pc:sldMkLst>
          <pc:docMk/>
          <pc:sldMk cId="1340284455" sldId="262"/>
        </pc:sldMkLst>
        <pc:spChg chg="del">
          <ac:chgData name="keerthana v" userId="b8f74a41647165d9" providerId="LiveId" clId="{9BCADAF4-3C9F-48C9-9841-69464143A88A}" dt="2023-03-13T12:25:25.432" v="52" actId="21"/>
          <ac:spMkLst>
            <pc:docMk/>
            <pc:sldMk cId="1340284455" sldId="262"/>
            <ac:spMk id="2" creationId="{1FE6BB35-4AE1-0C5E-C80B-3C685E42BB69}"/>
          </ac:spMkLst>
        </pc:spChg>
        <pc:spChg chg="mod">
          <ac:chgData name="keerthana v" userId="b8f74a41647165d9" providerId="LiveId" clId="{9BCADAF4-3C9F-48C9-9841-69464143A88A}" dt="2023-03-13T12:25:28.925" v="53" actId="14100"/>
          <ac:spMkLst>
            <pc:docMk/>
            <pc:sldMk cId="1340284455" sldId="262"/>
            <ac:spMk id="3" creationId="{937CA8E5-BAEF-A773-95CF-CCCE3881009C}"/>
          </ac:spMkLst>
        </pc:spChg>
      </pc:sldChg>
      <pc:sldChg chg="addSp delSp modSp mod modTransition">
        <pc:chgData name="keerthana v" userId="b8f74a41647165d9" providerId="LiveId" clId="{9BCADAF4-3C9F-48C9-9841-69464143A88A}" dt="2023-03-13T13:36:50.263" v="1076"/>
        <pc:sldMkLst>
          <pc:docMk/>
          <pc:sldMk cId="987781618" sldId="263"/>
        </pc:sldMkLst>
        <pc:spChg chg="mod">
          <ac:chgData name="keerthana v" userId="b8f74a41647165d9" providerId="LiveId" clId="{9BCADAF4-3C9F-48C9-9841-69464143A88A}" dt="2023-03-13T13:20:34.741" v="779" actId="1076"/>
          <ac:spMkLst>
            <pc:docMk/>
            <pc:sldMk cId="987781618" sldId="263"/>
            <ac:spMk id="2" creationId="{F5004AAD-B8A9-C655-9CF7-0544953582EF}"/>
          </ac:spMkLst>
        </pc:spChg>
        <pc:spChg chg="mod">
          <ac:chgData name="keerthana v" userId="b8f74a41647165d9" providerId="LiveId" clId="{9BCADAF4-3C9F-48C9-9841-69464143A88A}" dt="2023-03-13T13:23:19.815" v="813" actId="255"/>
          <ac:spMkLst>
            <pc:docMk/>
            <pc:sldMk cId="987781618" sldId="263"/>
            <ac:spMk id="3" creationId="{736EDEE0-426B-42FB-D2EF-951E613AD4E3}"/>
          </ac:spMkLst>
        </pc:spChg>
        <pc:spChg chg="add del mod">
          <ac:chgData name="keerthana v" userId="b8f74a41647165d9" providerId="LiveId" clId="{9BCADAF4-3C9F-48C9-9841-69464143A88A}" dt="2023-03-13T12:29:04.763" v="73"/>
          <ac:spMkLst>
            <pc:docMk/>
            <pc:sldMk cId="987781618" sldId="263"/>
            <ac:spMk id="4" creationId="{54F0E18D-2FCA-BF83-2479-32A2ECA2F124}"/>
          </ac:spMkLst>
        </pc:spChg>
        <pc:spChg chg="add del mod">
          <ac:chgData name="keerthana v" userId="b8f74a41647165d9" providerId="LiveId" clId="{9BCADAF4-3C9F-48C9-9841-69464143A88A}" dt="2023-03-13T12:29:04.763" v="73"/>
          <ac:spMkLst>
            <pc:docMk/>
            <pc:sldMk cId="987781618" sldId="263"/>
            <ac:spMk id="5" creationId="{40AC2BBB-B467-AD36-5FAE-4E0E261B8F1C}"/>
          </ac:spMkLst>
        </pc:spChg>
        <pc:picChg chg="add del mod">
          <ac:chgData name="keerthana v" userId="b8f74a41647165d9" providerId="LiveId" clId="{9BCADAF4-3C9F-48C9-9841-69464143A88A}" dt="2023-03-13T12:29:04.763" v="73"/>
          <ac:picMkLst>
            <pc:docMk/>
            <pc:sldMk cId="987781618" sldId="263"/>
            <ac:picMk id="2049" creationId="{8272BB56-95DD-8E70-B71A-5387EA74540B}"/>
          </ac:picMkLst>
        </pc:picChg>
      </pc:sldChg>
      <pc:sldChg chg="addSp delSp modSp mod modTransition">
        <pc:chgData name="keerthana v" userId="b8f74a41647165d9" providerId="LiveId" clId="{9BCADAF4-3C9F-48C9-9841-69464143A88A}" dt="2023-03-13T13:43:11.826" v="1180"/>
        <pc:sldMkLst>
          <pc:docMk/>
          <pc:sldMk cId="1276246967" sldId="264"/>
        </pc:sldMkLst>
        <pc:spChg chg="mod">
          <ac:chgData name="keerthana v" userId="b8f74a41647165d9" providerId="LiveId" clId="{9BCADAF4-3C9F-48C9-9841-69464143A88A}" dt="2023-03-13T13:23:55.983" v="820" actId="1076"/>
          <ac:spMkLst>
            <pc:docMk/>
            <pc:sldMk cId="1276246967" sldId="264"/>
            <ac:spMk id="2" creationId="{19D37E0D-C8FC-BD7D-9E46-2F53B57C1B02}"/>
          </ac:spMkLst>
        </pc:spChg>
        <pc:spChg chg="del">
          <ac:chgData name="keerthana v" userId="b8f74a41647165d9" providerId="LiveId" clId="{9BCADAF4-3C9F-48C9-9841-69464143A88A}" dt="2023-03-13T12:29:28.830" v="74"/>
          <ac:spMkLst>
            <pc:docMk/>
            <pc:sldMk cId="1276246967" sldId="264"/>
            <ac:spMk id="3" creationId="{2888DD41-C6CE-3EE0-702E-44250A9CD99E}"/>
          </ac:spMkLst>
        </pc:spChg>
        <pc:picChg chg="add mod">
          <ac:chgData name="keerthana v" userId="b8f74a41647165d9" providerId="LiveId" clId="{9BCADAF4-3C9F-48C9-9841-69464143A88A}" dt="2023-03-13T13:23:35.549" v="816" actId="1076"/>
          <ac:picMkLst>
            <pc:docMk/>
            <pc:sldMk cId="1276246967" sldId="264"/>
            <ac:picMk id="4" creationId="{6E349D76-182E-EF40-71CA-341ACB6C6668}"/>
          </ac:picMkLst>
        </pc:picChg>
      </pc:sldChg>
      <pc:sldChg chg="modSp new mod modTransition">
        <pc:chgData name="keerthana v" userId="b8f74a41647165d9" providerId="LiveId" clId="{9BCADAF4-3C9F-48C9-9841-69464143A88A}" dt="2023-03-13T13:43:16.676" v="1181"/>
        <pc:sldMkLst>
          <pc:docMk/>
          <pc:sldMk cId="247992371" sldId="265"/>
        </pc:sldMkLst>
        <pc:spChg chg="mod">
          <ac:chgData name="keerthana v" userId="b8f74a41647165d9" providerId="LiveId" clId="{9BCADAF4-3C9F-48C9-9841-69464143A88A}" dt="2023-03-13T13:24:23.307" v="823" actId="207"/>
          <ac:spMkLst>
            <pc:docMk/>
            <pc:sldMk cId="247992371" sldId="265"/>
            <ac:spMk id="2" creationId="{2650BA6A-DEF7-5778-56D6-5B17A35003BA}"/>
          </ac:spMkLst>
        </pc:spChg>
        <pc:spChg chg="mod">
          <ac:chgData name="keerthana v" userId="b8f74a41647165d9" providerId="LiveId" clId="{9BCADAF4-3C9F-48C9-9841-69464143A88A}" dt="2023-03-13T13:25:10.639" v="831" actId="255"/>
          <ac:spMkLst>
            <pc:docMk/>
            <pc:sldMk cId="247992371" sldId="265"/>
            <ac:spMk id="3" creationId="{1B6E2088-4D46-E94F-A221-808EE83BCD65}"/>
          </ac:spMkLst>
        </pc:spChg>
      </pc:sldChg>
      <pc:sldChg chg="modSp new mod modTransition">
        <pc:chgData name="keerthana v" userId="b8f74a41647165d9" providerId="LiveId" clId="{9BCADAF4-3C9F-48C9-9841-69464143A88A}" dt="2023-03-13T13:43:19.435" v="1182"/>
        <pc:sldMkLst>
          <pc:docMk/>
          <pc:sldMk cId="2618313180" sldId="266"/>
        </pc:sldMkLst>
        <pc:spChg chg="mod">
          <ac:chgData name="keerthana v" userId="b8f74a41647165d9" providerId="LiveId" clId="{9BCADAF4-3C9F-48C9-9841-69464143A88A}" dt="2023-03-13T13:25:32.584" v="835" actId="113"/>
          <ac:spMkLst>
            <pc:docMk/>
            <pc:sldMk cId="2618313180" sldId="266"/>
            <ac:spMk id="2" creationId="{5F8452F7-F009-ADC1-01A2-2C9C279B7601}"/>
          </ac:spMkLst>
        </pc:spChg>
        <pc:spChg chg="mod">
          <ac:chgData name="keerthana v" userId="b8f74a41647165d9" providerId="LiveId" clId="{9BCADAF4-3C9F-48C9-9841-69464143A88A}" dt="2023-03-13T13:25:20.581" v="832" actId="255"/>
          <ac:spMkLst>
            <pc:docMk/>
            <pc:sldMk cId="2618313180" sldId="266"/>
            <ac:spMk id="3" creationId="{3C095005-5A84-B984-BCB6-E0FBF96F578E}"/>
          </ac:spMkLst>
        </pc:spChg>
      </pc:sldChg>
      <pc:sldChg chg="modSp new mod modTransition">
        <pc:chgData name="keerthana v" userId="b8f74a41647165d9" providerId="LiveId" clId="{9BCADAF4-3C9F-48C9-9841-69464143A88A}" dt="2023-03-13T13:43:21.839" v="1183"/>
        <pc:sldMkLst>
          <pc:docMk/>
          <pc:sldMk cId="2032885749" sldId="267"/>
        </pc:sldMkLst>
        <pc:spChg chg="mod">
          <ac:chgData name="keerthana v" userId="b8f74a41647165d9" providerId="LiveId" clId="{9BCADAF4-3C9F-48C9-9841-69464143A88A}" dt="2023-03-13T13:27:57.598" v="859" actId="1076"/>
          <ac:spMkLst>
            <pc:docMk/>
            <pc:sldMk cId="2032885749" sldId="267"/>
            <ac:spMk id="2" creationId="{1930254B-9DAF-B66D-8435-BC762EF1D29E}"/>
          </ac:spMkLst>
        </pc:spChg>
        <pc:spChg chg="mod">
          <ac:chgData name="keerthana v" userId="b8f74a41647165d9" providerId="LiveId" clId="{9BCADAF4-3C9F-48C9-9841-69464143A88A}" dt="2023-03-13T13:27:47.307" v="856" actId="1076"/>
          <ac:spMkLst>
            <pc:docMk/>
            <pc:sldMk cId="2032885749" sldId="267"/>
            <ac:spMk id="3" creationId="{A47A6E94-B2DB-3211-CDC1-C36EBA5F11A3}"/>
          </ac:spMkLst>
        </pc:spChg>
      </pc:sldChg>
      <pc:sldChg chg="addSp delSp modSp new mod modTransition">
        <pc:chgData name="keerthana v" userId="b8f74a41647165d9" providerId="LiveId" clId="{9BCADAF4-3C9F-48C9-9841-69464143A88A}" dt="2023-03-13T13:43:24.244" v="1184"/>
        <pc:sldMkLst>
          <pc:docMk/>
          <pc:sldMk cId="2013894392" sldId="268"/>
        </pc:sldMkLst>
        <pc:spChg chg="mod">
          <ac:chgData name="keerthana v" userId="b8f74a41647165d9" providerId="LiveId" clId="{9BCADAF4-3C9F-48C9-9841-69464143A88A}" dt="2023-03-13T13:28:12.762" v="863" actId="1076"/>
          <ac:spMkLst>
            <pc:docMk/>
            <pc:sldMk cId="2013894392" sldId="268"/>
            <ac:spMk id="2" creationId="{FD4413C6-5A5E-8E82-F5B0-8348633D2664}"/>
          </ac:spMkLst>
        </pc:spChg>
        <pc:spChg chg="del mod">
          <ac:chgData name="keerthana v" userId="b8f74a41647165d9" providerId="LiveId" clId="{9BCADAF4-3C9F-48C9-9841-69464143A88A}" dt="2023-03-13T12:55:04.117" v="525"/>
          <ac:spMkLst>
            <pc:docMk/>
            <pc:sldMk cId="2013894392" sldId="268"/>
            <ac:spMk id="3" creationId="{5E50B187-F895-DD47-CCEC-1AEE3A8BE549}"/>
          </ac:spMkLst>
        </pc:spChg>
        <pc:picChg chg="add mod">
          <ac:chgData name="keerthana v" userId="b8f74a41647165d9" providerId="LiveId" clId="{9BCADAF4-3C9F-48C9-9841-69464143A88A}" dt="2023-03-13T13:28:16.366" v="865" actId="14100"/>
          <ac:picMkLst>
            <pc:docMk/>
            <pc:sldMk cId="2013894392" sldId="268"/>
            <ac:picMk id="4" creationId="{D9C10098-6799-09BA-01EE-D9E18F81F959}"/>
          </ac:picMkLst>
        </pc:picChg>
      </pc:sldChg>
      <pc:sldChg chg="addSp delSp modSp new mod modTransition">
        <pc:chgData name="keerthana v" userId="b8f74a41647165d9" providerId="LiveId" clId="{9BCADAF4-3C9F-48C9-9841-69464143A88A}" dt="2023-03-13T13:43:26.646" v="1185"/>
        <pc:sldMkLst>
          <pc:docMk/>
          <pc:sldMk cId="4263895889" sldId="269"/>
        </pc:sldMkLst>
        <pc:spChg chg="add del mod">
          <ac:chgData name="keerthana v" userId="b8f74a41647165d9" providerId="LiveId" clId="{9BCADAF4-3C9F-48C9-9841-69464143A88A}" dt="2023-03-13T13:28:33.018" v="869" actId="1076"/>
          <ac:spMkLst>
            <pc:docMk/>
            <pc:sldMk cId="4263895889" sldId="269"/>
            <ac:spMk id="2" creationId="{A98853C2-5856-C033-A212-0395CBF4821B}"/>
          </ac:spMkLst>
        </pc:spChg>
        <pc:spChg chg="add del mod">
          <ac:chgData name="keerthana v" userId="b8f74a41647165d9" providerId="LiveId" clId="{9BCADAF4-3C9F-48C9-9841-69464143A88A}" dt="2023-03-13T13:01:24.328" v="558" actId="3680"/>
          <ac:spMkLst>
            <pc:docMk/>
            <pc:sldMk cId="4263895889" sldId="269"/>
            <ac:spMk id="3" creationId="{066EDFAD-0FAB-0E44-6EA9-5789BA67DD0D}"/>
          </ac:spMkLst>
        </pc:spChg>
        <pc:spChg chg="add del mod">
          <ac:chgData name="keerthana v" userId="b8f74a41647165d9" providerId="LiveId" clId="{9BCADAF4-3C9F-48C9-9841-69464143A88A}" dt="2023-03-13T12:59:41.120" v="543" actId="21"/>
          <ac:spMkLst>
            <pc:docMk/>
            <pc:sldMk cId="4263895889" sldId="269"/>
            <ac:spMk id="6" creationId="{FC9AB606-1FA5-7D24-B060-84F3A2E17B24}"/>
          </ac:spMkLst>
        </pc:spChg>
        <pc:graphicFrameChg chg="add mod ord modGraphic">
          <ac:chgData name="keerthana v" userId="b8f74a41647165d9" providerId="LiveId" clId="{9BCADAF4-3C9F-48C9-9841-69464143A88A}" dt="2023-03-13T13:28:26.867" v="868" actId="1076"/>
          <ac:graphicFrameMkLst>
            <pc:docMk/>
            <pc:sldMk cId="4263895889" sldId="269"/>
            <ac:graphicFrameMk id="7" creationId="{E49C06A8-FE29-50AE-4C52-691EEA65E0DA}"/>
          </ac:graphicFrameMkLst>
        </pc:graphicFrameChg>
        <pc:picChg chg="add del mod">
          <ac:chgData name="keerthana v" userId="b8f74a41647165d9" providerId="LiveId" clId="{9BCADAF4-3C9F-48C9-9841-69464143A88A}" dt="2023-03-13T12:59:43.915" v="549"/>
          <ac:picMkLst>
            <pc:docMk/>
            <pc:sldMk cId="4263895889" sldId="269"/>
            <ac:picMk id="4" creationId="{6608F2CB-F414-4C20-D3CC-F609BC9B8590}"/>
          </ac:picMkLst>
        </pc:picChg>
      </pc:sldChg>
      <pc:sldChg chg="addSp delSp modSp new mod modTransition">
        <pc:chgData name="keerthana v" userId="b8f74a41647165d9" providerId="LiveId" clId="{9BCADAF4-3C9F-48C9-9841-69464143A88A}" dt="2023-03-13T13:43:29.394" v="1186"/>
        <pc:sldMkLst>
          <pc:docMk/>
          <pc:sldMk cId="49375059" sldId="270"/>
        </pc:sldMkLst>
        <pc:spChg chg="mod">
          <ac:chgData name="keerthana v" userId="b8f74a41647165d9" providerId="LiveId" clId="{9BCADAF4-3C9F-48C9-9841-69464143A88A}" dt="2023-03-13T13:29:08.278" v="876" actId="1076"/>
          <ac:spMkLst>
            <pc:docMk/>
            <pc:sldMk cId="49375059" sldId="270"/>
            <ac:spMk id="2" creationId="{A5515D8F-3595-1EAE-BC2B-7C911FE38BB3}"/>
          </ac:spMkLst>
        </pc:spChg>
        <pc:spChg chg="del mod">
          <ac:chgData name="keerthana v" userId="b8f74a41647165d9" providerId="LiveId" clId="{9BCADAF4-3C9F-48C9-9841-69464143A88A}" dt="2023-03-13T13:04:51.723" v="586" actId="3680"/>
          <ac:spMkLst>
            <pc:docMk/>
            <pc:sldMk cId="49375059" sldId="270"/>
            <ac:spMk id="3" creationId="{D36DF700-1C1E-A207-D6DB-E34CEB063F25}"/>
          </ac:spMkLst>
        </pc:spChg>
        <pc:graphicFrameChg chg="add mod ord modGraphic">
          <ac:chgData name="keerthana v" userId="b8f74a41647165d9" providerId="LiveId" clId="{9BCADAF4-3C9F-48C9-9841-69464143A88A}" dt="2023-03-13T13:29:04.291" v="875" actId="1076"/>
          <ac:graphicFrameMkLst>
            <pc:docMk/>
            <pc:sldMk cId="49375059" sldId="270"/>
            <ac:graphicFrameMk id="4" creationId="{E60D0CEE-3A6A-15B2-1DCA-3E1F2B96D2C9}"/>
          </ac:graphicFrameMkLst>
        </pc:graphicFrameChg>
      </pc:sldChg>
      <pc:sldChg chg="addSp delSp modSp new mod modTransition">
        <pc:chgData name="keerthana v" userId="b8f74a41647165d9" providerId="LiveId" clId="{9BCADAF4-3C9F-48C9-9841-69464143A88A}" dt="2023-03-13T13:43:31.872" v="1187"/>
        <pc:sldMkLst>
          <pc:docMk/>
          <pc:sldMk cId="863356108" sldId="271"/>
        </pc:sldMkLst>
        <pc:spChg chg="mod">
          <ac:chgData name="keerthana v" userId="b8f74a41647165d9" providerId="LiveId" clId="{9BCADAF4-3C9F-48C9-9841-69464143A88A}" dt="2023-03-13T13:29:22.243" v="879" actId="1076"/>
          <ac:spMkLst>
            <pc:docMk/>
            <pc:sldMk cId="863356108" sldId="271"/>
            <ac:spMk id="2" creationId="{9C9004B3-28B8-2945-7304-836B976E9A8D}"/>
          </ac:spMkLst>
        </pc:spChg>
        <pc:spChg chg="del">
          <ac:chgData name="keerthana v" userId="b8f74a41647165d9" providerId="LiveId" clId="{9BCADAF4-3C9F-48C9-9841-69464143A88A}" dt="2023-03-13T13:08:46.503" v="626"/>
          <ac:spMkLst>
            <pc:docMk/>
            <pc:sldMk cId="863356108" sldId="271"/>
            <ac:spMk id="3" creationId="{D0B14511-699E-CDE9-4453-EEACEAA91FD9}"/>
          </ac:spMkLst>
        </pc:spChg>
        <pc:picChg chg="add mod">
          <ac:chgData name="keerthana v" userId="b8f74a41647165d9" providerId="LiveId" clId="{9BCADAF4-3C9F-48C9-9841-69464143A88A}" dt="2023-03-13T13:29:15.362" v="877" actId="14100"/>
          <ac:picMkLst>
            <pc:docMk/>
            <pc:sldMk cId="863356108" sldId="271"/>
            <ac:picMk id="4" creationId="{D7D09F1A-E742-4739-AE06-EB34C714CF9A}"/>
          </ac:picMkLst>
        </pc:picChg>
      </pc:sldChg>
      <pc:sldChg chg="addSp delSp modSp new del mod">
        <pc:chgData name="keerthana v" userId="b8f74a41647165d9" providerId="LiveId" clId="{9BCADAF4-3C9F-48C9-9841-69464143A88A}" dt="2023-03-13T13:11:18.704" v="658" actId="2696"/>
        <pc:sldMkLst>
          <pc:docMk/>
          <pc:sldMk cId="934724456" sldId="272"/>
        </pc:sldMkLst>
        <pc:spChg chg="del">
          <ac:chgData name="keerthana v" userId="b8f74a41647165d9" providerId="LiveId" clId="{9BCADAF4-3C9F-48C9-9841-69464143A88A}" dt="2023-03-13T13:09:27.069" v="633" actId="21"/>
          <ac:spMkLst>
            <pc:docMk/>
            <pc:sldMk cId="934724456" sldId="272"/>
            <ac:spMk id="2" creationId="{136E0249-B742-98DC-51B8-83ECB45CE85B}"/>
          </ac:spMkLst>
        </pc:spChg>
        <pc:spChg chg="del">
          <ac:chgData name="keerthana v" userId="b8f74a41647165d9" providerId="LiveId" clId="{9BCADAF4-3C9F-48C9-9841-69464143A88A}" dt="2023-03-13T13:09:22.720" v="632"/>
          <ac:spMkLst>
            <pc:docMk/>
            <pc:sldMk cId="934724456" sldId="272"/>
            <ac:spMk id="3" creationId="{E9149B30-BF78-78F9-760F-76DBD6F56138}"/>
          </ac:spMkLst>
        </pc:spChg>
        <pc:picChg chg="add mod">
          <ac:chgData name="keerthana v" userId="b8f74a41647165d9" providerId="LiveId" clId="{9BCADAF4-3C9F-48C9-9841-69464143A88A}" dt="2023-03-13T13:10:58.758" v="647" actId="14100"/>
          <ac:picMkLst>
            <pc:docMk/>
            <pc:sldMk cId="934724456" sldId="272"/>
            <ac:picMk id="4" creationId="{91B0125E-C974-89EF-6F08-942CD2BD3697}"/>
          </ac:picMkLst>
        </pc:picChg>
      </pc:sldChg>
      <pc:sldChg chg="addSp delSp modSp new mod modTransition">
        <pc:chgData name="keerthana v" userId="b8f74a41647165d9" providerId="LiveId" clId="{9BCADAF4-3C9F-48C9-9841-69464143A88A}" dt="2023-03-13T13:43:36.819" v="1189"/>
        <pc:sldMkLst>
          <pc:docMk/>
          <pc:sldMk cId="2113199619" sldId="273"/>
        </pc:sldMkLst>
        <pc:spChg chg="del">
          <ac:chgData name="keerthana v" userId="b8f74a41647165d9" providerId="LiveId" clId="{9BCADAF4-3C9F-48C9-9841-69464143A88A}" dt="2023-03-13T13:10:22.698" v="641" actId="21"/>
          <ac:spMkLst>
            <pc:docMk/>
            <pc:sldMk cId="2113199619" sldId="273"/>
            <ac:spMk id="2" creationId="{D5A25E6F-0F48-FE52-212B-55409EBEE122}"/>
          </ac:spMkLst>
        </pc:spChg>
        <pc:spChg chg="del">
          <ac:chgData name="keerthana v" userId="b8f74a41647165d9" providerId="LiveId" clId="{9BCADAF4-3C9F-48C9-9841-69464143A88A}" dt="2023-03-13T13:10:18.825" v="640"/>
          <ac:spMkLst>
            <pc:docMk/>
            <pc:sldMk cId="2113199619" sldId="273"/>
            <ac:spMk id="3" creationId="{9FA32936-BE51-B683-5459-8A3709D2B760}"/>
          </ac:spMkLst>
        </pc:spChg>
        <pc:picChg chg="add mod">
          <ac:chgData name="keerthana v" userId="b8f74a41647165d9" providerId="LiveId" clId="{9BCADAF4-3C9F-48C9-9841-69464143A88A}" dt="2023-03-13T13:10:37.226" v="646" actId="14100"/>
          <ac:picMkLst>
            <pc:docMk/>
            <pc:sldMk cId="2113199619" sldId="273"/>
            <ac:picMk id="4" creationId="{19B3F9F0-FDBF-4FAC-593C-BE05CC687088}"/>
          </ac:picMkLst>
        </pc:picChg>
      </pc:sldChg>
      <pc:sldChg chg="addSp delSp modSp new mod modTransition">
        <pc:chgData name="keerthana v" userId="b8f74a41647165d9" providerId="LiveId" clId="{9BCADAF4-3C9F-48C9-9841-69464143A88A}" dt="2023-03-13T13:43:34.202" v="1188"/>
        <pc:sldMkLst>
          <pc:docMk/>
          <pc:sldMk cId="4240638771" sldId="274"/>
        </pc:sldMkLst>
        <pc:spChg chg="mod">
          <ac:chgData name="keerthana v" userId="b8f74a41647165d9" providerId="LiveId" clId="{9BCADAF4-3C9F-48C9-9841-69464143A88A}" dt="2023-03-13T13:29:54.332" v="884" actId="2711"/>
          <ac:spMkLst>
            <pc:docMk/>
            <pc:sldMk cId="4240638771" sldId="274"/>
            <ac:spMk id="2" creationId="{490E2849-2787-D78E-DCA6-8BB2FFEB8E34}"/>
          </ac:spMkLst>
        </pc:spChg>
        <pc:spChg chg="del">
          <ac:chgData name="keerthana v" userId="b8f74a41647165d9" providerId="LiveId" clId="{9BCADAF4-3C9F-48C9-9841-69464143A88A}" dt="2023-03-13T13:11:09.218" v="649"/>
          <ac:spMkLst>
            <pc:docMk/>
            <pc:sldMk cId="4240638771" sldId="274"/>
            <ac:spMk id="3" creationId="{76A9DFEF-775B-1CF6-DC56-54BFBE453A33}"/>
          </ac:spMkLst>
        </pc:spChg>
        <pc:picChg chg="add mod">
          <ac:chgData name="keerthana v" userId="b8f74a41647165d9" providerId="LiveId" clId="{9BCADAF4-3C9F-48C9-9841-69464143A88A}" dt="2023-03-13T13:29:30.804" v="880" actId="14100"/>
          <ac:picMkLst>
            <pc:docMk/>
            <pc:sldMk cId="4240638771" sldId="274"/>
            <ac:picMk id="4" creationId="{C4D0148B-0720-0A5B-5552-F903D92F43FB}"/>
          </ac:picMkLst>
        </pc:picChg>
      </pc:sldChg>
      <pc:sldChg chg="modSp new mod modTransition">
        <pc:chgData name="keerthana v" userId="b8f74a41647165d9" providerId="LiveId" clId="{9BCADAF4-3C9F-48C9-9841-69464143A88A}" dt="2023-03-13T13:43:39.892" v="1190"/>
        <pc:sldMkLst>
          <pc:docMk/>
          <pc:sldMk cId="4020183630" sldId="275"/>
        </pc:sldMkLst>
        <pc:spChg chg="mod">
          <ac:chgData name="keerthana v" userId="b8f74a41647165d9" providerId="LiveId" clId="{9BCADAF4-3C9F-48C9-9841-69464143A88A}" dt="2023-03-13T13:30:08.963" v="886" actId="1076"/>
          <ac:spMkLst>
            <pc:docMk/>
            <pc:sldMk cId="4020183630" sldId="275"/>
            <ac:spMk id="2" creationId="{A683DBBB-10F8-B818-BAA6-72FCE1D88550}"/>
          </ac:spMkLst>
        </pc:spChg>
        <pc:spChg chg="mod">
          <ac:chgData name="keerthana v" userId="b8f74a41647165d9" providerId="LiveId" clId="{9BCADAF4-3C9F-48C9-9841-69464143A88A}" dt="2023-03-13T13:14:00.317" v="706" actId="113"/>
          <ac:spMkLst>
            <pc:docMk/>
            <pc:sldMk cId="4020183630" sldId="275"/>
            <ac:spMk id="3" creationId="{611885D9-9091-2834-CF5C-D1E324B0503A}"/>
          </ac:spMkLst>
        </pc:spChg>
      </pc:sldChg>
      <pc:sldChg chg="addSp delSp modSp new mod modTransition">
        <pc:chgData name="keerthana v" userId="b8f74a41647165d9" providerId="LiveId" clId="{9BCADAF4-3C9F-48C9-9841-69464143A88A}" dt="2023-03-13T13:38:26.044" v="1100"/>
        <pc:sldMkLst>
          <pc:docMk/>
          <pc:sldMk cId="3020572684" sldId="276"/>
        </pc:sldMkLst>
        <pc:spChg chg="mod">
          <ac:chgData name="keerthana v" userId="b8f74a41647165d9" providerId="LiveId" clId="{9BCADAF4-3C9F-48C9-9841-69464143A88A}" dt="2023-03-13T13:30:21.694" v="889" actId="1076"/>
          <ac:spMkLst>
            <pc:docMk/>
            <pc:sldMk cId="3020572684" sldId="276"/>
            <ac:spMk id="2" creationId="{1AA57DE5-BB20-F611-52DC-30DB3271FA24}"/>
          </ac:spMkLst>
        </pc:spChg>
        <pc:spChg chg="del">
          <ac:chgData name="keerthana v" userId="b8f74a41647165d9" providerId="LiveId" clId="{9BCADAF4-3C9F-48C9-9841-69464143A88A}" dt="2023-03-13T13:14:31.675" v="709"/>
          <ac:spMkLst>
            <pc:docMk/>
            <pc:sldMk cId="3020572684" sldId="276"/>
            <ac:spMk id="3" creationId="{01204C37-CA6B-71B4-DB7E-67FCF9211B65}"/>
          </ac:spMkLst>
        </pc:spChg>
        <pc:picChg chg="add mod">
          <ac:chgData name="keerthana v" userId="b8f74a41647165d9" providerId="LiveId" clId="{9BCADAF4-3C9F-48C9-9841-69464143A88A}" dt="2023-03-13T13:30:35.639" v="891" actId="14100"/>
          <ac:picMkLst>
            <pc:docMk/>
            <pc:sldMk cId="3020572684" sldId="276"/>
            <ac:picMk id="4" creationId="{F27485A0-A29D-6023-FA6A-6359C110630A}"/>
          </ac:picMkLst>
        </pc:picChg>
      </pc:sldChg>
      <pc:sldChg chg="delSp modSp new mod modTransition">
        <pc:chgData name="keerthana v" userId="b8f74a41647165d9" providerId="LiveId" clId="{9BCADAF4-3C9F-48C9-9841-69464143A88A}" dt="2023-03-13T13:38:44.789" v="1123"/>
        <pc:sldMkLst>
          <pc:docMk/>
          <pc:sldMk cId="1557252070" sldId="277"/>
        </pc:sldMkLst>
        <pc:spChg chg="del">
          <ac:chgData name="keerthana v" userId="b8f74a41647165d9" providerId="LiveId" clId="{9BCADAF4-3C9F-48C9-9841-69464143A88A}" dt="2023-03-13T13:14:53.043" v="714" actId="21"/>
          <ac:spMkLst>
            <pc:docMk/>
            <pc:sldMk cId="1557252070" sldId="277"/>
            <ac:spMk id="2" creationId="{F9A48F7D-C595-F992-7C5C-0713AAF470B5}"/>
          </ac:spMkLst>
        </pc:spChg>
        <pc:spChg chg="mod">
          <ac:chgData name="keerthana v" userId="b8f74a41647165d9" providerId="LiveId" clId="{9BCADAF4-3C9F-48C9-9841-69464143A88A}" dt="2023-03-13T13:15:43.472" v="724" actId="122"/>
          <ac:spMkLst>
            <pc:docMk/>
            <pc:sldMk cId="1557252070" sldId="277"/>
            <ac:spMk id="3" creationId="{EAA33DFC-FB4A-AC89-FC83-3FE35AA6C905}"/>
          </ac:spMkLst>
        </pc:spChg>
      </pc:sldChg>
      <pc:sldMasterChg chg="modTransition modSldLayout">
        <pc:chgData name="keerthana v" userId="b8f74a41647165d9" providerId="LiveId" clId="{9BCADAF4-3C9F-48C9-9841-69464143A88A}" dt="2023-03-13T13:36:26.030" v="1072"/>
        <pc:sldMasterMkLst>
          <pc:docMk/>
          <pc:sldMasterMk cId="3512188197" sldId="2147484176"/>
        </pc:sldMasterMkLst>
        <pc:sldLayoutChg chg="modTransition">
          <pc:chgData name="keerthana v" userId="b8f74a41647165d9" providerId="LiveId" clId="{9BCADAF4-3C9F-48C9-9841-69464143A88A}" dt="2023-03-13T13:36:26.030" v="1072"/>
          <pc:sldLayoutMkLst>
            <pc:docMk/>
            <pc:sldMasterMk cId="3512188197" sldId="2147484176"/>
            <pc:sldLayoutMk cId="2710923545" sldId="2147484177"/>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4255004732" sldId="2147484178"/>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654843387" sldId="2147484179"/>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721089414" sldId="2147484180"/>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486538850" sldId="2147484181"/>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3057372176" sldId="2147484182"/>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1987509523" sldId="2147484183"/>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2173624982" sldId="2147484184"/>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54647506" sldId="2147484185"/>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950608560" sldId="2147484186"/>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3930726382" sldId="2147484187"/>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2804177995" sldId="2147484188"/>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2286118102" sldId="2147484189"/>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3336045419" sldId="2147484190"/>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2600106281" sldId="2147484191"/>
          </pc:sldLayoutMkLst>
        </pc:sldLayoutChg>
        <pc:sldLayoutChg chg="modTransition">
          <pc:chgData name="keerthana v" userId="b8f74a41647165d9" providerId="LiveId" clId="{9BCADAF4-3C9F-48C9-9841-69464143A88A}" dt="2023-03-13T13:36:26.030" v="1072"/>
          <pc:sldLayoutMkLst>
            <pc:docMk/>
            <pc:sldMasterMk cId="3512188197" sldId="2147484176"/>
            <pc:sldLayoutMk cId="3704868240" sldId="2147484192"/>
          </pc:sldLayoutMkLst>
        </pc:sldLayoutChg>
      </pc:sldMasterChg>
    </pc:docChg>
  </pc:docChgLst>
  <pc:docChgLst>
    <pc:chgData name="keerthana v" userId="b8f74a41647165d9" providerId="LiveId" clId="{18ABBFA1-993A-4D53-82E8-D18E2A97B16C}"/>
    <pc:docChg chg="custSel addSld modSld">
      <pc:chgData name="keerthana v" userId="b8f74a41647165d9" providerId="LiveId" clId="{18ABBFA1-993A-4D53-82E8-D18E2A97B16C}" dt="2023-03-06T07:08:52.320" v="65" actId="14100"/>
      <pc:docMkLst>
        <pc:docMk/>
      </pc:docMkLst>
      <pc:sldChg chg="addSp modSp mod">
        <pc:chgData name="keerthana v" userId="b8f74a41647165d9" providerId="LiveId" clId="{18ABBFA1-993A-4D53-82E8-D18E2A97B16C}" dt="2023-03-06T07:03:59.995" v="21" actId="1076"/>
        <pc:sldMkLst>
          <pc:docMk/>
          <pc:sldMk cId="1929692856" sldId="256"/>
        </pc:sldMkLst>
        <pc:spChg chg="mod">
          <ac:chgData name="keerthana v" userId="b8f74a41647165d9" providerId="LiveId" clId="{18ABBFA1-993A-4D53-82E8-D18E2A97B16C}" dt="2023-03-06T07:02:43.291" v="10" actId="1076"/>
          <ac:spMkLst>
            <pc:docMk/>
            <pc:sldMk cId="1929692856" sldId="256"/>
            <ac:spMk id="5" creationId="{049D83E1-F2C5-4E07-36F3-3AEAF37A03D2}"/>
          </ac:spMkLst>
        </pc:spChg>
        <pc:spChg chg="mod">
          <ac:chgData name="keerthana v" userId="b8f74a41647165d9" providerId="LiveId" clId="{18ABBFA1-993A-4D53-82E8-D18E2A97B16C}" dt="2023-03-06T07:02:02.977" v="7" actId="255"/>
          <ac:spMkLst>
            <pc:docMk/>
            <pc:sldMk cId="1929692856" sldId="256"/>
            <ac:spMk id="6" creationId="{0D1CC93C-C355-B55E-4E67-EC4C5A70AA28}"/>
          </ac:spMkLst>
        </pc:spChg>
        <pc:spChg chg="mod">
          <ac:chgData name="keerthana v" userId="b8f74a41647165d9" providerId="LiveId" clId="{18ABBFA1-993A-4D53-82E8-D18E2A97B16C}" dt="2023-03-06T07:02:13.260" v="9" actId="1076"/>
          <ac:spMkLst>
            <pc:docMk/>
            <pc:sldMk cId="1929692856" sldId="256"/>
            <ac:spMk id="7" creationId="{A2838D42-0539-E6B1-5FC5-454275F1FF86}"/>
          </ac:spMkLst>
        </pc:spChg>
        <pc:picChg chg="add mod">
          <ac:chgData name="keerthana v" userId="b8f74a41647165d9" providerId="LiveId" clId="{18ABBFA1-993A-4D53-82E8-D18E2A97B16C}" dt="2023-03-06T07:03:25.655" v="15" actId="14100"/>
          <ac:picMkLst>
            <pc:docMk/>
            <pc:sldMk cId="1929692856" sldId="256"/>
            <ac:picMk id="8" creationId="{C16C3F7E-A072-DFE9-3BB4-27AA9026F690}"/>
          </ac:picMkLst>
        </pc:picChg>
        <pc:picChg chg="add mod">
          <ac:chgData name="keerthana v" userId="b8f74a41647165d9" providerId="LiveId" clId="{18ABBFA1-993A-4D53-82E8-D18E2A97B16C}" dt="2023-03-06T07:03:59.995" v="21" actId="1076"/>
          <ac:picMkLst>
            <pc:docMk/>
            <pc:sldMk cId="1929692856" sldId="256"/>
            <ac:picMk id="9" creationId="{2B2B894C-C9B2-180B-A0F1-C46291F9E723}"/>
          </ac:picMkLst>
        </pc:picChg>
      </pc:sldChg>
      <pc:sldChg chg="modSp mod">
        <pc:chgData name="keerthana v" userId="b8f74a41647165d9" providerId="LiveId" clId="{18ABBFA1-993A-4D53-82E8-D18E2A97B16C}" dt="2023-03-06T07:05:17.743" v="28" actId="27636"/>
        <pc:sldMkLst>
          <pc:docMk/>
          <pc:sldMk cId="1676173766" sldId="257"/>
        </pc:sldMkLst>
        <pc:spChg chg="mod">
          <ac:chgData name="keerthana v" userId="b8f74a41647165d9" providerId="LiveId" clId="{18ABBFA1-993A-4D53-82E8-D18E2A97B16C}" dt="2023-03-06T07:04:18.735" v="23" actId="122"/>
          <ac:spMkLst>
            <pc:docMk/>
            <pc:sldMk cId="1676173766" sldId="257"/>
            <ac:spMk id="2" creationId="{8793812D-D576-F4D0-F986-968295DCD3C6}"/>
          </ac:spMkLst>
        </pc:spChg>
        <pc:spChg chg="mod">
          <ac:chgData name="keerthana v" userId="b8f74a41647165d9" providerId="LiveId" clId="{18ABBFA1-993A-4D53-82E8-D18E2A97B16C}" dt="2023-03-06T07:05:17.743" v="28" actId="27636"/>
          <ac:spMkLst>
            <pc:docMk/>
            <pc:sldMk cId="1676173766" sldId="257"/>
            <ac:spMk id="3" creationId="{E6D4087F-292F-80ED-FE09-4C8522506BCB}"/>
          </ac:spMkLst>
        </pc:spChg>
      </pc:sldChg>
      <pc:sldChg chg="addSp modSp new mod">
        <pc:chgData name="keerthana v" userId="b8f74a41647165d9" providerId="LiveId" clId="{18ABBFA1-993A-4D53-82E8-D18E2A97B16C}" dt="2023-03-06T07:08:14.635" v="62" actId="14100"/>
        <pc:sldMkLst>
          <pc:docMk/>
          <pc:sldMk cId="2705777999" sldId="258"/>
        </pc:sldMkLst>
        <pc:spChg chg="mod">
          <ac:chgData name="keerthana v" userId="b8f74a41647165d9" providerId="LiveId" clId="{18ABBFA1-993A-4D53-82E8-D18E2A97B16C}" dt="2023-03-06T07:06:57.790" v="36"/>
          <ac:spMkLst>
            <pc:docMk/>
            <pc:sldMk cId="2705777999" sldId="258"/>
            <ac:spMk id="2" creationId="{887969BF-E362-EC79-B895-39F37B30AFD1}"/>
          </ac:spMkLst>
        </pc:spChg>
        <pc:spChg chg="mod">
          <ac:chgData name="keerthana v" userId="b8f74a41647165d9" providerId="LiveId" clId="{18ABBFA1-993A-4D53-82E8-D18E2A97B16C}" dt="2023-03-06T07:08:14.635" v="62" actId="14100"/>
          <ac:spMkLst>
            <pc:docMk/>
            <pc:sldMk cId="2705777999" sldId="258"/>
            <ac:spMk id="3" creationId="{F45CF7E1-AC9D-0733-F6E2-D5D132ED0844}"/>
          </ac:spMkLst>
        </pc:spChg>
        <pc:picChg chg="add mod">
          <ac:chgData name="keerthana v" userId="b8f74a41647165d9" providerId="LiveId" clId="{18ABBFA1-993A-4D53-82E8-D18E2A97B16C}" dt="2023-03-06T07:08:10.303" v="61" actId="1076"/>
          <ac:picMkLst>
            <pc:docMk/>
            <pc:sldMk cId="2705777999" sldId="258"/>
            <ac:picMk id="4" creationId="{456113D1-CEDB-5458-AAC5-58608B5AC781}"/>
          </ac:picMkLst>
        </pc:picChg>
      </pc:sldChg>
      <pc:sldChg chg="modSp new mod">
        <pc:chgData name="keerthana v" userId="b8f74a41647165d9" providerId="LiveId" clId="{18ABBFA1-993A-4D53-82E8-D18E2A97B16C}" dt="2023-03-06T07:08:52.320" v="65" actId="14100"/>
        <pc:sldMkLst>
          <pc:docMk/>
          <pc:sldMk cId="2677829484" sldId="259"/>
        </pc:sldMkLst>
        <pc:spChg chg="mod">
          <ac:chgData name="keerthana v" userId="b8f74a41647165d9" providerId="LiveId" clId="{18ABBFA1-993A-4D53-82E8-D18E2A97B16C}" dt="2023-03-06T07:08:52.320" v="65" actId="14100"/>
          <ac:spMkLst>
            <pc:docMk/>
            <pc:sldMk cId="2677829484" sldId="259"/>
            <ac:spMk id="2" creationId="{69895FE2-70EC-C450-8D63-5FCB89070DCD}"/>
          </ac:spMkLst>
        </pc:spChg>
      </pc:sldChg>
      <pc:sldChg chg="new">
        <pc:chgData name="keerthana v" userId="b8f74a41647165d9" providerId="LiveId" clId="{18ABBFA1-993A-4D53-82E8-D18E2A97B16C}" dt="2023-03-06T07:06:28.970" v="31" actId="680"/>
        <pc:sldMkLst>
          <pc:docMk/>
          <pc:sldMk cId="3395872194" sldId="260"/>
        </pc:sldMkLst>
      </pc:sldChg>
      <pc:sldChg chg="new">
        <pc:chgData name="keerthana v" userId="b8f74a41647165d9" providerId="LiveId" clId="{18ABBFA1-993A-4D53-82E8-D18E2A97B16C}" dt="2023-03-06T07:06:30.719" v="32" actId="680"/>
        <pc:sldMkLst>
          <pc:docMk/>
          <pc:sldMk cId="3419815447" sldId="261"/>
        </pc:sldMkLst>
      </pc:sldChg>
      <pc:sldChg chg="new">
        <pc:chgData name="keerthana v" userId="b8f74a41647165d9" providerId="LiveId" clId="{18ABBFA1-993A-4D53-82E8-D18E2A97B16C}" dt="2023-03-06T07:06:32.400" v="33" actId="680"/>
        <pc:sldMkLst>
          <pc:docMk/>
          <pc:sldMk cId="1340284455" sldId="262"/>
        </pc:sldMkLst>
      </pc:sldChg>
      <pc:sldChg chg="new">
        <pc:chgData name="keerthana v" userId="b8f74a41647165d9" providerId="LiveId" clId="{18ABBFA1-993A-4D53-82E8-D18E2A97B16C}" dt="2023-03-06T07:06:34.093" v="34" actId="680"/>
        <pc:sldMkLst>
          <pc:docMk/>
          <pc:sldMk cId="987781618" sldId="263"/>
        </pc:sldMkLst>
      </pc:sldChg>
      <pc:sldChg chg="new">
        <pc:chgData name="keerthana v" userId="b8f74a41647165d9" providerId="LiveId" clId="{18ABBFA1-993A-4D53-82E8-D18E2A97B16C}" dt="2023-03-06T07:06:36.337" v="35" actId="680"/>
        <pc:sldMkLst>
          <pc:docMk/>
          <pc:sldMk cId="1276246967"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271092354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950608560"/>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6DCE87-9327-4A31-AF19-282860ACD573}"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0726382"/>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2804177995"/>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6DCE87-9327-4A31-AF19-282860ACD573}"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611810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3336045419"/>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2600106281"/>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370486824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425500473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654843387"/>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721089414"/>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486538850"/>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305737217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198750952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2173624982"/>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E3B42-9AE2-48A1-971D-749598AFBF62}" type="datetimeFigureOut">
              <a:rPr lang="en-IN" smtClean="0"/>
              <a:pPr/>
              <a:t>28-04-2023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6DCE87-9327-4A31-AF19-282860ACD573}" type="slidenum">
              <a:rPr lang="en-IN" smtClean="0"/>
              <a:pPr/>
              <a:t>‹#›</a:t>
            </a:fld>
            <a:endParaRPr lang="en-IN"/>
          </a:p>
        </p:txBody>
      </p:sp>
    </p:spTree>
    <p:extLst>
      <p:ext uri="{BB962C8B-B14F-4D97-AF65-F5344CB8AC3E}">
        <p14:creationId xmlns:p14="http://schemas.microsoft.com/office/powerpoint/2010/main" val="54647506"/>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6E3B42-9AE2-48A1-971D-749598AFBF62}" type="datetimeFigureOut">
              <a:rPr lang="en-IN" smtClean="0"/>
              <a:pPr/>
              <a:t>28-04-2023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96DCE87-9327-4A31-AF19-282860ACD573}" type="slidenum">
              <a:rPr lang="en-IN" smtClean="0"/>
              <a:pPr/>
              <a:t>‹#›</a:t>
            </a:fld>
            <a:endParaRPr lang="en-IN"/>
          </a:p>
        </p:txBody>
      </p:sp>
    </p:spTree>
    <p:extLst>
      <p:ext uri="{BB962C8B-B14F-4D97-AF65-F5344CB8AC3E}">
        <p14:creationId xmlns:p14="http://schemas.microsoft.com/office/powerpoint/2010/main" val="3512188197"/>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 id="2147484190" r:id="rId14"/>
    <p:sldLayoutId id="2147484191" r:id="rId15"/>
    <p:sldLayoutId id="2147484192" r:id="rId16"/>
  </p:sldLayoutIdLst>
  <p:transition spd="slow">
    <p:randomBar dir="vert"/>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049D83E1-F2C5-4E07-36F3-3AEAF37A03D2}"/>
              </a:ext>
            </a:extLst>
          </p:cNvPr>
          <p:cNvSpPr txBox="1"/>
          <p:nvPr/>
        </p:nvSpPr>
        <p:spPr>
          <a:xfrm>
            <a:off x="1785257" y="667657"/>
            <a:ext cx="9303657" cy="4139595"/>
          </a:xfrm>
          <a:prstGeom prst="rect">
            <a:avLst/>
          </a:prstGeom>
          <a:noFill/>
        </p:spPr>
        <p:txBody>
          <a:bodyPr wrap="square" rtlCol="0">
            <a:spAutoFit/>
          </a:bodyPr>
          <a:lstStyle/>
          <a:p>
            <a:pPr algn="ctr"/>
            <a:r>
              <a:rPr lang="en-US" sz="2400" b="1" strike="noStrike" spc="-1" dirty="0">
                <a:solidFill>
                  <a:srgbClr val="000000"/>
                </a:solidFill>
                <a:latin typeface="Times New Roman" panose="02020603050405020304" pitchFamily="18" charset="0"/>
                <a:cs typeface="Times New Roman" panose="02020603050405020304" pitchFamily="18" charset="0"/>
              </a:rPr>
              <a:t>VISVISVESVARAYA TECHNOLOGICAL UNIVERSITY</a:t>
            </a:r>
            <a:r>
              <a:rPr lang="en-US" sz="2400" b="0" strike="noStrike" spc="-1"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0" strike="noStrike" spc="-1" dirty="0">
                <a:solidFill>
                  <a:srgbClr val="000000"/>
                </a:solidFill>
                <a:latin typeface="Times New Roman" panose="02020603050405020304" pitchFamily="18" charset="0"/>
                <a:cs typeface="Times New Roman" panose="02020603050405020304" pitchFamily="18" charset="0"/>
              </a:rPr>
              <a:t>Jnana Sangama, Belgavi – 590018</a:t>
            </a:r>
          </a:p>
          <a:p>
            <a:pPr marL="27360" indent="0" algn="ctr">
              <a:lnSpc>
                <a:spcPct val="100000"/>
              </a:lnSpc>
              <a:spcBef>
                <a:spcPts val="601"/>
              </a:spcBef>
              <a:buNone/>
              <a:tabLst>
                <a:tab pos="0" algn="l"/>
              </a:tabLst>
            </a:pPr>
            <a:r>
              <a:rPr lang="en-US" sz="3200" b="1" i="1" strike="noStrike" spc="-1" dirty="0">
                <a:solidFill>
                  <a:schemeClr val="tx1"/>
                </a:solidFill>
                <a:latin typeface="Times New Roman" panose="02020603050405020304" pitchFamily="18" charset="0"/>
                <a:cs typeface="Times New Roman" pitchFamily="18" charset="0"/>
              </a:rPr>
              <a:t>AMC ENGINEERING COLLEGE</a:t>
            </a:r>
            <a:endParaRPr lang="en-IN" sz="3200" b="0" strike="noStrike" spc="-1" dirty="0">
              <a:solidFill>
                <a:schemeClr val="tx1"/>
              </a:solidFill>
              <a:latin typeface="Times New Roman" panose="02020603050405020304" pitchFamily="18" charset="0"/>
              <a:cs typeface="Times New Roman" pitchFamily="18" charset="0"/>
            </a:endParaRPr>
          </a:p>
          <a:p>
            <a:pPr marL="27360" indent="0" algn="ctr">
              <a:lnSpc>
                <a:spcPct val="100000"/>
              </a:lnSpc>
              <a:spcBef>
                <a:spcPts val="601"/>
              </a:spcBef>
              <a:buNone/>
              <a:tabLst>
                <a:tab pos="0" algn="l"/>
              </a:tabLst>
            </a:pPr>
            <a:r>
              <a:rPr lang="en-US" sz="3200" b="1" i="1" strike="noStrike" spc="-1" dirty="0">
                <a:solidFill>
                  <a:schemeClr val="tx1"/>
                </a:solidFill>
                <a:latin typeface="Times New Roman" panose="02020603050405020304" pitchFamily="18" charset="0"/>
                <a:cs typeface="Times New Roman" pitchFamily="18" charset="0"/>
              </a:rPr>
              <a:t> DEPARTMENT OF COMPUTER SCIENCE AND ENGINEERING</a:t>
            </a:r>
            <a:endParaRPr lang="en-IN" sz="3200" b="0" strike="noStrike" spc="-1" dirty="0">
              <a:solidFill>
                <a:schemeClr val="tx1"/>
              </a:solidFill>
              <a:latin typeface="Times New Roman" panose="02020603050405020304" pitchFamily="18" charset="0"/>
              <a:cs typeface="Times New Roman" pitchFamily="18" charset="0"/>
            </a:endParaRPr>
          </a:p>
          <a:p>
            <a:pPr marL="27360" indent="0" algn="ctr">
              <a:lnSpc>
                <a:spcPct val="100000"/>
              </a:lnSpc>
              <a:spcBef>
                <a:spcPts val="601"/>
              </a:spcBef>
              <a:buNone/>
              <a:tabLst>
                <a:tab pos="0" algn="l"/>
              </a:tabLst>
            </a:pPr>
            <a:r>
              <a:rPr lang="en-US" sz="2400" b="0" i="1" strike="noStrike" spc="-1" dirty="0">
                <a:solidFill>
                  <a:schemeClr val="tx1"/>
                </a:solidFill>
                <a:latin typeface="Times New Roman" panose="02020603050405020304" pitchFamily="18" charset="0"/>
                <a:cs typeface="Times New Roman" pitchFamily="18" charset="0"/>
              </a:rPr>
              <a:t>Internship presentation </a:t>
            </a:r>
            <a:endParaRPr lang="en-IN" sz="2400" b="0" strike="noStrike" spc="-1" dirty="0">
              <a:solidFill>
                <a:schemeClr val="tx1"/>
              </a:solidFill>
              <a:latin typeface="Times New Roman" panose="02020603050405020304" pitchFamily="18" charset="0"/>
              <a:cs typeface="Times New Roman" pitchFamily="18" charset="0"/>
            </a:endParaRPr>
          </a:p>
          <a:p>
            <a:pPr marL="27360" indent="0" algn="ctr">
              <a:lnSpc>
                <a:spcPct val="100000"/>
              </a:lnSpc>
              <a:spcBef>
                <a:spcPts val="601"/>
              </a:spcBef>
              <a:buNone/>
              <a:tabLst>
                <a:tab pos="0" algn="l"/>
              </a:tabLst>
            </a:pPr>
            <a:r>
              <a:rPr lang="en-US" sz="2400" b="0" i="1" strike="noStrike" spc="-1" dirty="0">
                <a:solidFill>
                  <a:schemeClr val="tx1"/>
                </a:solidFill>
                <a:latin typeface="Times New Roman" panose="02020603050405020304" pitchFamily="18" charset="0"/>
                <a:cs typeface="Times New Roman" pitchFamily="18" charset="0"/>
              </a:rPr>
              <a:t>on</a:t>
            </a:r>
            <a:endParaRPr lang="en-IN" sz="2400" b="0" strike="noStrike" spc="-1" dirty="0">
              <a:solidFill>
                <a:schemeClr val="tx1"/>
              </a:solidFill>
              <a:latin typeface="Times New Roman" panose="02020603050405020304" pitchFamily="18" charset="0"/>
              <a:cs typeface="Times New Roman" pitchFamily="18" charset="0"/>
            </a:endParaRPr>
          </a:p>
          <a:p>
            <a:pPr marL="27360" indent="0" algn="ctr">
              <a:lnSpc>
                <a:spcPct val="100000"/>
              </a:lnSpc>
              <a:spcBef>
                <a:spcPts val="601"/>
              </a:spcBef>
              <a:buNone/>
              <a:tabLst>
                <a:tab pos="0" algn="l"/>
              </a:tabLst>
            </a:pPr>
            <a:r>
              <a:rPr lang="en-US" sz="2800" b="1" i="1" strike="noStrike" spc="-1" dirty="0" smtClean="0">
                <a:solidFill>
                  <a:srgbClr val="000000"/>
                </a:solidFill>
                <a:latin typeface="Times New Roman" panose="02020603050405020304" pitchFamily="18" charset="0"/>
                <a:cs typeface="Times New Roman" panose="02020603050405020304" pitchFamily="18" charset="0"/>
              </a:rPr>
              <a:t>“USED BIKE PRICE PREDICTION”</a:t>
            </a:r>
            <a:endParaRPr lang="en-IN" sz="2800" b="0" strike="noStrike" spc="-1"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 xmlns:a16="http://schemas.microsoft.com/office/drawing/2014/main" id="{0D1CC93C-C355-B55E-4E67-EC4C5A70AA28}"/>
              </a:ext>
            </a:extLst>
          </p:cNvPr>
          <p:cNvSpPr txBox="1"/>
          <p:nvPr/>
        </p:nvSpPr>
        <p:spPr>
          <a:xfrm>
            <a:off x="1785257" y="4528457"/>
            <a:ext cx="3338286" cy="2339102"/>
          </a:xfrm>
          <a:prstGeom prst="rect">
            <a:avLst/>
          </a:prstGeom>
          <a:noFill/>
        </p:spPr>
        <p:txBody>
          <a:bodyPr wrap="square" rtlCol="0">
            <a:spAutoFit/>
          </a:bodyPr>
          <a:lstStyle/>
          <a:p>
            <a:r>
              <a:rPr lang="en-US" sz="2400" b="1" strike="noStrike" spc="-1" dirty="0">
                <a:solidFill>
                  <a:srgbClr val="000000"/>
                </a:solidFill>
                <a:latin typeface="Times New Roman"/>
              </a:rPr>
              <a:t>Internal Guide</a:t>
            </a:r>
            <a:endParaRPr lang="en-IN" sz="2400" b="0" strike="noStrike" spc="-1" dirty="0">
              <a:solidFill>
                <a:srgbClr val="000000"/>
              </a:solidFill>
              <a:latin typeface="Arial"/>
            </a:endParaRPr>
          </a:p>
          <a:p>
            <a:r>
              <a:rPr lang="en-US" sz="2000" spc="-1" dirty="0" smtClean="0">
                <a:solidFill>
                  <a:srgbClr val="000000"/>
                </a:solidFill>
                <a:effectLst/>
                <a:latin typeface="Times New Roman"/>
                <a:ea typeface="Times New Roman" panose="02020603050405020304" pitchFamily="18" charset="0"/>
              </a:rPr>
              <a:t>Mrs</a:t>
            </a:r>
            <a:r>
              <a:rPr lang="en-US" sz="2000" spc="-1" dirty="0" smtClean="0">
                <a:solidFill>
                  <a:srgbClr val="000000"/>
                </a:solidFill>
                <a:effectLst/>
                <a:latin typeface="Times New Roman"/>
                <a:ea typeface="Times New Roman" panose="02020603050405020304" pitchFamily="18" charset="0"/>
              </a:rPr>
              <a:t>. Mala </a:t>
            </a:r>
            <a:r>
              <a:rPr lang="en-US" sz="2000" spc="-1" dirty="0" smtClean="0">
                <a:solidFill>
                  <a:srgbClr val="000000"/>
                </a:solidFill>
                <a:effectLst/>
                <a:latin typeface="Times New Roman"/>
                <a:ea typeface="Times New Roman" panose="02020603050405020304" pitchFamily="18" charset="0"/>
              </a:rPr>
              <a:t>M</a:t>
            </a:r>
            <a:endParaRPr lang="en-US" sz="2000" dirty="0">
              <a:effectLst/>
              <a:latin typeface="Times New Roman" panose="02020603050405020304" pitchFamily="18" charset="0"/>
              <a:ea typeface="Times New Roman" panose="02020603050405020304" pitchFamily="18" charset="0"/>
            </a:endParaRPr>
          </a:p>
          <a:p>
            <a:endParaRPr lang="en-IN" sz="2400" b="0" strike="noStrike" spc="-1" dirty="0">
              <a:solidFill>
                <a:srgbClr val="000000"/>
              </a:solidFill>
              <a:latin typeface="Arial"/>
            </a:endParaRPr>
          </a:p>
          <a:p>
            <a:r>
              <a:rPr lang="en-US" sz="2400" b="1" strike="noStrike" spc="-1" dirty="0">
                <a:solidFill>
                  <a:srgbClr val="000000"/>
                </a:solidFill>
                <a:latin typeface="Times New Roman"/>
              </a:rPr>
              <a:t>External Guide</a:t>
            </a:r>
            <a:endParaRPr lang="en-IN" sz="2400" b="0" strike="noStrike" spc="-1" dirty="0">
              <a:solidFill>
                <a:srgbClr val="000000"/>
              </a:solidFill>
              <a:latin typeface="Arial"/>
            </a:endParaRPr>
          </a:p>
          <a:p>
            <a:r>
              <a:rPr lang="en-IN" sz="1800" b="0" strike="noStrike" spc="-1" dirty="0" smtClean="0">
                <a:solidFill>
                  <a:srgbClr val="000000"/>
                </a:solidFill>
                <a:latin typeface="Arial"/>
              </a:rPr>
              <a:t>NAME: Mr. Aditya S K</a:t>
            </a:r>
            <a:endParaRPr lang="en-IN" sz="1800" b="0" strike="noStrike" spc="-1" dirty="0">
              <a:solidFill>
                <a:srgbClr val="000000"/>
              </a:solidFill>
              <a:latin typeface="Arial"/>
            </a:endParaRPr>
          </a:p>
          <a:p>
            <a:r>
              <a:rPr lang="en-IN" sz="1800" b="0" strike="noStrike" spc="-1" dirty="0" smtClean="0">
                <a:solidFill>
                  <a:srgbClr val="000000"/>
                </a:solidFill>
                <a:latin typeface="Arial"/>
              </a:rPr>
              <a:t>Address: Tequed Labs</a:t>
            </a:r>
            <a:endParaRPr lang="en-IN" sz="1800" b="0" strike="noStrike" spc="-1" dirty="0">
              <a:solidFill>
                <a:srgbClr val="000000"/>
              </a:solidFill>
              <a:latin typeface="Arial"/>
            </a:endParaRPr>
          </a:p>
          <a:p>
            <a:endParaRPr lang="en-IN" dirty="0"/>
          </a:p>
        </p:txBody>
      </p:sp>
      <p:sp>
        <p:nvSpPr>
          <p:cNvPr id="7" name="TextBox 6">
            <a:extLst>
              <a:ext uri="{FF2B5EF4-FFF2-40B4-BE49-F238E27FC236}">
                <a16:creationId xmlns="" xmlns:a16="http://schemas.microsoft.com/office/drawing/2014/main" id="{A2838D42-0539-E6B1-5FC5-454275F1FF86}"/>
              </a:ext>
            </a:extLst>
          </p:cNvPr>
          <p:cNvSpPr txBox="1"/>
          <p:nvPr/>
        </p:nvSpPr>
        <p:spPr>
          <a:xfrm>
            <a:off x="8490857" y="5036288"/>
            <a:ext cx="3338286" cy="1431161"/>
          </a:xfrm>
          <a:prstGeom prst="rect">
            <a:avLst/>
          </a:prstGeom>
          <a:noFill/>
        </p:spPr>
        <p:txBody>
          <a:bodyPr wrap="square" rtlCol="0">
            <a:spAutoFit/>
          </a:bodyPr>
          <a:lstStyle/>
          <a:p>
            <a:pPr algn="ctr">
              <a:lnSpc>
                <a:spcPct val="100000"/>
              </a:lnSpc>
            </a:pPr>
            <a:r>
              <a:rPr lang="en-US" sz="2400" b="1" strike="noStrike" spc="-1" dirty="0">
                <a:solidFill>
                  <a:srgbClr val="000000"/>
                </a:solidFill>
                <a:latin typeface="Times New Roman"/>
              </a:rPr>
              <a:t>Submitted by:</a:t>
            </a:r>
            <a:endParaRPr lang="en-IN" sz="2400" b="0" strike="noStrike" spc="-1" dirty="0">
              <a:solidFill>
                <a:srgbClr val="000000"/>
              </a:solidFill>
              <a:latin typeface="Arial"/>
            </a:endParaRPr>
          </a:p>
          <a:p>
            <a:pPr algn="ctr">
              <a:lnSpc>
                <a:spcPct val="150000"/>
              </a:lnSpc>
            </a:pPr>
            <a:r>
              <a:rPr lang="en-US" b="1" spc="-1" dirty="0" smtClean="0">
                <a:solidFill>
                  <a:srgbClr val="000000"/>
                </a:solidFill>
                <a:latin typeface="Times New Roman"/>
              </a:rPr>
              <a:t>ABHISHEK</a:t>
            </a:r>
            <a:endParaRPr lang="en-IN" sz="1800" b="1" strike="noStrike" spc="-1" dirty="0">
              <a:solidFill>
                <a:srgbClr val="000000"/>
              </a:solidFill>
              <a:latin typeface="Times New Roman"/>
            </a:endParaRPr>
          </a:p>
          <a:p>
            <a:pPr algn="ctr">
              <a:lnSpc>
                <a:spcPct val="100000"/>
              </a:lnSpc>
            </a:pPr>
            <a:r>
              <a:rPr lang="en-IN" sz="1800" b="1" strike="noStrike" spc="-1" dirty="0" smtClean="0">
                <a:solidFill>
                  <a:srgbClr val="000000"/>
                </a:solidFill>
                <a:latin typeface="Times New Roman"/>
              </a:rPr>
              <a:t>1AM20CS400</a:t>
            </a:r>
            <a:endParaRPr lang="en-IN" sz="1800" b="0" strike="noStrike" spc="-1" dirty="0">
              <a:solidFill>
                <a:srgbClr val="000000"/>
              </a:solidFill>
              <a:latin typeface="Arial"/>
            </a:endParaRPr>
          </a:p>
          <a:p>
            <a:endParaRPr lang="en-IN" dirty="0"/>
          </a:p>
        </p:txBody>
      </p:sp>
      <p:pic>
        <p:nvPicPr>
          <p:cNvPr id="8" name="Picture 4">
            <a:extLst>
              <a:ext uri="{FF2B5EF4-FFF2-40B4-BE49-F238E27FC236}">
                <a16:creationId xmlns="" xmlns:a16="http://schemas.microsoft.com/office/drawing/2014/main" id="{C16C3F7E-A072-DFE9-3BB4-27AA9026F690}"/>
              </a:ext>
            </a:extLst>
          </p:cNvPr>
          <p:cNvPicPr/>
          <p:nvPr/>
        </p:nvPicPr>
        <p:blipFill>
          <a:blip r:embed="rId2"/>
          <a:stretch/>
        </p:blipFill>
        <p:spPr>
          <a:xfrm>
            <a:off x="10670053" y="199837"/>
            <a:ext cx="1260690" cy="1469306"/>
          </a:xfrm>
          <a:prstGeom prst="rect">
            <a:avLst/>
          </a:prstGeom>
          <a:ln w="0">
            <a:noFill/>
          </a:ln>
        </p:spPr>
      </p:pic>
      <p:pic>
        <p:nvPicPr>
          <p:cNvPr id="9" name="Picture 6" descr="A picture containing calendar&#10;&#10;Description automatically generated">
            <a:extLst>
              <a:ext uri="{FF2B5EF4-FFF2-40B4-BE49-F238E27FC236}">
                <a16:creationId xmlns="" xmlns:a16="http://schemas.microsoft.com/office/drawing/2014/main" id="{2B2B894C-C9B2-180B-A0F1-C46291F9E723}"/>
              </a:ext>
            </a:extLst>
          </p:cNvPr>
          <p:cNvPicPr/>
          <p:nvPr/>
        </p:nvPicPr>
        <p:blipFill>
          <a:blip r:embed="rId3"/>
          <a:stretch/>
        </p:blipFill>
        <p:spPr>
          <a:xfrm>
            <a:off x="740228" y="395185"/>
            <a:ext cx="1435697" cy="1273958"/>
          </a:xfrm>
          <a:prstGeom prst="rect">
            <a:avLst/>
          </a:prstGeom>
          <a:ln w="0">
            <a:noFill/>
          </a:ln>
        </p:spPr>
      </p:pic>
    </p:spTree>
    <p:extLst>
      <p:ext uri="{BB962C8B-B14F-4D97-AF65-F5344CB8AC3E}">
        <p14:creationId xmlns:p14="http://schemas.microsoft.com/office/powerpoint/2010/main" val="1929692856"/>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853C2-5856-C033-A212-0395CBF4821B}"/>
              </a:ext>
            </a:extLst>
          </p:cNvPr>
          <p:cNvSpPr>
            <a:spLocks noGrp="1"/>
          </p:cNvSpPr>
          <p:nvPr>
            <p:ph type="title"/>
          </p:nvPr>
        </p:nvSpPr>
        <p:spPr>
          <a:xfrm>
            <a:off x="1640156" y="669828"/>
            <a:ext cx="8911687" cy="776065"/>
          </a:xfrm>
        </p:spPr>
        <p:txBody>
          <a:bodyPr/>
          <a:lstStyle/>
          <a:p>
            <a:r>
              <a:rPr lang="en-US" sz="3600" b="1" dirty="0">
                <a:solidFill>
                  <a:schemeClr val="tx1"/>
                </a:solidFill>
                <a:latin typeface="Times New Roman" pitchFamily="18" charset="0"/>
                <a:cs typeface="Times New Roman" pitchFamily="18" charset="0"/>
              </a:rPr>
              <a:t>TASK</a:t>
            </a:r>
            <a:r>
              <a:rPr lang="en-US" sz="3600" b="1" dirty="0">
                <a:latin typeface="Times New Roman" pitchFamily="18" charset="0"/>
                <a:cs typeface="Times New Roman" pitchFamily="18" charset="0"/>
              </a:rPr>
              <a:t> </a:t>
            </a:r>
            <a:r>
              <a:rPr lang="en-US" sz="3600" b="1" dirty="0">
                <a:solidFill>
                  <a:schemeClr val="tx1"/>
                </a:solidFill>
                <a:latin typeface="Times New Roman" pitchFamily="18" charset="0"/>
                <a:cs typeface="Times New Roman" pitchFamily="18" charset="0"/>
              </a:rPr>
              <a:t>ASSIGNED</a:t>
            </a:r>
            <a:endParaRPr lang="en-IN" dirty="0">
              <a:solidFill>
                <a:schemeClr val="tx1"/>
              </a:solidFill>
            </a:endParaRPr>
          </a:p>
        </p:txBody>
      </p:sp>
      <p:graphicFrame>
        <p:nvGraphicFramePr>
          <p:cNvPr id="7" name="Table 7">
            <a:extLst>
              <a:ext uri="{FF2B5EF4-FFF2-40B4-BE49-F238E27FC236}">
                <a16:creationId xmlns="" xmlns:a16="http://schemas.microsoft.com/office/drawing/2014/main" id="{E49C06A8-FE29-50AE-4C52-691EEA65E0DA}"/>
              </a:ext>
            </a:extLst>
          </p:cNvPr>
          <p:cNvGraphicFramePr>
            <a:graphicFrameLocks noGrp="1"/>
          </p:cNvGraphicFramePr>
          <p:nvPr>
            <p:ph idx="1"/>
            <p:extLst>
              <p:ext uri="{D42A27DB-BD31-4B8C-83A1-F6EECF244321}">
                <p14:modId xmlns:p14="http://schemas.microsoft.com/office/powerpoint/2010/main" val="2383397314"/>
              </p:ext>
            </p:extLst>
          </p:nvPr>
        </p:nvGraphicFramePr>
        <p:xfrm>
          <a:off x="1551704" y="1458773"/>
          <a:ext cx="10004426" cy="5219841"/>
        </p:xfrm>
        <a:graphic>
          <a:graphicData uri="http://schemas.openxmlformats.org/drawingml/2006/table">
            <a:tbl>
              <a:tblPr firstRow="1" bandRow="1">
                <a:tableStyleId>{5DA37D80-6434-44D0-A028-1B22A696006F}</a:tableStyleId>
              </a:tblPr>
              <a:tblGrid>
                <a:gridCol w="5002213">
                  <a:extLst>
                    <a:ext uri="{9D8B030D-6E8A-4147-A177-3AD203B41FA5}">
                      <a16:colId xmlns="" xmlns:a16="http://schemas.microsoft.com/office/drawing/2014/main" val="209990250"/>
                    </a:ext>
                  </a:extLst>
                </a:gridCol>
                <a:gridCol w="5002213">
                  <a:extLst>
                    <a:ext uri="{9D8B030D-6E8A-4147-A177-3AD203B41FA5}">
                      <a16:colId xmlns="" xmlns:a16="http://schemas.microsoft.com/office/drawing/2014/main" val="541666558"/>
                    </a:ext>
                  </a:extLst>
                </a:gridCol>
              </a:tblGrid>
              <a:tr h="5905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Week no</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Task assigned</a:t>
                      </a:r>
                    </a:p>
                    <a:p>
                      <a:endParaRPr lang="en-IN" dirty="0"/>
                    </a:p>
                  </a:txBody>
                  <a:tcPr/>
                </a:tc>
                <a:extLst>
                  <a:ext uri="{0D108BD9-81ED-4DB2-BD59-A6C34878D82A}">
                    <a16:rowId xmlns="" xmlns:a16="http://schemas.microsoft.com/office/drawing/2014/main" val="3445863361"/>
                  </a:ext>
                </a:extLst>
              </a:tr>
              <a:tr h="21092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Week 1</a:t>
                      </a:r>
                    </a:p>
                    <a:p>
                      <a:endParaRPr lang="en-IN" dirty="0"/>
                    </a:p>
                  </a:txBody>
                  <a:tcPr/>
                </a:tc>
                <a:tc>
                  <a:txBody>
                    <a:bodyPr/>
                    <a:lstStyle/>
                    <a:p>
                      <a:pPr marL="285750" indent="-285750">
                        <a:buFont typeface="Arial" panose="020B0604020202020204" pitchFamily="34" charset="0"/>
                        <a:buChar char="•"/>
                      </a:pPr>
                      <a:r>
                        <a:rPr lang="en-IN" sz="1800" dirty="0"/>
                        <a:t>Understanding Python Programming Language.</a:t>
                      </a:r>
                    </a:p>
                    <a:p>
                      <a:pPr marL="285750" indent="-285750">
                        <a:buFont typeface="Arial" panose="020B0604020202020204" pitchFamily="34" charset="0"/>
                        <a:buChar char="•"/>
                      </a:pPr>
                      <a:r>
                        <a:rPr lang="en-IN" sz="1800" dirty="0"/>
                        <a:t>Understanding and analysing of</a:t>
                      </a:r>
                    </a:p>
                    <a:p>
                      <a:pPr marL="228600" indent="-228600">
                        <a:buFont typeface="+mj-lt"/>
                        <a:buAutoNum type="alphaLcPeriod"/>
                      </a:pPr>
                      <a:r>
                        <a:rPr lang="en-IN" sz="1800" dirty="0"/>
                        <a:t> Artificial Intelligence</a:t>
                      </a:r>
                    </a:p>
                    <a:p>
                      <a:pPr marL="228600" indent="-228600">
                        <a:buFont typeface="+mj-lt"/>
                        <a:buAutoNum type="alphaLcPeriod"/>
                      </a:pPr>
                      <a:r>
                        <a:rPr lang="en-IN" sz="1800" dirty="0"/>
                        <a:t>Machine Learning</a:t>
                      </a:r>
                    </a:p>
                    <a:p>
                      <a:pPr marL="228600" indent="-228600">
                        <a:buFont typeface="+mj-lt"/>
                        <a:buAutoNum type="alphaLcPeriod"/>
                      </a:pPr>
                      <a:r>
                        <a:rPr lang="en-IN" sz="1800" dirty="0"/>
                        <a:t>Data Science</a:t>
                      </a:r>
                    </a:p>
                    <a:p>
                      <a:pPr marL="228600" indent="-228600">
                        <a:buFont typeface="+mj-lt"/>
                        <a:buAutoNum type="alphaLcPeriod"/>
                      </a:pPr>
                      <a:r>
                        <a:rPr lang="en-IN" sz="1800" dirty="0"/>
                        <a:t>Data Analytics.</a:t>
                      </a:r>
                    </a:p>
                    <a:p>
                      <a:pPr marL="228600" indent="-228600">
                        <a:buFont typeface="+mj-lt"/>
                        <a:buAutoNum type="alphaLcPeriod"/>
                      </a:pPr>
                      <a:r>
                        <a:rPr lang="en-IN" sz="1800" dirty="0"/>
                        <a:t>Big Data.</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11327413"/>
                  </a:ext>
                </a:extLst>
              </a:tr>
              <a:tr h="6591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Week 2</a:t>
                      </a:r>
                    </a:p>
                    <a:p>
                      <a:endParaRPr lang="en-IN" dirty="0"/>
                    </a:p>
                  </a:txBody>
                  <a:tcPr/>
                </a:tc>
                <a:tc>
                  <a:txBody>
                    <a:bodyPr/>
                    <a:lstStyle/>
                    <a:p>
                      <a:pPr marL="285750" indent="-285750">
                        <a:buFont typeface="Arial" panose="020B0604020202020204" pitchFamily="34" charset="0"/>
                        <a:buChar char="•"/>
                      </a:pPr>
                      <a:r>
                        <a:rPr lang="en-IN" sz="1800" dirty="0"/>
                        <a:t>Understanding of </a:t>
                      </a:r>
                      <a:r>
                        <a:rPr lang="en-IN" sz="1800" dirty="0" smtClean="0"/>
                        <a:t>Python.</a:t>
                      </a:r>
                      <a:endParaRPr lang="en-IN" sz="1800" dirty="0"/>
                    </a:p>
                    <a:p>
                      <a:pPr marL="285750" indent="-285750">
                        <a:buFont typeface="Arial" panose="020B0604020202020204" pitchFamily="34" charset="0"/>
                        <a:buChar char="•"/>
                      </a:pPr>
                      <a:r>
                        <a:rPr lang="en-IN" sz="1800" dirty="0"/>
                        <a:t>Working on programs in </a:t>
                      </a:r>
                      <a:r>
                        <a:rPr lang="en-IN" sz="1800" dirty="0" smtClean="0"/>
                        <a:t>Python.</a:t>
                      </a:r>
                      <a:endParaRPr lang="en-IN" sz="1800" dirty="0"/>
                    </a:p>
                  </a:txBody>
                  <a:tcPr/>
                </a:tc>
                <a:extLst>
                  <a:ext uri="{0D108BD9-81ED-4DB2-BD59-A6C34878D82A}">
                    <a16:rowId xmlns="" xmlns:a16="http://schemas.microsoft.com/office/drawing/2014/main" val="3208288862"/>
                  </a:ext>
                </a:extLst>
              </a:tr>
              <a:tr h="6617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Week 3 </a:t>
                      </a:r>
                    </a:p>
                    <a:p>
                      <a:endParaRPr lang="en-IN" dirty="0"/>
                    </a:p>
                  </a:txBody>
                  <a:tcPr/>
                </a:tc>
                <a:tc>
                  <a:txBody>
                    <a:bodyPr/>
                    <a:lstStyle/>
                    <a:p>
                      <a:pPr marL="285750" indent="-285750">
                        <a:buFont typeface="Arial" panose="020B0604020202020204" pitchFamily="34" charset="0"/>
                        <a:buChar char="•"/>
                      </a:pPr>
                      <a:r>
                        <a:rPr lang="en-IN" sz="1800" dirty="0"/>
                        <a:t>Understanding of </a:t>
                      </a:r>
                      <a:r>
                        <a:rPr lang="en-IN" sz="1800" dirty="0" err="1" smtClean="0"/>
                        <a:t>Jupyter</a:t>
                      </a:r>
                      <a:r>
                        <a:rPr lang="en-IN" sz="1800" dirty="0" smtClean="0"/>
                        <a:t> Notebook.</a:t>
                      </a:r>
                      <a:endParaRPr lang="en-IN" sz="1800" dirty="0"/>
                    </a:p>
                    <a:p>
                      <a:pPr marL="285750" indent="-285750">
                        <a:buFont typeface="Arial" panose="020B0604020202020204" pitchFamily="34" charset="0"/>
                        <a:buChar char="•"/>
                      </a:pPr>
                      <a:r>
                        <a:rPr lang="en-IN" sz="1800" dirty="0"/>
                        <a:t>Working on programs in </a:t>
                      </a:r>
                      <a:r>
                        <a:rPr lang="en-IN" sz="1800" dirty="0" err="1" smtClean="0"/>
                        <a:t>Jupyter</a:t>
                      </a:r>
                      <a:r>
                        <a:rPr lang="en-IN" sz="1800" dirty="0" smtClean="0"/>
                        <a: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177803235"/>
                  </a:ext>
                </a:extLst>
              </a:tr>
              <a:tr h="9728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Week 4</a:t>
                      </a:r>
                    </a:p>
                    <a:p>
                      <a:endParaRPr lang="en-IN" dirty="0"/>
                    </a:p>
                  </a:txBody>
                  <a:tcPr/>
                </a:tc>
                <a:tc>
                  <a:txBody>
                    <a:bodyPr/>
                    <a:lstStyle/>
                    <a:p>
                      <a:pPr marL="285750" indent="-285750">
                        <a:buFont typeface="Arial" panose="020B0604020202020204" pitchFamily="34" charset="0"/>
                        <a:buChar char="•"/>
                      </a:pPr>
                      <a:r>
                        <a:rPr lang="en-IN" sz="1800" dirty="0"/>
                        <a:t>Research.</a:t>
                      </a:r>
                    </a:p>
                    <a:p>
                      <a:pPr marL="285750" indent="-285750">
                        <a:buFont typeface="Arial" panose="020B0604020202020204" pitchFamily="34" charset="0"/>
                        <a:buChar char="•"/>
                      </a:pPr>
                      <a:r>
                        <a:rPr lang="en-IN" sz="1800" dirty="0"/>
                        <a:t>Execution</a:t>
                      </a:r>
                    </a:p>
                    <a:p>
                      <a:pPr marL="285750" indent="-285750">
                        <a:buFont typeface="Arial" panose="020B0604020202020204" pitchFamily="34" charset="0"/>
                        <a:buChar char="•"/>
                      </a:pPr>
                      <a:r>
                        <a:rPr lang="en-IN" sz="1800" dirty="0"/>
                        <a:t>Result Analysis.</a:t>
                      </a:r>
                    </a:p>
                  </a:txBody>
                  <a:tcPr/>
                </a:tc>
                <a:extLst>
                  <a:ext uri="{0D108BD9-81ED-4DB2-BD59-A6C34878D82A}">
                    <a16:rowId xmlns="" xmlns:a16="http://schemas.microsoft.com/office/drawing/2014/main" val="4155154866"/>
                  </a:ext>
                </a:extLst>
              </a:tr>
            </a:tbl>
          </a:graphicData>
        </a:graphic>
      </p:graphicFrame>
    </p:spTree>
    <p:extLst>
      <p:ext uri="{BB962C8B-B14F-4D97-AF65-F5344CB8AC3E}">
        <p14:creationId xmlns:p14="http://schemas.microsoft.com/office/powerpoint/2010/main" val="426389588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15D8F-3595-1EAE-BC2B-7C911FE38BB3}"/>
              </a:ext>
            </a:extLst>
          </p:cNvPr>
          <p:cNvSpPr>
            <a:spLocks noGrp="1"/>
          </p:cNvSpPr>
          <p:nvPr>
            <p:ph type="title"/>
          </p:nvPr>
        </p:nvSpPr>
        <p:spPr>
          <a:xfrm>
            <a:off x="1678183" y="634619"/>
            <a:ext cx="8911687" cy="676053"/>
          </a:xfrm>
        </p:spPr>
        <p:txBody>
          <a:bodyPr/>
          <a:lstStyle/>
          <a:p>
            <a:r>
              <a:rPr lang="en-US" sz="3600" b="1" dirty="0">
                <a:latin typeface="Times New Roman" pitchFamily="18" charset="0"/>
                <a:cs typeface="Times New Roman" pitchFamily="18" charset="0"/>
              </a:rPr>
              <a:t> </a:t>
            </a:r>
            <a:r>
              <a:rPr lang="en-US" sz="3600" b="1" dirty="0">
                <a:solidFill>
                  <a:schemeClr val="tx1"/>
                </a:solidFill>
                <a:latin typeface="Times New Roman" pitchFamily="18" charset="0"/>
                <a:cs typeface="Times New Roman" pitchFamily="18" charset="0"/>
              </a:rPr>
              <a:t>TASK</a:t>
            </a:r>
            <a:r>
              <a:rPr lang="en-US" sz="3600" b="1" dirty="0">
                <a:latin typeface="Times New Roman" pitchFamily="18" charset="0"/>
                <a:cs typeface="Times New Roman" pitchFamily="18" charset="0"/>
              </a:rPr>
              <a:t> </a:t>
            </a:r>
            <a:r>
              <a:rPr lang="en-US" sz="3600" b="1" dirty="0">
                <a:solidFill>
                  <a:schemeClr val="tx1"/>
                </a:solidFill>
                <a:latin typeface="Times New Roman" pitchFamily="18" charset="0"/>
                <a:cs typeface="Times New Roman" pitchFamily="18" charset="0"/>
              </a:rPr>
              <a:t>PERFORMED</a:t>
            </a:r>
            <a:endParaRPr lang="en-IN" dirty="0">
              <a:solidFill>
                <a:schemeClr val="tx1"/>
              </a:solidFill>
            </a:endParaRPr>
          </a:p>
        </p:txBody>
      </p:sp>
      <p:graphicFrame>
        <p:nvGraphicFramePr>
          <p:cNvPr id="4" name="Table 4">
            <a:extLst>
              <a:ext uri="{FF2B5EF4-FFF2-40B4-BE49-F238E27FC236}">
                <a16:creationId xmlns="" xmlns:a16="http://schemas.microsoft.com/office/drawing/2014/main" id="{E60D0CEE-3A6A-15B2-1DCA-3E1F2B96D2C9}"/>
              </a:ext>
            </a:extLst>
          </p:cNvPr>
          <p:cNvGraphicFramePr>
            <a:graphicFrameLocks noGrp="1"/>
          </p:cNvGraphicFramePr>
          <p:nvPr>
            <p:ph idx="1"/>
            <p:extLst>
              <p:ext uri="{D42A27DB-BD31-4B8C-83A1-F6EECF244321}">
                <p14:modId xmlns:p14="http://schemas.microsoft.com/office/powerpoint/2010/main" val="2955254908"/>
              </p:ext>
            </p:extLst>
          </p:nvPr>
        </p:nvGraphicFramePr>
        <p:xfrm>
          <a:off x="1497879" y="1441300"/>
          <a:ext cx="10172700" cy="5251370"/>
        </p:xfrm>
        <a:graphic>
          <a:graphicData uri="http://schemas.openxmlformats.org/drawingml/2006/table">
            <a:tbl>
              <a:tblPr firstRow="1" bandRow="1">
                <a:tableStyleId>{21E4AEA4-8DFA-4A89-87EB-49C32662AFE0}</a:tableStyleId>
              </a:tblPr>
              <a:tblGrid>
                <a:gridCol w="5086350">
                  <a:extLst>
                    <a:ext uri="{9D8B030D-6E8A-4147-A177-3AD203B41FA5}">
                      <a16:colId xmlns="" xmlns:a16="http://schemas.microsoft.com/office/drawing/2014/main" val="71304409"/>
                    </a:ext>
                  </a:extLst>
                </a:gridCol>
                <a:gridCol w="5086350">
                  <a:extLst>
                    <a:ext uri="{9D8B030D-6E8A-4147-A177-3AD203B41FA5}">
                      <a16:colId xmlns="" xmlns:a16="http://schemas.microsoft.com/office/drawing/2014/main" val="4164830534"/>
                    </a:ext>
                  </a:extLst>
                </a:gridCol>
              </a:tblGrid>
              <a:tr h="3206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Week 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Task Completed</a:t>
                      </a:r>
                    </a:p>
                  </a:txBody>
                  <a:tcPr/>
                </a:tc>
                <a:extLst>
                  <a:ext uri="{0D108BD9-81ED-4DB2-BD59-A6C34878D82A}">
                    <a16:rowId xmlns="" xmlns:a16="http://schemas.microsoft.com/office/drawing/2014/main" val="2627021120"/>
                  </a:ext>
                </a:extLst>
              </a:tr>
              <a:tr h="20449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Week 1</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t>Introduction to Python Programming Language.</a:t>
                      </a:r>
                    </a:p>
                    <a:p>
                      <a:pPr marL="285750" indent="-285750">
                        <a:buFont typeface="Arial" panose="020B0604020202020204" pitchFamily="34" charset="0"/>
                        <a:buChar char="•"/>
                      </a:pPr>
                      <a:r>
                        <a:rPr lang="en-IN" sz="1400" dirty="0"/>
                        <a:t>Introduction to </a:t>
                      </a:r>
                      <a:r>
                        <a:rPr lang="en-IN" sz="1400" dirty="0" smtClean="0"/>
                        <a:t>Data</a:t>
                      </a:r>
                      <a:r>
                        <a:rPr lang="en-IN" sz="1400" baseline="0" dirty="0" smtClean="0"/>
                        <a:t> Science</a:t>
                      </a:r>
                      <a:r>
                        <a:rPr lang="en-IN" sz="1400" dirty="0" smtClean="0"/>
                        <a:t>.</a:t>
                      </a:r>
                      <a:endParaRPr lang="en-IN" sz="1400" dirty="0"/>
                    </a:p>
                    <a:p>
                      <a:pPr marL="285750" indent="-285750">
                        <a:buFont typeface="Arial" panose="020B0604020202020204" pitchFamily="34" charset="0"/>
                        <a:buChar char="•"/>
                      </a:pPr>
                      <a:r>
                        <a:rPr lang="en-IN" sz="1400" dirty="0"/>
                        <a:t>Relation to Data </a:t>
                      </a:r>
                      <a:r>
                        <a:rPr lang="en-IN" sz="1400" dirty="0" smtClean="0"/>
                        <a:t>Science.</a:t>
                      </a:r>
                      <a:endParaRPr lang="en-IN" sz="1400" dirty="0"/>
                    </a:p>
                    <a:p>
                      <a:pPr marL="285750" indent="-285750">
                        <a:buFont typeface="Arial" panose="020B0604020202020204" pitchFamily="34" charset="0"/>
                        <a:buChar char="•"/>
                      </a:pPr>
                      <a:r>
                        <a:rPr lang="en-IN" sz="1400" dirty="0"/>
                        <a:t>Algorithms of ML .</a:t>
                      </a:r>
                    </a:p>
                    <a:p>
                      <a:pPr marL="285750" indent="-285750">
                        <a:buFont typeface="Arial" panose="020B0604020202020204" pitchFamily="34" charset="0"/>
                        <a:buChar char="•"/>
                      </a:pPr>
                      <a:r>
                        <a:rPr lang="en-IN" sz="1400" dirty="0"/>
                        <a:t>Applications of ML.</a:t>
                      </a:r>
                    </a:p>
                    <a:p>
                      <a:pPr marL="285750" indent="-285750">
                        <a:buFont typeface="Arial" panose="020B0604020202020204" pitchFamily="34" charset="0"/>
                        <a:buChar char="•"/>
                      </a:pPr>
                      <a:r>
                        <a:rPr lang="en-IN" sz="1400" dirty="0"/>
                        <a:t>Techniques of ML.</a:t>
                      </a:r>
                    </a:p>
                    <a:p>
                      <a:pPr marL="285750" indent="-285750">
                        <a:buFont typeface="Arial" panose="020B0604020202020204" pitchFamily="34" charset="0"/>
                        <a:buChar char="•"/>
                      </a:pPr>
                      <a:r>
                        <a:rPr lang="en-IN" sz="1400" dirty="0"/>
                        <a:t>Introduction to Data Analytics.</a:t>
                      </a:r>
                    </a:p>
                    <a:p>
                      <a:pPr marL="285750" indent="-285750">
                        <a:buFont typeface="Arial" panose="020B0604020202020204" pitchFamily="34" charset="0"/>
                        <a:buChar char="•"/>
                      </a:pPr>
                      <a:r>
                        <a:rPr lang="en-IN" sz="1400" dirty="0"/>
                        <a:t>Types of Analytics.</a:t>
                      </a:r>
                    </a:p>
                    <a:p>
                      <a:pPr marL="285750" indent="-285750">
                        <a:buFont typeface="Arial" panose="020B0604020202020204" pitchFamily="34" charset="0"/>
                        <a:buChar char="•"/>
                      </a:pPr>
                      <a:r>
                        <a:rPr lang="en-IN" sz="1400" dirty="0"/>
                        <a:t>Evolution of Big Data.</a:t>
                      </a:r>
                    </a:p>
                  </a:txBody>
                  <a:tcPr/>
                </a:tc>
                <a:extLst>
                  <a:ext uri="{0D108BD9-81ED-4DB2-BD59-A6C34878D82A}">
                    <a16:rowId xmlns="" xmlns:a16="http://schemas.microsoft.com/office/drawing/2014/main" val="3805592994"/>
                  </a:ext>
                </a:extLst>
              </a:tr>
              <a:tr h="8016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Week 2</a:t>
                      </a:r>
                      <a:endParaRPr lang="en-IN" sz="1400" dirty="0">
                        <a:latin typeface="Times New Roman" panose="02020603050405020304" pitchFamily="18" charset="0"/>
                        <a:cs typeface="Times New Roman" panose="02020603050405020304" pitchFamily="18" charset="0"/>
                      </a:endParaRPr>
                    </a:p>
                    <a:p>
                      <a:endParaRPr lang="en-IN" sz="1400" dirty="0"/>
                    </a:p>
                  </a:txBody>
                  <a:tcPr/>
                </a:tc>
                <a:tc>
                  <a:txBody>
                    <a:bodyPr/>
                    <a:lstStyle/>
                    <a:p>
                      <a:pPr marL="285750" indent="-285750">
                        <a:buFont typeface="Arial" panose="020B0604020202020204" pitchFamily="34" charset="0"/>
                        <a:buChar char="•"/>
                      </a:pPr>
                      <a:r>
                        <a:rPr lang="en-IN" sz="1400" dirty="0"/>
                        <a:t>Introduction to </a:t>
                      </a:r>
                      <a:r>
                        <a:rPr lang="en-IN" sz="1400" dirty="0" smtClean="0"/>
                        <a:t>Python.</a:t>
                      </a:r>
                      <a:endParaRPr lang="en-IN" sz="1400" dirty="0"/>
                    </a:p>
                    <a:p>
                      <a:pPr marL="285750" indent="-285750">
                        <a:buFont typeface="Arial" panose="020B0604020202020204" pitchFamily="34" charset="0"/>
                        <a:buChar char="•"/>
                      </a:pPr>
                      <a:r>
                        <a:rPr lang="en-IN" sz="1400" dirty="0"/>
                        <a:t>Applications of </a:t>
                      </a:r>
                      <a:r>
                        <a:rPr lang="en-IN" sz="1400" dirty="0" smtClean="0"/>
                        <a:t>Python.</a:t>
                      </a:r>
                      <a:endParaRPr lang="en-IN" sz="1400" dirty="0"/>
                    </a:p>
                    <a:p>
                      <a:pPr marL="285750" indent="-285750">
                        <a:buFont typeface="Arial" panose="020B0604020202020204" pitchFamily="34" charset="0"/>
                        <a:buChar char="•"/>
                      </a:pPr>
                      <a:r>
                        <a:rPr lang="en-IN" sz="1400" dirty="0"/>
                        <a:t>Few Programs Related to </a:t>
                      </a:r>
                      <a:r>
                        <a:rPr lang="en-IN" sz="1400" dirty="0" smtClean="0"/>
                        <a:t>Python.</a:t>
                      </a:r>
                      <a:endParaRPr lang="en-IN" sz="1400" dirty="0"/>
                    </a:p>
                  </a:txBody>
                  <a:tcPr/>
                </a:tc>
                <a:extLst>
                  <a:ext uri="{0D108BD9-81ED-4DB2-BD59-A6C34878D82A}">
                    <a16:rowId xmlns="" xmlns:a16="http://schemas.microsoft.com/office/drawing/2014/main" val="1611938896"/>
                  </a:ext>
                </a:extLst>
              </a:tr>
              <a:tr h="80160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Week 3 </a:t>
                      </a:r>
                      <a:endParaRPr lang="en-IN" sz="1400" dirty="0">
                        <a:latin typeface="Times New Roman" panose="02020603050405020304" pitchFamily="18" charset="0"/>
                        <a:cs typeface="Times New Roman" panose="02020603050405020304" pitchFamily="18" charset="0"/>
                      </a:endParaRPr>
                    </a:p>
                    <a:p>
                      <a:endParaRPr lang="en-IN" sz="1400" dirty="0"/>
                    </a:p>
                  </a:txBody>
                  <a:tcPr/>
                </a:tc>
                <a:tc>
                  <a:txBody>
                    <a:bodyPr/>
                    <a:lstStyle/>
                    <a:p>
                      <a:pPr marL="285750" indent="-285750">
                        <a:buFont typeface="Arial" panose="020B0604020202020204" pitchFamily="34" charset="0"/>
                        <a:buChar char="•"/>
                      </a:pPr>
                      <a:r>
                        <a:rPr lang="en-IN" sz="1400" dirty="0"/>
                        <a:t>Introduction to </a:t>
                      </a:r>
                      <a:r>
                        <a:rPr lang="en-IN" sz="1400" dirty="0" err="1" smtClean="0"/>
                        <a:t>Jupyter</a:t>
                      </a:r>
                      <a:r>
                        <a:rPr lang="en-IN" sz="1400" dirty="0" smtClean="0"/>
                        <a:t> Notebook.</a:t>
                      </a:r>
                      <a:endParaRPr lang="en-IN" sz="1400" dirty="0"/>
                    </a:p>
                    <a:p>
                      <a:pPr marL="285750" indent="-285750">
                        <a:buFont typeface="Arial" panose="020B0604020202020204" pitchFamily="34" charset="0"/>
                        <a:buChar char="•"/>
                      </a:pPr>
                      <a:r>
                        <a:rPr lang="en-IN" sz="1400" dirty="0"/>
                        <a:t>Programs related to </a:t>
                      </a:r>
                      <a:r>
                        <a:rPr lang="en-IN" sz="1400" dirty="0" err="1" smtClean="0"/>
                        <a:t>Jupyter</a:t>
                      </a:r>
                      <a:r>
                        <a:rPr lang="en-IN" sz="1400" baseline="0" dirty="0" smtClean="0"/>
                        <a:t> Notebook.</a:t>
                      </a:r>
                      <a:endParaRPr lang="en-IN" sz="1400" dirty="0"/>
                    </a:p>
                    <a:p>
                      <a:pPr marL="285750" indent="-285750">
                        <a:buFont typeface="Arial" panose="020B0604020202020204" pitchFamily="34" charset="0"/>
                        <a:buChar char="•"/>
                      </a:pPr>
                      <a:r>
                        <a:rPr lang="en-IN" sz="1400" dirty="0"/>
                        <a:t>Introduction to Anaconda3.</a:t>
                      </a:r>
                    </a:p>
                  </a:txBody>
                  <a:tcPr/>
                </a:tc>
                <a:extLst>
                  <a:ext uri="{0D108BD9-81ED-4DB2-BD59-A6C34878D82A}">
                    <a16:rowId xmlns="" xmlns:a16="http://schemas.microsoft.com/office/drawing/2014/main" val="1597671901"/>
                  </a:ext>
                </a:extLst>
              </a:tr>
              <a:tr h="128256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Week 4</a:t>
                      </a:r>
                      <a:endParaRPr lang="en-IN" sz="1400" dirty="0">
                        <a:latin typeface="Times New Roman" panose="02020603050405020304" pitchFamily="18" charset="0"/>
                        <a:cs typeface="Times New Roman" panose="02020603050405020304" pitchFamily="18" charset="0"/>
                      </a:endParaRPr>
                    </a:p>
                    <a:p>
                      <a:endParaRPr lang="en-IN" sz="1400" dirty="0"/>
                    </a:p>
                  </a:txBody>
                  <a:tcPr/>
                </a:tc>
                <a:tc>
                  <a:txBody>
                    <a:bodyPr/>
                    <a:lstStyle/>
                    <a:p>
                      <a:pPr marL="285750" indent="-285750">
                        <a:buFont typeface="Arial" panose="020B0604020202020204" pitchFamily="34" charset="0"/>
                        <a:buChar char="•"/>
                      </a:pPr>
                      <a:r>
                        <a:rPr lang="en-IN" sz="1400" dirty="0"/>
                        <a:t>Research.</a:t>
                      </a:r>
                    </a:p>
                    <a:p>
                      <a:pPr marL="285750" indent="-285750">
                        <a:buFont typeface="Arial" panose="020B0604020202020204" pitchFamily="34" charset="0"/>
                        <a:buChar char="•"/>
                      </a:pPr>
                      <a:r>
                        <a:rPr lang="en-IN" sz="1400" dirty="0"/>
                        <a:t>Purpose and Understanding.</a:t>
                      </a:r>
                    </a:p>
                    <a:p>
                      <a:pPr marL="285750" indent="-285750">
                        <a:buFont typeface="Arial" panose="020B0604020202020204" pitchFamily="34" charset="0"/>
                        <a:buChar char="•"/>
                      </a:pPr>
                      <a:r>
                        <a:rPr lang="en-IN" sz="1400" dirty="0"/>
                        <a:t>Process of Credit </a:t>
                      </a:r>
                      <a:r>
                        <a:rPr lang="en-IN" sz="1400" dirty="0" smtClean="0"/>
                        <a:t>Card</a:t>
                      </a:r>
                      <a:r>
                        <a:rPr lang="en-IN" sz="1400" baseline="0" dirty="0" smtClean="0"/>
                        <a:t> Fraud Detection Analysis.</a:t>
                      </a:r>
                      <a:endParaRPr lang="en-IN" sz="1400" dirty="0"/>
                    </a:p>
                    <a:p>
                      <a:pPr marL="285750" indent="-285750">
                        <a:buFont typeface="Arial" panose="020B0604020202020204" pitchFamily="34" charset="0"/>
                        <a:buChar char="•"/>
                      </a:pPr>
                      <a:r>
                        <a:rPr lang="en-IN" sz="1400" dirty="0"/>
                        <a:t>Data set variables.</a:t>
                      </a:r>
                    </a:p>
                    <a:p>
                      <a:pPr marL="285750" indent="-285750">
                        <a:buFont typeface="Arial" panose="020B0604020202020204" pitchFamily="34" charset="0"/>
                        <a:buChar char="•"/>
                      </a:pPr>
                      <a:r>
                        <a:rPr lang="en-IN" sz="1400" dirty="0"/>
                        <a:t>Execution and Analysis.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795482023"/>
                  </a:ext>
                </a:extLst>
              </a:tr>
            </a:tbl>
          </a:graphicData>
        </a:graphic>
      </p:graphicFrame>
    </p:spTree>
    <p:extLst>
      <p:ext uri="{BB962C8B-B14F-4D97-AF65-F5344CB8AC3E}">
        <p14:creationId xmlns:p14="http://schemas.microsoft.com/office/powerpoint/2010/main" val="4937505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004B3-28B8-2945-7304-836B976E9A8D}"/>
              </a:ext>
            </a:extLst>
          </p:cNvPr>
          <p:cNvSpPr>
            <a:spLocks noGrp="1"/>
          </p:cNvSpPr>
          <p:nvPr>
            <p:ph type="title"/>
          </p:nvPr>
        </p:nvSpPr>
        <p:spPr>
          <a:xfrm>
            <a:off x="1747921" y="706640"/>
            <a:ext cx="8911687" cy="576040"/>
          </a:xfrm>
        </p:spPr>
        <p:txBody>
          <a:bodyPr>
            <a:normAutofit fontScale="90000"/>
          </a:bodyPr>
          <a:lstStyle/>
          <a:p>
            <a:r>
              <a:rPr lang="en-US" sz="3600" b="1" dirty="0" smtClean="0">
                <a:solidFill>
                  <a:schemeClr val="tx1"/>
                </a:solidFill>
                <a:latin typeface="Times New Roman" pitchFamily="18" charset="0"/>
                <a:cs typeface="Times New Roman" pitchFamily="18" charset="0"/>
              </a:rPr>
              <a:t>IMPLEMENTATION</a:t>
            </a:r>
            <a:endParaRPr lang="en-IN" dirty="0">
              <a:solidFill>
                <a:schemeClr val="tx1"/>
              </a:solidFill>
            </a:endParaRPr>
          </a:p>
        </p:txBody>
      </p:sp>
      <p:pic>
        <p:nvPicPr>
          <p:cNvPr id="5" name="image14.png"/>
          <p:cNvPicPr/>
          <p:nvPr/>
        </p:nvPicPr>
        <p:blipFill>
          <a:blip r:embed="rId2">
            <a:extLst>
              <a:ext uri="{28A0092B-C50C-407E-A947-70E740481C1C}">
                <a14:useLocalDpi xmlns:a14="http://schemas.microsoft.com/office/drawing/2010/main" val="0"/>
              </a:ext>
            </a:extLst>
          </a:blip>
          <a:stretch>
            <a:fillRect/>
          </a:stretch>
        </p:blipFill>
        <p:spPr>
          <a:xfrm>
            <a:off x="1838960" y="1452880"/>
            <a:ext cx="9083040" cy="4673599"/>
          </a:xfrm>
          <a:prstGeom prst="rect">
            <a:avLst/>
          </a:prstGeom>
        </p:spPr>
      </p:pic>
    </p:spTree>
    <p:extLst>
      <p:ext uri="{BB962C8B-B14F-4D97-AF65-F5344CB8AC3E}">
        <p14:creationId xmlns:p14="http://schemas.microsoft.com/office/powerpoint/2010/main" val="86335610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0E2849-2787-D78E-DCA6-8BB2FFEB8E34}"/>
              </a:ext>
            </a:extLst>
          </p:cNvPr>
          <p:cNvSpPr>
            <a:spLocks noGrp="1"/>
          </p:cNvSpPr>
          <p:nvPr>
            <p:ph type="title"/>
          </p:nvPr>
        </p:nvSpPr>
        <p:spPr>
          <a:xfrm>
            <a:off x="1900238" y="648020"/>
            <a:ext cx="8911687" cy="733203"/>
          </a:xfrm>
        </p:spPr>
        <p:txBody>
          <a:bodyPr/>
          <a:lstStyle/>
          <a:p>
            <a:r>
              <a:rPr lang="en-IN" b="1" dirty="0">
                <a:solidFill>
                  <a:schemeClr val="tx1"/>
                </a:solidFill>
                <a:latin typeface="Times New Roman" panose="02020603050405020304" pitchFamily="18" charset="0"/>
                <a:cs typeface="Times New Roman" panose="02020603050405020304" pitchFamily="18" charset="0"/>
              </a:rPr>
              <a:t>RESULT</a:t>
            </a:r>
          </a:p>
        </p:txBody>
      </p:sp>
      <p:pic>
        <p:nvPicPr>
          <p:cNvPr id="7" name="image17.jpe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5561" y="1656145"/>
            <a:ext cx="8534400" cy="4099429"/>
          </a:xfrm>
          <a:prstGeom prst="rect">
            <a:avLst/>
          </a:prstGeom>
        </p:spPr>
      </p:pic>
    </p:spTree>
    <p:extLst>
      <p:ext uri="{BB962C8B-B14F-4D97-AF65-F5344CB8AC3E}">
        <p14:creationId xmlns:p14="http://schemas.microsoft.com/office/powerpoint/2010/main" val="4240638771"/>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920" y="1402080"/>
            <a:ext cx="8737600" cy="4521200"/>
          </a:xfrm>
        </p:spPr>
      </p:pic>
    </p:spTree>
    <p:extLst>
      <p:ext uri="{BB962C8B-B14F-4D97-AF65-F5344CB8AC3E}">
        <p14:creationId xmlns:p14="http://schemas.microsoft.com/office/powerpoint/2010/main" val="98348043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21" y="475488"/>
            <a:ext cx="9553892" cy="1060704"/>
          </a:xfrm>
        </p:spPr>
        <p:txBody>
          <a:bodyPr>
            <a:normAutofit/>
          </a:bodyPr>
          <a:lstStyle/>
          <a:p>
            <a:pPr>
              <a:lnSpc>
                <a:spcPct val="150000"/>
              </a:lnSpc>
            </a:pPr>
            <a:r>
              <a:rPr lang="en-US" b="1" dirty="0" smtClean="0">
                <a:solidFill>
                  <a:schemeClr val="tx1"/>
                </a:solidFill>
                <a:latin typeface="Times New Roman" pitchFamily="18" charset="0"/>
                <a:cs typeface="Times New Roman" pitchFamily="18" charset="0"/>
              </a:rPr>
              <a:t>CONCLUSION</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084832" y="1259840"/>
            <a:ext cx="9419780" cy="5212080"/>
          </a:xfrm>
        </p:spPr>
        <p:txBody>
          <a:bodyPr>
            <a:normAutofit/>
          </a:bodyPr>
          <a:lstStyle/>
          <a:p>
            <a:pPr algn="just">
              <a:lnSpc>
                <a:spcPct val="150000"/>
              </a:lnSpc>
              <a:buFont typeface="Wingdings" pitchFamily="2" charset="2"/>
              <a:buChar char="ü"/>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dataset provides valuable information for developing machine learning models to predict the selling price of used bikes in </a:t>
            </a:r>
            <a:r>
              <a:rPr lang="en-US" dirty="0" smtClean="0">
                <a:latin typeface="Times New Roman" pitchFamily="18" charset="0"/>
                <a:cs typeface="Times New Roman" pitchFamily="18" charset="0"/>
              </a:rPr>
              <a:t>India.</a:t>
            </a:r>
          </a:p>
          <a:p>
            <a:pPr algn="just">
              <a:lnSpc>
                <a:spcPct val="150000"/>
              </a:lnSpc>
              <a:buFont typeface="Wingdings" pitchFamily="2" charset="2"/>
              <a:buChar char="ü"/>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dataset includes features such as brand, model, manufacturing year, kilometers driven, fuel type, and seller type, which can be used to analyze the factors affecting the selling price of used </a:t>
            </a:r>
            <a:r>
              <a:rPr lang="en-US" dirty="0" smtClean="0">
                <a:latin typeface="Times New Roman" pitchFamily="18" charset="0"/>
                <a:cs typeface="Times New Roman" pitchFamily="18" charset="0"/>
              </a:rPr>
              <a:t>bikes.</a:t>
            </a:r>
          </a:p>
          <a:p>
            <a:pPr algn="just">
              <a:lnSpc>
                <a:spcPct val="150000"/>
              </a:lnSpc>
              <a:buFont typeface="Wingdings" pitchFamily="2" charset="2"/>
              <a:buChar char="ü"/>
            </a:pPr>
            <a:r>
              <a:rPr lang="en-US" dirty="0" smtClean="0">
                <a:latin typeface="Times New Roman" pitchFamily="18" charset="0"/>
                <a:cs typeface="Times New Roman" pitchFamily="18" charset="0"/>
              </a:rPr>
              <a:t>Accurate </a:t>
            </a:r>
            <a:r>
              <a:rPr lang="en-US" dirty="0">
                <a:latin typeface="Times New Roman" pitchFamily="18" charset="0"/>
                <a:cs typeface="Times New Roman" pitchFamily="18" charset="0"/>
              </a:rPr>
              <a:t>price prediction models can help buyers and sellers make informed decisions and promote fair pricing practices in the used bike market in India.</a:t>
            </a:r>
          </a:p>
          <a:p>
            <a:pPr algn="just">
              <a:lnSpc>
                <a:spcPct val="150000"/>
              </a:lnSpc>
              <a:buFont typeface="Wingdings" pitchFamily="2" charset="2"/>
              <a:buChar char="ü"/>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dataset has the potential to contribute significantly to the field of machine learning and pricing analysis in the used bike market in India.</a:t>
            </a:r>
          </a:p>
          <a:p>
            <a:pPr algn="just">
              <a:lnSpc>
                <a:spcPct val="150000"/>
              </a:lnSpc>
              <a:buFont typeface="Wingdings" pitchFamily="2" charset="2"/>
              <a:buChar char="ü"/>
            </a:pPr>
            <a:r>
              <a:rPr lang="en-US" dirty="0" smtClean="0">
                <a:latin typeface="Times New Roman" pitchFamily="18" charset="0"/>
                <a:cs typeface="Times New Roman" pitchFamily="18" charset="0"/>
              </a:rPr>
              <a:t>Further </a:t>
            </a:r>
            <a:r>
              <a:rPr lang="en-US" dirty="0">
                <a:latin typeface="Times New Roman" pitchFamily="18" charset="0"/>
                <a:cs typeface="Times New Roman" pitchFamily="18" charset="0"/>
              </a:rPr>
              <a:t>research can be done to improve the accuracy of price prediction models and analyze additional factors affecting the selling price of used bikes in </a:t>
            </a:r>
            <a:r>
              <a:rPr lang="en-US" dirty="0" smtClean="0">
                <a:latin typeface="Times New Roman" pitchFamily="18" charset="0"/>
                <a:cs typeface="Times New Roman" pitchFamily="18" charset="0"/>
              </a:rPr>
              <a:t>India.</a:t>
            </a:r>
          </a:p>
        </p:txBody>
      </p:sp>
    </p:spTree>
    <p:extLst>
      <p:ext uri="{BB962C8B-B14F-4D97-AF65-F5344CB8AC3E}">
        <p14:creationId xmlns:p14="http://schemas.microsoft.com/office/powerpoint/2010/main" val="3935423575"/>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83DBBB-10F8-B818-BAA6-72FCE1D88550}"/>
              </a:ext>
            </a:extLst>
          </p:cNvPr>
          <p:cNvSpPr>
            <a:spLocks noGrp="1"/>
          </p:cNvSpPr>
          <p:nvPr>
            <p:ph type="title"/>
          </p:nvPr>
        </p:nvSpPr>
        <p:spPr>
          <a:xfrm>
            <a:off x="1706517" y="618186"/>
            <a:ext cx="8911687" cy="781989"/>
          </a:xfrm>
        </p:spPr>
        <p:txBody>
          <a:bodyPr>
            <a:normAutofit/>
          </a:bodyPr>
          <a:lstStyle/>
          <a:p>
            <a:r>
              <a:rPr lang="en-US" sz="3600" b="1" dirty="0">
                <a:latin typeface="Times New Roman" pitchFamily="18" charset="0"/>
                <a:cs typeface="Times New Roman" pitchFamily="18" charset="0"/>
              </a:rPr>
              <a:t> </a:t>
            </a:r>
            <a:r>
              <a:rPr lang="en-US" sz="3600" b="1" dirty="0">
                <a:solidFill>
                  <a:schemeClr val="tx1"/>
                </a:solidFill>
                <a:latin typeface="Times New Roman" pitchFamily="18" charset="0"/>
                <a:cs typeface="Times New Roman" pitchFamily="18" charset="0"/>
              </a:rPr>
              <a:t>APPLICATIONS</a:t>
            </a:r>
            <a:endParaRPr lang="en-IN" dirty="0">
              <a:solidFill>
                <a:schemeClr val="tx1"/>
              </a:solidFill>
            </a:endParaRPr>
          </a:p>
        </p:txBody>
      </p:sp>
      <p:sp>
        <p:nvSpPr>
          <p:cNvPr id="3" name="Content Placeholder 2">
            <a:extLst>
              <a:ext uri="{FF2B5EF4-FFF2-40B4-BE49-F238E27FC236}">
                <a16:creationId xmlns="" xmlns:a16="http://schemas.microsoft.com/office/drawing/2014/main" id="{611885D9-9091-2834-CF5C-D1E324B0503A}"/>
              </a:ext>
            </a:extLst>
          </p:cNvPr>
          <p:cNvSpPr>
            <a:spLocks noGrp="1"/>
          </p:cNvSpPr>
          <p:nvPr>
            <p:ph idx="1"/>
          </p:nvPr>
        </p:nvSpPr>
        <p:spPr>
          <a:xfrm>
            <a:off x="2000250" y="1400175"/>
            <a:ext cx="9504362" cy="5100638"/>
          </a:xfrm>
        </p:spPr>
        <p:txBody>
          <a:bodyPr>
            <a:noAutofit/>
          </a:bodyPr>
          <a:lstStyle/>
          <a:p>
            <a:pPr algn="just">
              <a:lnSpc>
                <a:spcPct val="150000"/>
              </a:lnSpc>
              <a:buFont typeface="Wingdings" pitchFamily="2" charset="2"/>
              <a:buChar char="ü"/>
            </a:pPr>
            <a:r>
              <a:rPr lang="en-US" sz="1600" dirty="0" smtClean="0">
                <a:solidFill>
                  <a:srgbClr val="000000"/>
                </a:solidFill>
                <a:latin typeface="Times New Roman" pitchFamily="18" charset="0"/>
                <a:cs typeface="Times New Roman" pitchFamily="18" charset="0"/>
              </a:rPr>
              <a:t>The </a:t>
            </a:r>
            <a:r>
              <a:rPr lang="en-US" sz="1600" dirty="0">
                <a:solidFill>
                  <a:srgbClr val="000000"/>
                </a:solidFill>
                <a:latin typeface="Times New Roman" pitchFamily="18" charset="0"/>
                <a:cs typeface="Times New Roman" pitchFamily="18" charset="0"/>
              </a:rPr>
              <a:t>dataset can be used by online used bike marketplaces to estimate the selling price of used bikes listed on their platform, which can help in setting fair pricing policies and reducing the information asymmetry between buyers and sellers.</a:t>
            </a:r>
          </a:p>
          <a:p>
            <a:pPr algn="just">
              <a:lnSpc>
                <a:spcPct val="150000"/>
              </a:lnSpc>
              <a:buFont typeface="Wingdings" pitchFamily="2" charset="2"/>
              <a:buChar char="ü"/>
            </a:pPr>
            <a:r>
              <a:rPr lang="en-US" sz="1600" dirty="0" smtClean="0">
                <a:solidFill>
                  <a:srgbClr val="000000"/>
                </a:solidFill>
                <a:latin typeface="Times New Roman" pitchFamily="18" charset="0"/>
                <a:cs typeface="Times New Roman" pitchFamily="18" charset="0"/>
              </a:rPr>
              <a:t>Insurance </a:t>
            </a:r>
            <a:r>
              <a:rPr lang="en-US" sz="1600" dirty="0">
                <a:solidFill>
                  <a:srgbClr val="000000"/>
                </a:solidFill>
                <a:latin typeface="Times New Roman" pitchFamily="18" charset="0"/>
                <a:cs typeface="Times New Roman" pitchFamily="18" charset="0"/>
              </a:rPr>
              <a:t>companies can use the dataset to estimate the market value of used bikes and set premiums accordingly.</a:t>
            </a:r>
          </a:p>
          <a:p>
            <a:pPr algn="just">
              <a:lnSpc>
                <a:spcPct val="150000"/>
              </a:lnSpc>
              <a:buFont typeface="Wingdings" pitchFamily="2" charset="2"/>
              <a:buChar char="ü"/>
            </a:pPr>
            <a:r>
              <a:rPr lang="en-US" sz="1600" dirty="0" smtClean="0">
                <a:solidFill>
                  <a:srgbClr val="000000"/>
                </a:solidFill>
                <a:latin typeface="Times New Roman" pitchFamily="18" charset="0"/>
                <a:cs typeface="Times New Roman" pitchFamily="18" charset="0"/>
              </a:rPr>
              <a:t>Buyers </a:t>
            </a:r>
            <a:r>
              <a:rPr lang="en-US" sz="1600" dirty="0">
                <a:solidFill>
                  <a:srgbClr val="000000"/>
                </a:solidFill>
                <a:latin typeface="Times New Roman" pitchFamily="18" charset="0"/>
                <a:cs typeface="Times New Roman" pitchFamily="18" charset="0"/>
              </a:rPr>
              <a:t>and sellers of used bikes can use the dataset to get an estimate of the fair price of a bike based on its features, which can help in negotiating better deals.</a:t>
            </a:r>
          </a:p>
          <a:p>
            <a:pPr algn="just">
              <a:lnSpc>
                <a:spcPct val="150000"/>
              </a:lnSpc>
              <a:buFont typeface="Wingdings" pitchFamily="2" charset="2"/>
              <a:buChar char="ü"/>
            </a:pPr>
            <a:r>
              <a:rPr lang="en-US" sz="1600" dirty="0" smtClean="0">
                <a:solidFill>
                  <a:srgbClr val="000000"/>
                </a:solidFill>
                <a:latin typeface="Times New Roman" pitchFamily="18" charset="0"/>
                <a:cs typeface="Times New Roman" pitchFamily="18" charset="0"/>
              </a:rPr>
              <a:t>The </a:t>
            </a:r>
            <a:r>
              <a:rPr lang="en-US" sz="1600" dirty="0">
                <a:solidFill>
                  <a:srgbClr val="000000"/>
                </a:solidFill>
                <a:latin typeface="Times New Roman" pitchFamily="18" charset="0"/>
                <a:cs typeface="Times New Roman" pitchFamily="18" charset="0"/>
              </a:rPr>
              <a:t>insights from the dataset can be used by bike manufacturers and dealers to estimate the market value of used bikes and set competitive prices for their new models.</a:t>
            </a:r>
          </a:p>
          <a:p>
            <a:pPr algn="just">
              <a:lnSpc>
                <a:spcPct val="150000"/>
              </a:lnSpc>
              <a:buFont typeface="Wingdings" pitchFamily="2" charset="2"/>
              <a:buChar char="ü"/>
            </a:pPr>
            <a:r>
              <a:rPr lang="en-US" sz="1600" dirty="0" smtClean="0">
                <a:solidFill>
                  <a:srgbClr val="000000"/>
                </a:solidFill>
                <a:latin typeface="Times New Roman" pitchFamily="18" charset="0"/>
                <a:cs typeface="Times New Roman" pitchFamily="18" charset="0"/>
              </a:rPr>
              <a:t>The </a:t>
            </a:r>
            <a:r>
              <a:rPr lang="en-US" sz="1600" dirty="0">
                <a:solidFill>
                  <a:srgbClr val="000000"/>
                </a:solidFill>
                <a:latin typeface="Times New Roman" pitchFamily="18" charset="0"/>
                <a:cs typeface="Times New Roman" pitchFamily="18" charset="0"/>
              </a:rPr>
              <a:t>dataset can be used by financial institutions to estimate the value of used bikes as collateral for loans.</a:t>
            </a:r>
          </a:p>
          <a:p>
            <a:pPr algn="just">
              <a:lnSpc>
                <a:spcPct val="150000"/>
              </a:lnSpc>
              <a:buFont typeface="Wingdings" pitchFamily="2" charset="2"/>
              <a:buChar char="ü"/>
            </a:pPr>
            <a:r>
              <a:rPr lang="en-US" sz="1600" dirty="0" smtClean="0">
                <a:solidFill>
                  <a:srgbClr val="000000"/>
                </a:solidFill>
                <a:latin typeface="Times New Roman" pitchFamily="18" charset="0"/>
                <a:cs typeface="Times New Roman" pitchFamily="18" charset="0"/>
              </a:rPr>
              <a:t>The </a:t>
            </a:r>
            <a:r>
              <a:rPr lang="en-US" sz="1600" dirty="0">
                <a:solidFill>
                  <a:srgbClr val="000000"/>
                </a:solidFill>
                <a:latin typeface="Times New Roman" pitchFamily="18" charset="0"/>
                <a:cs typeface="Times New Roman" pitchFamily="18" charset="0"/>
              </a:rPr>
              <a:t>dataset can be used by government agencies to analyze the used bike market in India and identify trends and patterns that can help in policy-making and regulating the market.</a:t>
            </a:r>
            <a:endParaRPr lang="en-IN" sz="1600" dirty="0"/>
          </a:p>
        </p:txBody>
      </p:sp>
    </p:spTree>
    <p:extLst>
      <p:ext uri="{BB962C8B-B14F-4D97-AF65-F5344CB8AC3E}">
        <p14:creationId xmlns:p14="http://schemas.microsoft.com/office/powerpoint/2010/main" val="4020183630"/>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57DE5-BB20-F611-52DC-30DB3271FA24}"/>
              </a:ext>
            </a:extLst>
          </p:cNvPr>
          <p:cNvSpPr>
            <a:spLocks noGrp="1"/>
          </p:cNvSpPr>
          <p:nvPr>
            <p:ph type="title"/>
          </p:nvPr>
        </p:nvSpPr>
        <p:spPr>
          <a:xfrm>
            <a:off x="1384663" y="605307"/>
            <a:ext cx="8905923" cy="682579"/>
          </a:xfrm>
        </p:spPr>
        <p:txBody>
          <a:bodyPr>
            <a:normAutofit fontScale="90000"/>
          </a:bodyPr>
          <a:lstStyle/>
          <a:p>
            <a:pPr algn="just">
              <a:lnSpc>
                <a:spcPct val="150000"/>
              </a:lnSpc>
            </a:pP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  </a:t>
            </a:r>
            <a:r>
              <a:rPr lang="en-US" sz="3600" b="1" dirty="0" smtClean="0">
                <a:solidFill>
                  <a:schemeClr val="tx1"/>
                </a:solidFill>
                <a:latin typeface="Times New Roman" pitchFamily="18" charset="0"/>
                <a:cs typeface="Times New Roman" pitchFamily="18" charset="0"/>
              </a:rPr>
              <a:t>CERTIFICATE</a:t>
            </a:r>
            <a:endParaRPr lang="en-IN" dirty="0">
              <a:solidFill>
                <a:schemeClr val="tx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67000" y="1833710"/>
            <a:ext cx="7684008" cy="43549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7268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A33DFC-FB4A-AC89-FC83-3FE35AA6C905}"/>
              </a:ext>
            </a:extLst>
          </p:cNvPr>
          <p:cNvSpPr>
            <a:spLocks noGrp="1"/>
          </p:cNvSpPr>
          <p:nvPr>
            <p:ph idx="1"/>
          </p:nvPr>
        </p:nvSpPr>
        <p:spPr>
          <a:xfrm>
            <a:off x="1685925" y="642938"/>
            <a:ext cx="9818687" cy="6215062"/>
          </a:xfrm>
        </p:spPr>
        <p:txBody>
          <a:bodyPr/>
          <a:lstStyle/>
          <a:p>
            <a:pPr marL="0" indent="0" algn="ctr">
              <a:buNone/>
            </a:pPr>
            <a:endParaRPr lang="en-IN" sz="7200" b="1" strike="noStrike" spc="-1" dirty="0">
              <a:solidFill>
                <a:srgbClr val="000000"/>
              </a:solidFill>
              <a:latin typeface="Times New Roman"/>
            </a:endParaRPr>
          </a:p>
          <a:p>
            <a:pPr marL="0" indent="0" algn="ctr">
              <a:buNone/>
            </a:pPr>
            <a:endParaRPr lang="en-IN" sz="7200" b="1" spc="-1" dirty="0">
              <a:solidFill>
                <a:srgbClr val="000000"/>
              </a:solidFill>
              <a:latin typeface="Times New Roman"/>
            </a:endParaRPr>
          </a:p>
          <a:p>
            <a:pPr marL="0" indent="0" algn="ctr">
              <a:buNone/>
            </a:pPr>
            <a:r>
              <a:rPr lang="en-IN" sz="7200" b="1" strike="noStrike" spc="-1" dirty="0">
                <a:solidFill>
                  <a:srgbClr val="000000"/>
                </a:solidFill>
                <a:latin typeface="Times New Roman"/>
              </a:rPr>
              <a:t>THANK YOU</a:t>
            </a:r>
            <a:endParaRPr lang="en-US" sz="7200" b="0" strike="noStrike" spc="-1" dirty="0">
              <a:solidFill>
                <a:srgbClr val="000000"/>
              </a:solidFill>
              <a:latin typeface="Gill Sans MT"/>
            </a:endParaRPr>
          </a:p>
          <a:p>
            <a:pPr marL="0" indent="0" algn="ctr">
              <a:buNone/>
            </a:pPr>
            <a:endParaRPr lang="en-IN" dirty="0"/>
          </a:p>
        </p:txBody>
      </p:sp>
    </p:spTree>
    <p:extLst>
      <p:ext uri="{BB962C8B-B14F-4D97-AF65-F5344CB8AC3E}">
        <p14:creationId xmlns:p14="http://schemas.microsoft.com/office/powerpoint/2010/main" val="1557252070"/>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93812D-D576-F4D0-F986-968295DCD3C6}"/>
              </a:ext>
            </a:extLst>
          </p:cNvPr>
          <p:cNvSpPr>
            <a:spLocks noGrp="1"/>
          </p:cNvSpPr>
          <p:nvPr>
            <p:ph type="title"/>
          </p:nvPr>
        </p:nvSpPr>
        <p:spPr>
          <a:xfrm>
            <a:off x="1649894" y="627156"/>
            <a:ext cx="9951584" cy="753775"/>
          </a:xfrm>
        </p:spPr>
        <p:txBody>
          <a:bodyPr>
            <a:normAutofit/>
          </a:bodyPr>
          <a:lstStyle/>
          <a:p>
            <a:r>
              <a:rPr lang="en-US" sz="3600" b="1" dirty="0" smtClean="0">
                <a:solidFill>
                  <a:schemeClr val="tx1"/>
                </a:solidFill>
                <a:latin typeface="Times New Roman" pitchFamily="18" charset="0"/>
                <a:cs typeface="Times New Roman" pitchFamily="18" charset="0"/>
              </a:rPr>
              <a:t> OVERVIEW</a:t>
            </a:r>
            <a:endParaRPr lang="en-IN" dirty="0">
              <a:solidFill>
                <a:schemeClr val="tx1"/>
              </a:solidFill>
            </a:endParaRPr>
          </a:p>
        </p:txBody>
      </p:sp>
      <p:sp>
        <p:nvSpPr>
          <p:cNvPr id="3" name="Content Placeholder 2">
            <a:extLst>
              <a:ext uri="{FF2B5EF4-FFF2-40B4-BE49-F238E27FC236}">
                <a16:creationId xmlns="" xmlns:a16="http://schemas.microsoft.com/office/drawing/2014/main" id="{E6D4087F-292F-80ED-FE09-4C8522506BCB}"/>
              </a:ext>
            </a:extLst>
          </p:cNvPr>
          <p:cNvSpPr>
            <a:spLocks noGrp="1"/>
          </p:cNvSpPr>
          <p:nvPr>
            <p:ph idx="1"/>
          </p:nvPr>
        </p:nvSpPr>
        <p:spPr>
          <a:xfrm>
            <a:off x="1553029" y="1502229"/>
            <a:ext cx="9951583" cy="5122506"/>
          </a:xfrm>
        </p:spPr>
        <p:txBody>
          <a:bodyPr numCol="2">
            <a:noAutofit/>
          </a:bodyPr>
          <a:lstStyle/>
          <a:p>
            <a:pPr marL="285750" indent="-285750">
              <a:lnSpc>
                <a:spcPct val="150000"/>
              </a:lnSpc>
              <a:buFont typeface="Arial" pitchFamily="34" charset="0"/>
              <a:buChar char="•"/>
            </a:pPr>
            <a:r>
              <a:rPr lang="en-US" dirty="0">
                <a:latin typeface="Times New Roman" pitchFamily="18" charset="0"/>
                <a:cs typeface="Times New Roman" pitchFamily="18" charset="0"/>
              </a:rPr>
              <a:t>ABOUT THE COMPANY</a:t>
            </a:r>
          </a:p>
          <a:p>
            <a:pPr marL="685800" lvl="1">
              <a:lnSpc>
                <a:spcPct val="150000"/>
              </a:lnSpc>
              <a:buFont typeface="Courier New" panose="02070309020205020404" pitchFamily="49" charset="0"/>
              <a:buChar char="o"/>
            </a:pPr>
            <a:r>
              <a:rPr lang="en-US" sz="1800" dirty="0">
                <a:latin typeface="Times New Roman" pitchFamily="18" charset="0"/>
                <a:cs typeface="Times New Roman" pitchFamily="18" charset="0"/>
              </a:rPr>
              <a:t>COMPANY SERVICES</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ABOUT </a:t>
            </a:r>
            <a:r>
              <a:rPr lang="en-US" dirty="0">
                <a:latin typeface="Times New Roman" pitchFamily="18" charset="0"/>
                <a:cs typeface="Times New Roman" pitchFamily="18" charset="0"/>
              </a:rPr>
              <a:t>THE DOMAIN</a:t>
            </a:r>
          </a:p>
          <a:p>
            <a:pPr marL="285750" indent="-285750">
              <a:lnSpc>
                <a:spcPct val="150000"/>
              </a:lnSpc>
              <a:buFont typeface="Arial" pitchFamily="34" charset="0"/>
              <a:buChar char="•"/>
            </a:pPr>
            <a:r>
              <a:rPr lang="en-US" dirty="0">
                <a:latin typeface="Times New Roman" pitchFamily="18" charset="0"/>
                <a:cs typeface="Times New Roman" pitchFamily="18" charset="0"/>
              </a:rPr>
              <a:t>INTRODUCTION TO PROJECT</a:t>
            </a:r>
          </a:p>
          <a:p>
            <a:pPr marL="685800" lvl="1">
              <a:lnSpc>
                <a:spcPct val="150000"/>
              </a:lnSpc>
              <a:buFont typeface="Courier New" panose="02070309020205020404" pitchFamily="49" charset="0"/>
              <a:buChar char="o"/>
            </a:pPr>
            <a:r>
              <a:rPr lang="en-US" sz="1800" dirty="0" smtClean="0">
                <a:latin typeface="Times New Roman" pitchFamily="18" charset="0"/>
                <a:cs typeface="Times New Roman" pitchFamily="18" charset="0"/>
              </a:rPr>
              <a:t>OBJECTIVES</a:t>
            </a:r>
            <a:endParaRPr lang="en-US" sz="1800" dirty="0">
              <a:latin typeface="Times New Roman" pitchFamily="18" charset="0"/>
              <a:cs typeface="Times New Roman" pitchFamily="18" charset="0"/>
            </a:endParaRPr>
          </a:p>
          <a:p>
            <a:pPr marL="685800" lvl="1">
              <a:lnSpc>
                <a:spcPct val="150000"/>
              </a:lnSpc>
              <a:buFont typeface="Courier New" panose="02070309020205020404" pitchFamily="49" charset="0"/>
              <a:buChar char="o"/>
            </a:pPr>
            <a:r>
              <a:rPr lang="en-US" sz="1800" dirty="0">
                <a:latin typeface="Times New Roman" pitchFamily="18" charset="0"/>
                <a:cs typeface="Times New Roman" pitchFamily="18" charset="0"/>
              </a:rPr>
              <a:t>PROBLEM STATEMENT</a:t>
            </a:r>
          </a:p>
          <a:p>
            <a:pPr marL="685800" lvl="1">
              <a:lnSpc>
                <a:spcPct val="150000"/>
              </a:lnSpc>
              <a:buFont typeface="Courier New" panose="02070309020205020404" pitchFamily="49" charset="0"/>
              <a:buChar char="o"/>
            </a:pPr>
            <a:r>
              <a:rPr lang="en-US" sz="1800" dirty="0">
                <a:latin typeface="Times New Roman" pitchFamily="18" charset="0"/>
                <a:cs typeface="Times New Roman" pitchFamily="18" charset="0"/>
              </a:rPr>
              <a:t>ARCHITECTURE</a:t>
            </a:r>
          </a:p>
          <a:p>
            <a:pPr marL="285750" indent="-285750">
              <a:lnSpc>
                <a:spcPct val="150000"/>
              </a:lnSpc>
              <a:buFont typeface="Arial" pitchFamily="34" charset="0"/>
              <a:buChar char="•"/>
            </a:pPr>
            <a:r>
              <a:rPr lang="en-US" dirty="0">
                <a:latin typeface="Times New Roman" pitchFamily="18" charset="0"/>
                <a:cs typeface="Times New Roman" pitchFamily="18" charset="0"/>
              </a:rPr>
              <a:t>TASK ASSIGNED</a:t>
            </a:r>
          </a:p>
          <a:p>
            <a:pPr marL="285750" indent="-285750">
              <a:lnSpc>
                <a:spcPct val="150000"/>
              </a:lnSpc>
              <a:buFont typeface="Arial" pitchFamily="34" charset="0"/>
              <a:buChar char="•"/>
            </a:pPr>
            <a:r>
              <a:rPr lang="en-US" dirty="0">
                <a:latin typeface="Times New Roman" pitchFamily="18" charset="0"/>
                <a:cs typeface="Times New Roman" pitchFamily="18" charset="0"/>
              </a:rPr>
              <a:t>TASK PERFORMED </a:t>
            </a:r>
          </a:p>
          <a:p>
            <a:pPr marL="285750" indent="-285750">
              <a:lnSpc>
                <a:spcPct val="150000"/>
              </a:lnSpc>
              <a:buFont typeface="Arial" pitchFamily="34" charset="0"/>
              <a:buChar char="•"/>
            </a:pPr>
            <a:r>
              <a:rPr lang="en-US" dirty="0">
                <a:latin typeface="Times New Roman" pitchFamily="18" charset="0"/>
                <a:cs typeface="Times New Roman" pitchFamily="18" charset="0"/>
              </a:rPr>
              <a:t>IMPLEMENTATION</a:t>
            </a:r>
          </a:p>
          <a:p>
            <a:pPr marL="285750" indent="-285750">
              <a:lnSpc>
                <a:spcPct val="150000"/>
              </a:lnSpc>
              <a:buFont typeface="Arial" pitchFamily="34" charset="0"/>
              <a:buChar char="•"/>
            </a:pPr>
            <a:r>
              <a:rPr lang="en-US" dirty="0">
                <a:latin typeface="Times New Roman" pitchFamily="18" charset="0"/>
                <a:cs typeface="Times New Roman" pitchFamily="18" charset="0"/>
              </a:rPr>
              <a:t>RESULTS</a:t>
            </a:r>
          </a:p>
          <a:p>
            <a:pPr marL="285750" indent="-285750">
              <a:lnSpc>
                <a:spcPct val="150000"/>
              </a:lnSpc>
              <a:buFont typeface="Arial" pitchFamily="34" charset="0"/>
              <a:buChar char="•"/>
            </a:pPr>
            <a:r>
              <a:rPr lang="en-US" dirty="0">
                <a:latin typeface="Times New Roman" pitchFamily="18" charset="0"/>
                <a:cs typeface="Times New Roman" pitchFamily="18" charset="0"/>
              </a:rPr>
              <a:t>APPLICATION</a:t>
            </a:r>
            <a:endParaRPr lang="en-IN" dirty="0">
              <a:latin typeface="Times New Roman" pitchFamily="18" charset="0"/>
              <a:cs typeface="Times New Roman" pitchFamily="18" charset="0"/>
            </a:endParaRPr>
          </a:p>
          <a:p>
            <a:pPr marL="285750" indent="-285750">
              <a:lnSpc>
                <a:spcPct val="150000"/>
              </a:lnSpc>
              <a:buFont typeface="Arial" pitchFamily="34" charset="0"/>
              <a:buChar char="•"/>
            </a:pPr>
            <a:r>
              <a:rPr lang="en-IN" dirty="0">
                <a:latin typeface="Times New Roman" pitchFamily="18" charset="0"/>
                <a:cs typeface="Times New Roman" pitchFamily="18" charset="0"/>
              </a:rPr>
              <a:t>CERTIFICATE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76173766"/>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7969BF-E362-EC79-B895-39F37B30AFD1}"/>
              </a:ext>
            </a:extLst>
          </p:cNvPr>
          <p:cNvSpPr>
            <a:spLocks noGrp="1"/>
          </p:cNvSpPr>
          <p:nvPr>
            <p:ph type="title"/>
          </p:nvPr>
        </p:nvSpPr>
        <p:spPr>
          <a:xfrm>
            <a:off x="1529236" y="670763"/>
            <a:ext cx="8911687" cy="831466"/>
          </a:xfrm>
        </p:spPr>
        <p:txBody>
          <a:bodyPr/>
          <a:lstStyle/>
          <a:p>
            <a:r>
              <a:rPr lang="en-US" sz="3600" b="1" spc="-1" dirty="0" smtClean="0">
                <a:solidFill>
                  <a:schemeClr val="tx1"/>
                </a:solidFill>
                <a:latin typeface="Times New Roman" pitchFamily="18" charset="0"/>
                <a:cs typeface="Times New Roman" pitchFamily="18" charset="0"/>
              </a:rPr>
              <a:t>  ABOUT </a:t>
            </a:r>
            <a:r>
              <a:rPr lang="en-US" sz="3600" b="1" spc="-1" dirty="0">
                <a:solidFill>
                  <a:schemeClr val="tx1"/>
                </a:solidFill>
                <a:latin typeface="Times New Roman" pitchFamily="18" charset="0"/>
                <a:cs typeface="Times New Roman" pitchFamily="18" charset="0"/>
              </a:rPr>
              <a:t>THE COMPANY </a:t>
            </a:r>
            <a:endParaRPr lang="en-IN" dirty="0"/>
          </a:p>
        </p:txBody>
      </p:sp>
      <p:sp>
        <p:nvSpPr>
          <p:cNvPr id="3" name="Content Placeholder 2">
            <a:extLst>
              <a:ext uri="{FF2B5EF4-FFF2-40B4-BE49-F238E27FC236}">
                <a16:creationId xmlns="" xmlns:a16="http://schemas.microsoft.com/office/drawing/2014/main" id="{F45CF7E1-AC9D-0733-F6E2-D5D132ED0844}"/>
              </a:ext>
            </a:extLst>
          </p:cNvPr>
          <p:cNvSpPr>
            <a:spLocks noGrp="1"/>
          </p:cNvSpPr>
          <p:nvPr>
            <p:ph idx="1"/>
          </p:nvPr>
        </p:nvSpPr>
        <p:spPr>
          <a:xfrm>
            <a:off x="725714" y="1827808"/>
            <a:ext cx="10778898" cy="4906821"/>
          </a:xfrm>
        </p:spPr>
        <p:txBody>
          <a:bodyPr>
            <a:normAutofit/>
          </a:bodyPr>
          <a:lstStyle/>
          <a:p>
            <a:pPr>
              <a:lnSpc>
                <a:spcPct val="150000"/>
              </a:lnSpc>
            </a:pPr>
            <a:r>
              <a:rPr lang="en-US" sz="2000" b="1" strike="noStrike" spc="-1" dirty="0" smtClean="0">
                <a:solidFill>
                  <a:srgbClr val="000000"/>
                </a:solidFill>
                <a:latin typeface="Times New Roman" panose="02020603050405020304" pitchFamily="18" charset="0"/>
                <a:cs typeface="Times New Roman" panose="02020603050405020304" pitchFamily="18" charset="0"/>
              </a:rPr>
              <a:t>Introduction:</a:t>
            </a:r>
            <a:r>
              <a:rPr lang="en-IN" sz="2000" dirty="0">
                <a:solidFill>
                  <a:srgbClr val="000000"/>
                </a:solidFill>
                <a:latin typeface="Times New Roman" panose="02020603050405020304" pitchFamily="18" charset="0"/>
                <a:cs typeface="Times New Roman" panose="02020603050405020304" pitchFamily="18" charset="0"/>
              </a:rPr>
              <a:t> </a:t>
            </a:r>
            <a:r>
              <a:rPr lang="en-US" sz="20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TEQUED LABS</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PVT.LTD</a:t>
            </a: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research and development </a:t>
            </a:r>
            <a:r>
              <a:rPr lang="en-US" dirty="0" smtClean="0">
                <a:latin typeface="Times New Roman" pitchFamily="18" charset="0"/>
                <a:cs typeface="Times New Roman" pitchFamily="18" charset="0"/>
              </a:rPr>
              <a:t>center </a:t>
            </a:r>
            <a:r>
              <a:rPr lang="en-US" dirty="0">
                <a:latin typeface="Times New Roman" pitchFamily="18" charset="0"/>
                <a:cs typeface="Times New Roman" pitchFamily="18" charset="0"/>
              </a:rPr>
              <a:t>and educational institute based in Bangalore. They are focused on providing quality education on latest technologies and develop products which are of great need to the society. They also involve in distribution and sales of latest electronic innovation products developed all over the globe to their </a:t>
            </a:r>
            <a:r>
              <a:rPr lang="en-US" dirty="0" smtClean="0">
                <a:latin typeface="Times New Roman" pitchFamily="18" charset="0"/>
                <a:cs typeface="Times New Roman" pitchFamily="18" charset="0"/>
              </a:rPr>
              <a:t>customers.</a:t>
            </a:r>
          </a:p>
          <a:p>
            <a:pPr>
              <a:lnSpc>
                <a:spcPct val="150000"/>
              </a:lnSpc>
            </a:pPr>
            <a:r>
              <a:rPr lang="en-US" sz="2000" b="1" spc="-1" dirty="0" smtClean="0">
                <a:solidFill>
                  <a:srgbClr val="000000"/>
                </a:solidFill>
                <a:latin typeface="Times New Roman" panose="02020603050405020304" pitchFamily="18" charset="0"/>
                <a:cs typeface="Times New Roman" pitchFamily="18" charset="0"/>
              </a:rPr>
              <a:t>Purpose:</a:t>
            </a:r>
            <a:r>
              <a:rPr lang="en-US" sz="2000" spc="-1" dirty="0">
                <a:solidFill>
                  <a:srgbClr val="000000"/>
                </a:solidFill>
                <a:latin typeface="Times New Roman" pitchFamily="18" charset="0"/>
                <a:cs typeface="Times New Roman" pitchFamily="18" charset="0"/>
              </a:rPr>
              <a:t> </a:t>
            </a:r>
            <a:r>
              <a:rPr lang="en-US" spc="-1" dirty="0">
                <a:solidFill>
                  <a:srgbClr val="000000"/>
                </a:solidFill>
                <a:latin typeface="Times New Roman" pitchFamily="18" charset="0"/>
                <a:cs typeface="Times New Roman" pitchFamily="18" charset="0"/>
              </a:rPr>
              <a:t>To develop the products for our clients that is very useful efficient and reliable. </a:t>
            </a:r>
            <a:endParaRPr lang="en-US" spc="-1" dirty="0" smtClean="0">
              <a:solidFill>
                <a:srgbClr val="000000"/>
              </a:solidFill>
              <a:latin typeface="Times New Roman" pitchFamily="18" charset="0"/>
              <a:cs typeface="Times New Roman" pitchFamily="18" charset="0"/>
            </a:endParaRPr>
          </a:p>
          <a:p>
            <a:pPr algn="just">
              <a:lnSpc>
                <a:spcPct val="150000"/>
              </a:lnSpc>
            </a:pPr>
            <a:r>
              <a:rPr lang="en-US" sz="2000" b="1" strike="noStrike" spc="-1" dirty="0" smtClean="0">
                <a:solidFill>
                  <a:srgbClr val="000000"/>
                </a:solidFill>
                <a:latin typeface="Times New Roman" panose="02020603050405020304" pitchFamily="18" charset="0"/>
                <a:cs typeface="Times New Roman" panose="02020603050405020304" pitchFamily="18" charset="0"/>
              </a:rPr>
              <a:t>Mission</a:t>
            </a:r>
            <a:r>
              <a:rPr lang="en-US" sz="2000" b="1" strike="noStrike" spc="-1" dirty="0">
                <a:solidFill>
                  <a:srgbClr val="000000"/>
                </a:solidFill>
                <a:latin typeface="Times New Roman" panose="02020603050405020304" pitchFamily="18" charset="0"/>
                <a:cs typeface="Times New Roman" panose="02020603050405020304" pitchFamily="18" charset="0"/>
              </a:rPr>
              <a:t>: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up skill </a:t>
            </a:r>
            <a:r>
              <a:rPr lang="en-US" dirty="0">
                <a:latin typeface="Times New Roman" pitchFamily="18" charset="0"/>
                <a:cs typeface="Times New Roman" pitchFamily="18" charset="0"/>
              </a:rPr>
              <a:t>students with the latest and most advanced technologies which are highly valued in the industries in order to make them more creative, innovative and knowledgeable thereby improving their employability</a:t>
            </a:r>
            <a:r>
              <a:rPr lang="en-US" dirty="0"/>
              <a:t>.</a:t>
            </a:r>
            <a:endParaRPr lang="en-IN" dirty="0"/>
          </a:p>
          <a:p>
            <a:pPr algn="just">
              <a:lnSpc>
                <a:spcPct val="150000"/>
              </a:lnSpc>
            </a:pPr>
            <a:r>
              <a:rPr lang="en-US" b="1" spc="-1" dirty="0" smtClean="0">
                <a:solidFill>
                  <a:srgbClr val="000000"/>
                </a:solidFill>
                <a:latin typeface="Times New Roman" panose="02020603050405020304" pitchFamily="18" charset="0"/>
                <a:cs typeface="Times New Roman" panose="02020603050405020304" pitchFamily="18" charset="0"/>
              </a:rPr>
              <a:t> </a:t>
            </a:r>
            <a:r>
              <a:rPr lang="en-US" sz="2000" b="1" strike="noStrike" spc="-1" dirty="0" smtClean="0">
                <a:solidFill>
                  <a:srgbClr val="000000"/>
                </a:solidFill>
                <a:latin typeface="Times New Roman" panose="02020603050405020304" pitchFamily="18" charset="0"/>
                <a:cs typeface="Times New Roman" panose="02020603050405020304" pitchFamily="18" charset="0"/>
              </a:rPr>
              <a:t>Vision: </a:t>
            </a:r>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are continuously involved in research about futuristic technologies and finding ways to simplify them for </a:t>
            </a: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students.</a:t>
            </a:r>
            <a:endParaRPr lang="en-IN" dirty="0">
              <a:latin typeface="Times New Roman" pitchFamily="18" charset="0"/>
              <a:cs typeface="Times New Roman" pitchFamily="18" charset="0"/>
            </a:endParaRPr>
          </a:p>
        </p:txBody>
      </p:sp>
      <p:pic>
        <p:nvPicPr>
          <p:cNvPr id="5" name="Picture 10" descr="C:\Users\Admin\Documents\IMG_20230318_1324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0361" y="0"/>
            <a:ext cx="2279559" cy="157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77799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895FE2-70EC-C450-8D63-5FCB89070DCD}"/>
              </a:ext>
            </a:extLst>
          </p:cNvPr>
          <p:cNvSpPr>
            <a:spLocks noGrp="1"/>
          </p:cNvSpPr>
          <p:nvPr>
            <p:ph type="title"/>
          </p:nvPr>
        </p:nvSpPr>
        <p:spPr>
          <a:xfrm>
            <a:off x="1640156" y="656823"/>
            <a:ext cx="8911687" cy="823634"/>
          </a:xfrm>
        </p:spPr>
        <p:txBody>
          <a:bodyPr/>
          <a:lstStyle/>
          <a:p>
            <a:r>
              <a:rPr lang="en-US" sz="3600" b="1" dirty="0" smtClean="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COMPANY </a:t>
            </a:r>
            <a:r>
              <a:rPr lang="en-US" sz="3600" b="1"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SERVICES </a:t>
            </a:r>
            <a:endParaRPr lang="en-IN" dirty="0"/>
          </a:p>
        </p:txBody>
      </p:sp>
      <p:sp>
        <p:nvSpPr>
          <p:cNvPr id="3" name="Content Placeholder 2">
            <a:extLst>
              <a:ext uri="{FF2B5EF4-FFF2-40B4-BE49-F238E27FC236}">
                <a16:creationId xmlns="" xmlns:a16="http://schemas.microsoft.com/office/drawing/2014/main" id="{3ED531F7-C83B-F7B8-7706-20DE853809CE}"/>
              </a:ext>
            </a:extLst>
          </p:cNvPr>
          <p:cNvSpPr>
            <a:spLocks noGrp="1"/>
          </p:cNvSpPr>
          <p:nvPr>
            <p:ph idx="1"/>
          </p:nvPr>
        </p:nvSpPr>
        <p:spPr>
          <a:xfrm>
            <a:off x="793667" y="1480457"/>
            <a:ext cx="11152909" cy="5486400"/>
          </a:xfrm>
        </p:spPr>
        <p:txBody>
          <a:bodyPr>
            <a:normAutofit/>
          </a:bodyPr>
          <a:lstStyle/>
          <a:p>
            <a:pPr marL="107950" indent="228600" algn="just">
              <a:lnSpc>
                <a:spcPct val="150000"/>
              </a:lnSpc>
              <a:spcBef>
                <a:spcPts val="0"/>
              </a:spcBef>
            </a:pPr>
            <a:r>
              <a:rPr lang="en-US" sz="2000" b="1" dirty="0" smtClean="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TEQUED LABS PVT.LTD</a:t>
            </a:r>
            <a:r>
              <a:rPr lang="en-US" sz="2000" dirty="0" smtClean="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a:t>
            </a:r>
            <a:r>
              <a:rPr lang="en-US" dirty="0" smtClean="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have its own services such as,</a:t>
            </a:r>
            <a:endParaRPr lang="en-US"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endParaRPr>
          </a:p>
          <a:p>
            <a:pPr marL="107950" indent="228600" algn="just">
              <a:spcBef>
                <a:spcPts val="0"/>
              </a:spcBef>
            </a:pPr>
            <a:endParaRPr lang="en-IN"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pPr marL="0" lvl="0" indent="-342900" algn="just">
              <a:lnSpc>
                <a:spcPct val="150000"/>
              </a:lnSpc>
              <a:spcBef>
                <a:spcPts val="0"/>
              </a:spcBef>
              <a:spcAft>
                <a:spcPts val="87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rPr>
              <a:t>Workshops.</a:t>
            </a:r>
          </a:p>
          <a:p>
            <a:pPr marL="0" lvl="0" indent="-342900" algn="just">
              <a:lnSpc>
                <a:spcPct val="150000"/>
              </a:lnSpc>
              <a:spcBef>
                <a:spcPts val="0"/>
              </a:spcBef>
              <a:spcAft>
                <a:spcPts val="870"/>
              </a:spcAft>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rPr>
              <a:t>Internships and  Skill Development Programs.</a:t>
            </a:r>
          </a:p>
          <a:p>
            <a:pPr marL="0" lvl="0" indent="-342900" algn="just">
              <a:lnSpc>
                <a:spcPct val="150000"/>
              </a:lnSpc>
              <a:spcBef>
                <a:spcPts val="0"/>
              </a:spcBef>
              <a:spcAft>
                <a:spcPts val="870"/>
              </a:spcAft>
              <a:buFont typeface="Symbol" panose="05050102010706020507" pitchFamily="18" charset="2"/>
              <a:buChar char=""/>
            </a:pPr>
            <a:r>
              <a:rPr lang="en-US" dirty="0" smtClean="0">
                <a:latin typeface="Times New Roman" panose="02020603050405020304" pitchFamily="18" charset="0"/>
                <a:ea typeface="Times New Roman" panose="02020603050405020304" pitchFamily="18" charset="0"/>
              </a:rPr>
              <a:t>Online Courses</a:t>
            </a:r>
            <a:r>
              <a:rPr lang="en-US" dirty="0" smtClean="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0"/>
              </a:spcBef>
              <a:buFont typeface="Symbol" panose="05050102010706020507" pitchFamily="18" charset="2"/>
              <a:buChar char=""/>
            </a:pPr>
            <a:r>
              <a:rPr lang="en-US" dirty="0" smtClean="0">
                <a:effectLst/>
                <a:latin typeface="Times New Roman" panose="02020603050405020304" pitchFamily="18" charset="0"/>
                <a:ea typeface="Times New Roman" panose="02020603050405020304" pitchFamily="18" charset="0"/>
              </a:rPr>
              <a:t>Faculty Development Programs.</a:t>
            </a:r>
            <a:endParaRPr lang="en-IN" dirty="0"/>
          </a:p>
        </p:txBody>
      </p:sp>
    </p:spTree>
    <p:extLst>
      <p:ext uri="{BB962C8B-B14F-4D97-AF65-F5344CB8AC3E}">
        <p14:creationId xmlns:p14="http://schemas.microsoft.com/office/powerpoint/2010/main" val="267782948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004AAD-B8A9-C655-9CF7-0544953582EF}"/>
              </a:ext>
            </a:extLst>
          </p:cNvPr>
          <p:cNvSpPr>
            <a:spLocks noGrp="1"/>
          </p:cNvSpPr>
          <p:nvPr>
            <p:ph type="title"/>
          </p:nvPr>
        </p:nvSpPr>
        <p:spPr>
          <a:xfrm>
            <a:off x="1640156" y="587353"/>
            <a:ext cx="8911687" cy="718932"/>
          </a:xfrm>
        </p:spPr>
        <p:txBody>
          <a:bodyPr/>
          <a:lstStyle/>
          <a:p>
            <a:r>
              <a:rPr lang="en-US" sz="3600" b="1" strike="noStrike" spc="-1" dirty="0" smtClean="0">
                <a:solidFill>
                  <a:srgbClr val="000000"/>
                </a:solidFill>
                <a:latin typeface="Times New Roman" pitchFamily="18" charset="0"/>
                <a:cs typeface="Times New Roman" pitchFamily="18" charset="0"/>
              </a:rPr>
              <a:t> ABOUT </a:t>
            </a:r>
            <a:r>
              <a:rPr lang="en-US" sz="3600" b="1" strike="noStrike" spc="-1" dirty="0">
                <a:solidFill>
                  <a:srgbClr val="000000"/>
                </a:solidFill>
                <a:latin typeface="Times New Roman" pitchFamily="18" charset="0"/>
                <a:cs typeface="Times New Roman" pitchFamily="18" charset="0"/>
              </a:rPr>
              <a:t>THE DOMAIN</a:t>
            </a:r>
            <a:endParaRPr lang="en-IN" dirty="0"/>
          </a:p>
        </p:txBody>
      </p:sp>
      <p:sp>
        <p:nvSpPr>
          <p:cNvPr id="3" name="Content Placeholder 2">
            <a:extLst>
              <a:ext uri="{FF2B5EF4-FFF2-40B4-BE49-F238E27FC236}">
                <a16:creationId xmlns="" xmlns:a16="http://schemas.microsoft.com/office/drawing/2014/main" id="{736EDEE0-426B-42FB-D2EF-951E613AD4E3}"/>
              </a:ext>
            </a:extLst>
          </p:cNvPr>
          <p:cNvSpPr>
            <a:spLocks noGrp="1"/>
          </p:cNvSpPr>
          <p:nvPr>
            <p:ph idx="1"/>
          </p:nvPr>
        </p:nvSpPr>
        <p:spPr>
          <a:xfrm>
            <a:off x="1565511" y="1306285"/>
            <a:ext cx="9864456" cy="5421086"/>
          </a:xfrm>
        </p:spPr>
        <p:txBody>
          <a:bodyPr>
            <a:normAutofit/>
          </a:bodyPr>
          <a:lstStyle/>
          <a:p>
            <a:pPr marL="708660">
              <a:lnSpc>
                <a:spcPct val="150000"/>
              </a:lnSpc>
              <a:spcBef>
                <a:spcPts val="601"/>
              </a:spcBef>
              <a:tabLst>
                <a:tab pos="0" algn="l"/>
              </a:tabLst>
            </a:pPr>
            <a:r>
              <a:rPr lang="en-US" sz="2000" b="1" dirty="0" smtClean="0">
                <a:latin typeface="Times New Roman" panose="02020603050405020304" pitchFamily="18" charset="0"/>
                <a:ea typeface="Times New Roman" panose="02020603050405020304" pitchFamily="18" charset="0"/>
              </a:rPr>
              <a:t>Machine Learning</a:t>
            </a:r>
            <a:endParaRPr lang="en-US" sz="2000" b="1" dirty="0" smtClean="0">
              <a:effectLst/>
              <a:latin typeface="Times New Roman" panose="02020603050405020304" pitchFamily="18" charset="0"/>
              <a:ea typeface="Times New Roman" panose="02020603050405020304" pitchFamily="18" charset="0"/>
            </a:endParaRPr>
          </a:p>
          <a:p>
            <a:pPr>
              <a:lnSpc>
                <a:spcPct val="150000"/>
              </a:lnSpc>
              <a:buFont typeface="Wingdings" pitchFamily="2" charset="2"/>
              <a:buChar char="ü"/>
            </a:pPr>
            <a:r>
              <a:rPr lang="en-US" dirty="0">
                <a:latin typeface="Times New Roman" pitchFamily="18" charset="0"/>
                <a:cs typeface="Times New Roman" pitchFamily="18" charset="0"/>
              </a:rPr>
              <a:t>Machine learning is a field of computer science, an application of artificial intelligence, which provides computer systems the ability to learn with data and improve from experience without being explicitly programmed.</a:t>
            </a:r>
            <a:endParaRPr lang="en-US" sz="2000" dirty="0">
              <a:latin typeface="Times New Roman" pitchFamily="18" charset="0"/>
              <a:cs typeface="Times New Roman" pitchFamily="18" charset="0"/>
            </a:endParaRPr>
          </a:p>
          <a:p>
            <a:pPr>
              <a:lnSpc>
                <a:spcPct val="150000"/>
              </a:lnSpc>
              <a:buFont typeface="Wingdings" pitchFamily="2" charset="2"/>
              <a:buChar char="ü"/>
            </a:pPr>
            <a:r>
              <a:rPr lang="en-US" dirty="0">
                <a:latin typeface="Times New Roman" pitchFamily="18" charset="0"/>
                <a:cs typeface="Times New Roman" pitchFamily="18" charset="0"/>
              </a:rPr>
              <a:t>The main focus of machine learning is to allow the computers learn automatically without human intervention. </a:t>
            </a: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914400" marR="278765" lvl="2" indent="0" algn="just">
              <a:lnSpc>
                <a:spcPct val="150000"/>
              </a:lnSpc>
              <a:spcBef>
                <a:spcPts val="125"/>
              </a:spcBef>
              <a:buSzPts val="1200"/>
              <a:buNone/>
              <a:tabLst>
                <a:tab pos="749935" algn="l"/>
              </a:tabLst>
            </a:pP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65760" indent="0">
              <a:lnSpc>
                <a:spcPct val="100000"/>
              </a:lnSpc>
              <a:spcBef>
                <a:spcPts val="601"/>
              </a:spcBef>
              <a:buNone/>
              <a:tabLst>
                <a:tab pos="0" algn="l"/>
              </a:tabLst>
            </a:pPr>
            <a:endParaRPr lang="en-US" sz="1600" b="0" strike="noStrike" spc="-1" dirty="0">
              <a:solidFill>
                <a:srgbClr val="00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214" y="3751897"/>
            <a:ext cx="5580063" cy="296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78161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0BA6A-DEF7-5778-56D6-5B17A35003BA}"/>
              </a:ext>
            </a:extLst>
          </p:cNvPr>
          <p:cNvSpPr>
            <a:spLocks noGrp="1"/>
          </p:cNvSpPr>
          <p:nvPr>
            <p:ph type="title"/>
          </p:nvPr>
        </p:nvSpPr>
        <p:spPr>
          <a:xfrm>
            <a:off x="1640156" y="656823"/>
            <a:ext cx="8911687" cy="644519"/>
          </a:xfrm>
        </p:spPr>
        <p:txBody>
          <a:bodyPr/>
          <a:lstStyle/>
          <a:p>
            <a:r>
              <a:rPr lang="en-US" sz="3600" b="1" dirty="0">
                <a:solidFill>
                  <a:schemeClr val="tx1"/>
                </a:solidFill>
                <a:latin typeface="Times New Roman" pitchFamily="18" charset="0"/>
                <a:cs typeface="Times New Roman" pitchFamily="18" charset="0"/>
              </a:rPr>
              <a:t> INTRODUCTION TO PROJECT</a:t>
            </a:r>
            <a:endParaRPr lang="en-IN" dirty="0">
              <a:solidFill>
                <a:schemeClr val="tx1"/>
              </a:solidFill>
            </a:endParaRPr>
          </a:p>
        </p:txBody>
      </p:sp>
      <p:sp>
        <p:nvSpPr>
          <p:cNvPr id="3" name="Content Placeholder 2">
            <a:extLst>
              <a:ext uri="{FF2B5EF4-FFF2-40B4-BE49-F238E27FC236}">
                <a16:creationId xmlns="" xmlns:a16="http://schemas.microsoft.com/office/drawing/2014/main" id="{1B6E2088-4D46-E94F-A221-808EE83BCD65}"/>
              </a:ext>
            </a:extLst>
          </p:cNvPr>
          <p:cNvSpPr>
            <a:spLocks noGrp="1"/>
          </p:cNvSpPr>
          <p:nvPr>
            <p:ph idx="1"/>
          </p:nvPr>
        </p:nvSpPr>
        <p:spPr>
          <a:xfrm>
            <a:off x="1828800" y="1420562"/>
            <a:ext cx="10049036" cy="5269255"/>
          </a:xfrm>
        </p:spPr>
        <p:txBody>
          <a:bodyPr>
            <a:normAutofit/>
          </a:bodyPr>
          <a:lstStyle/>
          <a:p>
            <a:pPr marL="0" indent="0">
              <a:lnSpc>
                <a:spcPct val="150000"/>
              </a:lnSpc>
              <a:buNone/>
            </a:pPr>
            <a:r>
              <a:rPr lang="en-US" sz="2200" b="1" i="0" dirty="0" smtClean="0">
                <a:solidFill>
                  <a:srgbClr val="000000"/>
                </a:solidFill>
                <a:effectLst/>
                <a:latin typeface="Times New Roman" panose="02020603050405020304" pitchFamily="18" charset="0"/>
                <a:cs typeface="Times New Roman" panose="02020603050405020304" pitchFamily="18" charset="0"/>
              </a:rPr>
              <a:t>ABSTRACT</a:t>
            </a:r>
          </a:p>
          <a:p>
            <a:pPr marL="0" indent="0" algn="just">
              <a:lnSpc>
                <a:spcPct val="150000"/>
              </a:lnSpc>
              <a:buNone/>
            </a:pPr>
            <a:r>
              <a:rPr lang="en-US" sz="2200" dirty="0" smtClean="0">
                <a:latin typeface="Times New Roman" pitchFamily="18" charset="0"/>
                <a:cs typeface="Times New Roman" pitchFamily="18" charset="0"/>
              </a:rPr>
              <a:t>		</a:t>
            </a:r>
            <a:r>
              <a:rPr lang="en-US" dirty="0">
                <a:latin typeface="Times New Roman" pitchFamily="18" charset="0"/>
                <a:cs typeface="Times New Roman" pitchFamily="18" charset="0"/>
              </a:rPr>
              <a:t>The "Used Bikes Price Prediction in India" dataset from </a:t>
            </a:r>
            <a:r>
              <a:rPr lang="en-US" dirty="0" err="1">
                <a:latin typeface="Times New Roman" pitchFamily="18" charset="0"/>
                <a:cs typeface="Times New Roman" pitchFamily="18" charset="0"/>
              </a:rPr>
              <a:t>Kaggle</a:t>
            </a:r>
            <a:r>
              <a:rPr lang="en-US" dirty="0">
                <a:latin typeface="Times New Roman" pitchFamily="18" charset="0"/>
                <a:cs typeface="Times New Roman" pitchFamily="18" charset="0"/>
              </a:rPr>
              <a:t> consists of information on used bikes from various cities in India, including their brand, model, manufacturing year, kilometers driven, fuel type, and seller type. The objective of this dataset is to develop a machine learning model that can predict the price of a used bike based on these features. The dataset contains 13,272 observations and 7 features, with the target variable being the selling price of the bike. </a:t>
            </a:r>
            <a:endParaRPr lang="en-IN" dirty="0"/>
          </a:p>
        </p:txBody>
      </p:sp>
    </p:spTree>
    <p:extLst>
      <p:ext uri="{BB962C8B-B14F-4D97-AF65-F5344CB8AC3E}">
        <p14:creationId xmlns:p14="http://schemas.microsoft.com/office/powerpoint/2010/main" val="24799237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0" y="624110"/>
            <a:ext cx="9726613" cy="1280890"/>
          </a:xfrm>
        </p:spPr>
        <p:txBody>
          <a:bodyPr/>
          <a:lstStyle/>
          <a:p>
            <a:r>
              <a:rPr lang="en-US" b="1" dirty="0" smtClean="0">
                <a:solidFill>
                  <a:schemeClr val="tx1"/>
                </a:solidFill>
                <a:latin typeface="Times New Roman" pitchFamily="18" charset="0"/>
                <a:cs typeface="Times New Roman" pitchFamily="18" charset="0"/>
              </a:rPr>
              <a:t>OBJECTIVES</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993900" y="1290320"/>
            <a:ext cx="9761220" cy="4947920"/>
          </a:xfrm>
        </p:spPr>
        <p:txBody>
          <a:bodyPr>
            <a:normAutofit lnSpcReduction="10000"/>
          </a:bodyPr>
          <a:lstStyle/>
          <a:p>
            <a:pPr algn="just">
              <a:lnSpc>
                <a:spcPct val="150000"/>
              </a:lnSpc>
              <a:buFont typeface="Wingdings" pitchFamily="2" charset="2"/>
              <a:buChar char="ü"/>
            </a:pPr>
            <a:r>
              <a:rPr lang="en-US" dirty="0" smtClean="0">
                <a:latin typeface="Times New Roman" pitchFamily="18" charset="0"/>
                <a:cs typeface="Times New Roman" pitchFamily="18" charset="0"/>
              </a:rPr>
              <a:t>Develop </a:t>
            </a:r>
            <a:r>
              <a:rPr lang="en-US" dirty="0">
                <a:latin typeface="Times New Roman" pitchFamily="18" charset="0"/>
                <a:cs typeface="Times New Roman" pitchFamily="18" charset="0"/>
              </a:rPr>
              <a:t>a machine learning model that can accurately predict the selling price of a used bike based on its </a:t>
            </a:r>
            <a:r>
              <a:rPr lang="en-US" dirty="0" smtClean="0">
                <a:latin typeface="Times New Roman" pitchFamily="18" charset="0"/>
                <a:cs typeface="Times New Roman" pitchFamily="18" charset="0"/>
              </a:rPr>
              <a:t>features.</a:t>
            </a:r>
          </a:p>
          <a:p>
            <a:pPr algn="just">
              <a:lnSpc>
                <a:spcPct val="150000"/>
              </a:lnSpc>
              <a:buFont typeface="Wingdings" pitchFamily="2" charset="2"/>
              <a:buChar char="ü"/>
            </a:pPr>
            <a:r>
              <a:rPr lang="en-US" dirty="0" smtClean="0">
                <a:latin typeface="Times New Roman" pitchFamily="18" charset="0"/>
                <a:cs typeface="Times New Roman" pitchFamily="18" charset="0"/>
              </a:rPr>
              <a:t>Analyze </a:t>
            </a:r>
            <a:r>
              <a:rPr lang="en-US" dirty="0">
                <a:latin typeface="Times New Roman" pitchFamily="18" charset="0"/>
                <a:cs typeface="Times New Roman" pitchFamily="18" charset="0"/>
              </a:rPr>
              <a:t>the impact of various features, such as brand, model, manufacturing year, kilometers driven, fuel type, and seller type, on the selling price of used </a:t>
            </a:r>
            <a:r>
              <a:rPr lang="en-US" dirty="0" smtClean="0">
                <a:latin typeface="Times New Roman" pitchFamily="18" charset="0"/>
                <a:cs typeface="Times New Roman" pitchFamily="18" charset="0"/>
              </a:rPr>
              <a:t>bikes.</a:t>
            </a:r>
          </a:p>
          <a:p>
            <a:pPr algn="just">
              <a:lnSpc>
                <a:spcPct val="150000"/>
              </a:lnSpc>
              <a:buFont typeface="Wingdings" pitchFamily="2" charset="2"/>
              <a:buChar char="ü"/>
            </a:pPr>
            <a:r>
              <a:rPr lang="en-US" dirty="0" smtClean="0">
                <a:latin typeface="Times New Roman" pitchFamily="18" charset="0"/>
                <a:cs typeface="Times New Roman" pitchFamily="18" charset="0"/>
              </a:rPr>
              <a:t>Help </a:t>
            </a:r>
            <a:r>
              <a:rPr lang="en-US" dirty="0">
                <a:latin typeface="Times New Roman" pitchFamily="18" charset="0"/>
                <a:cs typeface="Times New Roman" pitchFamily="18" charset="0"/>
              </a:rPr>
              <a:t>buyers and sellers of used bikes in India make informed decisions by providing insights into the factors that affect the price of used </a:t>
            </a:r>
            <a:r>
              <a:rPr lang="en-US" dirty="0" smtClean="0">
                <a:latin typeface="Times New Roman" pitchFamily="18" charset="0"/>
                <a:cs typeface="Times New Roman" pitchFamily="18" charset="0"/>
              </a:rPr>
              <a:t>bikes.</a:t>
            </a:r>
          </a:p>
          <a:p>
            <a:pPr algn="just">
              <a:lnSpc>
                <a:spcPct val="150000"/>
              </a:lnSpc>
              <a:buFont typeface="Wingdings" pitchFamily="2" charset="2"/>
              <a:buChar char="ü"/>
            </a:pPr>
            <a:r>
              <a:rPr lang="en-US" dirty="0" smtClean="0">
                <a:latin typeface="Times New Roman" pitchFamily="18" charset="0"/>
                <a:cs typeface="Times New Roman" pitchFamily="18" charset="0"/>
              </a:rPr>
              <a:t>Provide </a:t>
            </a:r>
            <a:r>
              <a:rPr lang="en-US" dirty="0">
                <a:latin typeface="Times New Roman" pitchFamily="18" charset="0"/>
                <a:cs typeface="Times New Roman" pitchFamily="18" charset="0"/>
              </a:rPr>
              <a:t>a real-world dataset for researchers and data scientists to develop and test machine learning models for price prediction and feature analysis.</a:t>
            </a:r>
          </a:p>
          <a:p>
            <a:pPr algn="just">
              <a:lnSpc>
                <a:spcPct val="150000"/>
              </a:lnSpc>
              <a:buFont typeface="Wingdings" pitchFamily="2" charset="2"/>
              <a:buChar char="ü"/>
            </a:pPr>
            <a:r>
              <a:rPr lang="en-US" dirty="0" smtClean="0">
                <a:latin typeface="Times New Roman" pitchFamily="18" charset="0"/>
                <a:cs typeface="Times New Roman" pitchFamily="18" charset="0"/>
              </a:rPr>
              <a:t>Improve </a:t>
            </a:r>
            <a:r>
              <a:rPr lang="en-US" dirty="0">
                <a:latin typeface="Times New Roman" pitchFamily="18" charset="0"/>
                <a:cs typeface="Times New Roman" pitchFamily="18" charset="0"/>
              </a:rPr>
              <a:t>the accuracy of price prediction for used bikes, which can help in reducing the information asymmetry between buyers and sellers, and promote fair pricing practices in the used bike market in India.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75948238"/>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0254B-9DAF-B66D-8435-BC762EF1D29E}"/>
              </a:ext>
            </a:extLst>
          </p:cNvPr>
          <p:cNvSpPr>
            <a:spLocks noGrp="1"/>
          </p:cNvSpPr>
          <p:nvPr>
            <p:ph type="title"/>
          </p:nvPr>
        </p:nvSpPr>
        <p:spPr>
          <a:xfrm>
            <a:off x="1748836" y="674720"/>
            <a:ext cx="8911687" cy="794787"/>
          </a:xfrm>
        </p:spPr>
        <p:txBody>
          <a:bodyPr/>
          <a:lstStyle/>
          <a:p>
            <a:r>
              <a:rPr lang="en-IN" sz="3600" b="1" dirty="0">
                <a:solidFill>
                  <a:schemeClr val="tx1"/>
                </a:solidFill>
                <a:latin typeface="Times New Roman" panose="02020603050405020304" pitchFamily="18" charset="0"/>
                <a:cs typeface="Times New Roman" panose="02020603050405020304" pitchFamily="18" charset="0"/>
              </a:rPr>
              <a:t>PROBLEM</a:t>
            </a:r>
            <a:r>
              <a:rPr lang="en-IN" sz="3600" b="1" dirty="0">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STATEMENT</a:t>
            </a:r>
            <a:endParaRPr lang="en-IN" dirty="0">
              <a:solidFill>
                <a:schemeClr val="tx1"/>
              </a:solidFill>
            </a:endParaRPr>
          </a:p>
        </p:txBody>
      </p:sp>
      <p:sp>
        <p:nvSpPr>
          <p:cNvPr id="3" name="Content Placeholder 2">
            <a:extLst>
              <a:ext uri="{FF2B5EF4-FFF2-40B4-BE49-F238E27FC236}">
                <a16:creationId xmlns="" xmlns:a16="http://schemas.microsoft.com/office/drawing/2014/main" id="{A47A6E94-B2DB-3211-CDC1-C36EBA5F11A3}"/>
              </a:ext>
            </a:extLst>
          </p:cNvPr>
          <p:cNvSpPr>
            <a:spLocks noGrp="1"/>
          </p:cNvSpPr>
          <p:nvPr>
            <p:ph idx="1"/>
          </p:nvPr>
        </p:nvSpPr>
        <p:spPr>
          <a:xfrm>
            <a:off x="1498439" y="1664932"/>
            <a:ext cx="10090149" cy="5193068"/>
          </a:xfrm>
        </p:spPr>
        <p:txBody>
          <a:bodyPr>
            <a:normAutofit/>
          </a:bodyPr>
          <a:lstStyle/>
          <a:p>
            <a:pPr>
              <a:lnSpc>
                <a:spcPct val="150000"/>
              </a:lnSpc>
              <a:buFont typeface="Wingdings" pitchFamily="2" charset="2"/>
              <a:buChar char="ü"/>
            </a:pPr>
            <a:r>
              <a:rPr lang="en-US" dirty="0">
                <a:latin typeface="Times New Roman" pitchFamily="18" charset="0"/>
                <a:cs typeface="Times New Roman" pitchFamily="18" charset="0"/>
              </a:rPr>
              <a:t>Develop a machine learning model that can accurately predict the selling price of a used bike based on its features.</a:t>
            </a:r>
          </a:p>
          <a:p>
            <a:pPr>
              <a:lnSpc>
                <a:spcPct val="150000"/>
              </a:lnSpc>
              <a:buFont typeface="Wingdings" pitchFamily="2" charset="2"/>
              <a:buChar char="ü"/>
            </a:pPr>
            <a:r>
              <a:rPr lang="en-US" dirty="0">
                <a:latin typeface="Times New Roman" pitchFamily="18" charset="0"/>
                <a:cs typeface="Times New Roman" pitchFamily="18" charset="0"/>
              </a:rPr>
              <a:t>Analyze the impact of various features such as brand, model, manufacturing year, kilometers driven, fuel type, and seller type, on the selling price of used bikes.</a:t>
            </a:r>
          </a:p>
          <a:p>
            <a:pPr>
              <a:lnSpc>
                <a:spcPct val="150000"/>
              </a:lnSpc>
              <a:buFont typeface="Wingdings" pitchFamily="2" charset="2"/>
              <a:buChar char="ü"/>
            </a:pPr>
            <a:r>
              <a:rPr lang="en-US" dirty="0">
                <a:latin typeface="Times New Roman" pitchFamily="18" charset="0"/>
                <a:cs typeface="Times New Roman" pitchFamily="18" charset="0"/>
              </a:rPr>
              <a:t>Help buyers and sellers of used bikes in India make informed decisions by providing insights into the factors that affect the price of used bikes.</a:t>
            </a:r>
          </a:p>
          <a:p>
            <a:pPr>
              <a:lnSpc>
                <a:spcPct val="150000"/>
              </a:lnSpc>
              <a:buFont typeface="Wingdings" pitchFamily="2" charset="2"/>
              <a:buChar char="ü"/>
            </a:pPr>
            <a:r>
              <a:rPr lang="en-US" dirty="0">
                <a:latin typeface="Times New Roman" pitchFamily="18" charset="0"/>
                <a:cs typeface="Times New Roman" pitchFamily="18" charset="0"/>
              </a:rPr>
              <a:t>Improve the accuracy of price prediction for used bikes, which can help in reducing the information asymmetry between buyers and sellers and promote fair pricing practices in the used bike market in India.</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3288574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4413C6-5A5E-8E82-F5B0-8348633D2664}"/>
              </a:ext>
            </a:extLst>
          </p:cNvPr>
          <p:cNvSpPr>
            <a:spLocks noGrp="1"/>
          </p:cNvSpPr>
          <p:nvPr>
            <p:ph type="title"/>
          </p:nvPr>
        </p:nvSpPr>
        <p:spPr>
          <a:xfrm>
            <a:off x="1818775" y="583010"/>
            <a:ext cx="8911687" cy="690340"/>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ARCHITECTURE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Logistic regression technique for prediction of cardiovascular disease -  Scienc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240" y="1198881"/>
            <a:ext cx="4927599" cy="514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894392"/>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9655</TotalTime>
  <Words>1034</Words>
  <Application>Microsoft Office PowerPoint</Application>
  <PresentationFormat>Custom</PresentationFormat>
  <Paragraphs>128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PowerPoint Presentation</vt:lpstr>
      <vt:lpstr> OVERVIEW</vt:lpstr>
      <vt:lpstr>  ABOUT THE COMPANY </vt:lpstr>
      <vt:lpstr> COMPANY SERVICES </vt:lpstr>
      <vt:lpstr> ABOUT THE DOMAIN</vt:lpstr>
      <vt:lpstr> INTRODUCTION TO PROJECT</vt:lpstr>
      <vt:lpstr>OBJECTIVES</vt:lpstr>
      <vt:lpstr>PROBLEM STATEMENT</vt:lpstr>
      <vt:lpstr>ARCHITECTURE</vt:lpstr>
      <vt:lpstr>TASK ASSIGNED</vt:lpstr>
      <vt:lpstr> TASK PERFORMED</vt:lpstr>
      <vt:lpstr>IMPLEMENTATION</vt:lpstr>
      <vt:lpstr>RESULT</vt:lpstr>
      <vt:lpstr>PowerPoint Presentation</vt:lpstr>
      <vt:lpstr>CONCLUSION</vt:lpstr>
      <vt:lpstr> APPLICATIONS</vt:lpstr>
      <vt:lpstr>   CERTIFICATE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v</dc:creator>
  <cp:lastModifiedBy>ADMIN</cp:lastModifiedBy>
  <cp:revision>55</cp:revision>
  <dcterms:created xsi:type="dcterms:W3CDTF">2023-03-06T06:01:47Z</dcterms:created>
  <dcterms:modified xsi:type="dcterms:W3CDTF">2023-04-28T16:06:47Z</dcterms:modified>
</cp:coreProperties>
</file>