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3.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4.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2"/>
  </p:notesMasterIdLst>
  <p:sldIdLst>
    <p:sldId id="256" r:id="rId5"/>
    <p:sldId id="261" r:id="rId6"/>
    <p:sldId id="257" r:id="rId7"/>
    <p:sldId id="402" r:id="rId8"/>
    <p:sldId id="263" r:id="rId9"/>
    <p:sldId id="293" r:id="rId10"/>
    <p:sldId id="294" r:id="rId11"/>
    <p:sldId id="271" r:id="rId12"/>
    <p:sldId id="329" r:id="rId13"/>
    <p:sldId id="330" r:id="rId14"/>
    <p:sldId id="331" r:id="rId15"/>
    <p:sldId id="327" r:id="rId16"/>
    <p:sldId id="272" r:id="rId17"/>
    <p:sldId id="328" r:id="rId18"/>
    <p:sldId id="311" r:id="rId19"/>
    <p:sldId id="265" r:id="rId20"/>
    <p:sldId id="260"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5" userDrawn="1">
          <p15:clr>
            <a:srgbClr val="A4A3A4"/>
          </p15:clr>
        </p15:guide>
        <p15:guide id="2" pos="7310" userDrawn="1">
          <p15:clr>
            <a:srgbClr val="A4A3A4"/>
          </p15:clr>
        </p15:guide>
        <p15:guide id="3" orient="horz" pos="663" userDrawn="1">
          <p15:clr>
            <a:srgbClr val="A4A3A4"/>
          </p15:clr>
        </p15:guide>
        <p15:guide id="4" orient="horz" pos="717" userDrawn="1">
          <p15:clr>
            <a:srgbClr val="A4A3A4"/>
          </p15:clr>
        </p15:guide>
        <p15:guide id="5" orient="horz" pos="3959" userDrawn="1">
          <p15:clr>
            <a:srgbClr val="A4A3A4"/>
          </p15:clr>
        </p15:guide>
        <p15:guide id="6" orient="horz" pos="3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20E59"/>
    <a:srgbClr val="0B0754"/>
    <a:srgbClr val="FA7269"/>
    <a:srgbClr val="A83F3F"/>
    <a:srgbClr val="93B3F4"/>
    <a:srgbClr val="EF5F5F"/>
    <a:srgbClr val="C86E6E"/>
    <a:srgbClr val="DC3C30"/>
    <a:srgbClr val="F967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4229" autoAdjust="0"/>
  </p:normalViewPr>
  <p:slideViewPr>
    <p:cSldViewPr snapToGrid="0" showGuides="1">
      <p:cViewPr varScale="1">
        <p:scale>
          <a:sx n="107" d="100"/>
          <a:sy n="107" d="100"/>
        </p:scale>
        <p:origin x="522" y="108"/>
      </p:cViewPr>
      <p:guideLst>
        <p:guide pos="415"/>
        <p:guide pos="7310"/>
        <p:guide orient="horz" pos="663"/>
        <p:guide orient="horz" pos="717"/>
        <p:guide orient="horz" pos="3959"/>
        <p:guide orient="horz" pos="3861"/>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ea"/>
                <a:sym typeface="+mn-lt"/>
              </a:defRPr>
            </a:pPr>
            <a:r>
              <a:rPr lang="en-US" dirty="0"/>
              <a:t>50%</a:t>
            </a:r>
            <a:endParaRPr lang="zh-CN" dirty="0"/>
          </a:p>
        </c:rich>
      </c:tx>
      <c:layout>
        <c:manualLayout>
          <c:xMode val="edge"/>
          <c:yMode val="edge"/>
          <c:x val="0.32947706654003001"/>
          <c:y val="0.35104208971157902"/>
        </c:manualLayout>
      </c:layout>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ea"/>
              <a:sym typeface="+mn-lt"/>
            </a:defRPr>
          </a:pPr>
          <a:endParaRPr lang="zh-CN"/>
        </a:p>
      </c:txPr>
    </c:title>
    <c:autoTitleDeleted val="0"/>
    <c:plotArea>
      <c:layout>
        <c:manualLayout>
          <c:layoutTarget val="inner"/>
          <c:xMode val="edge"/>
          <c:yMode val="edge"/>
          <c:x val="0.18289628380105299"/>
          <c:y val="4.8688851403158998E-2"/>
          <c:w val="0.61681855689676601"/>
          <c:h val="0.92522783534514896"/>
        </c:manualLayout>
      </c:layout>
      <c:doughnutChart>
        <c:varyColors val="1"/>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BE6FB-4983-42F5-B216-1A2ADEE7DF7A}" type="datetimeFigureOut">
              <a:rPr lang="zh-CN" altLang="en-US" smtClean="0"/>
              <a:t>2023/12/21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35503-9D21-443F-BC18-5459550EB72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15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130" name="矩形 129"/>
          <p:cNvSpPr/>
          <p:nvPr userDrawn="1"/>
        </p:nvSpPr>
        <p:spPr>
          <a:xfrm>
            <a:off x="0" y="0"/>
            <a:ext cx="12192000" cy="6858000"/>
          </a:xfrm>
          <a:prstGeom prst="rect">
            <a:avLst/>
          </a:prstGeom>
          <a:solidFill>
            <a:srgbClr val="E6E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2" name="任意多边形: 形状 251"/>
          <p:cNvSpPr/>
          <p:nvPr userDrawn="1"/>
        </p:nvSpPr>
        <p:spPr>
          <a:xfrm>
            <a:off x="0" y="143591"/>
            <a:ext cx="4517057" cy="3416962"/>
          </a:xfrm>
          <a:custGeom>
            <a:avLst/>
            <a:gdLst>
              <a:gd name="connsiteX0" fmla="*/ 0 w 4517057"/>
              <a:gd name="connsiteY0" fmla="*/ 0 h 3416962"/>
              <a:gd name="connsiteX1" fmla="*/ 4517057 w 4517057"/>
              <a:gd name="connsiteY1" fmla="*/ 0 h 3416962"/>
              <a:gd name="connsiteX2" fmla="*/ 4459958 w 4517057"/>
              <a:gd name="connsiteY2" fmla="*/ 184288 h 3416962"/>
              <a:gd name="connsiteX3" fmla="*/ 3979726 w 4517057"/>
              <a:gd name="connsiteY3" fmla="*/ 1015829 h 3416962"/>
              <a:gd name="connsiteX4" fmla="*/ 2123264 w 4517057"/>
              <a:gd name="connsiteY4" fmla="*/ 1118966 h 3416962"/>
              <a:gd name="connsiteX5" fmla="*/ 937191 w 4517057"/>
              <a:gd name="connsiteY5" fmla="*/ 3078566 h 3416962"/>
              <a:gd name="connsiteX6" fmla="*/ 102024 w 4517057"/>
              <a:gd name="connsiteY6" fmla="*/ 3399006 h 3416962"/>
              <a:gd name="connsiteX7" fmla="*/ 0 w 4517057"/>
              <a:gd name="connsiteY7" fmla="*/ 3416962 h 3416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17057" h="3416962">
                <a:moveTo>
                  <a:pt x="0" y="0"/>
                </a:moveTo>
                <a:lnTo>
                  <a:pt x="4517057" y="0"/>
                </a:lnTo>
                <a:lnTo>
                  <a:pt x="4459958" y="184288"/>
                </a:lnTo>
                <a:cubicBezTo>
                  <a:pt x="4345002" y="531302"/>
                  <a:pt x="4198893" y="858976"/>
                  <a:pt x="3979726" y="1015829"/>
                </a:cubicBezTo>
                <a:cubicBezTo>
                  <a:pt x="3541394" y="1329536"/>
                  <a:pt x="2630352" y="775176"/>
                  <a:pt x="2123264" y="1118966"/>
                </a:cubicBezTo>
                <a:cubicBezTo>
                  <a:pt x="1616176" y="1462756"/>
                  <a:pt x="1508740" y="2691804"/>
                  <a:pt x="937191" y="3078566"/>
                </a:cubicBezTo>
                <a:cubicBezTo>
                  <a:pt x="722860" y="3223603"/>
                  <a:pt x="420902" y="3329962"/>
                  <a:pt x="102024" y="3399006"/>
                </a:cubicBezTo>
                <a:lnTo>
                  <a:pt x="0" y="3416962"/>
                </a:lnTo>
                <a:close/>
              </a:path>
            </a:pathLst>
          </a:custGeom>
          <a:solidFill>
            <a:schemeClr val="accent3">
              <a:lumMod val="60000"/>
              <a:lumOff val="40000"/>
            </a:schemeClr>
          </a:solidFill>
          <a:ln>
            <a:noFill/>
          </a:ln>
        </p:spPr>
        <p:txBody>
          <a:bodyPr vert="horz" wrap="square" lIns="91440" tIns="45720" rIns="91440" bIns="45720" numCol="1" anchor="t" anchorCtr="0" compatLnSpc="1">
            <a:noAutofit/>
          </a:bodyPr>
          <a:lstStyle/>
          <a:p>
            <a:pPr lvl="0"/>
            <a:endParaRPr lang="zh-CN" altLang="en-US"/>
          </a:p>
        </p:txBody>
      </p:sp>
      <p:sp>
        <p:nvSpPr>
          <p:cNvPr id="131" name="任意多边形: 形状 130"/>
          <p:cNvSpPr/>
          <p:nvPr userDrawn="1"/>
        </p:nvSpPr>
        <p:spPr>
          <a:xfrm>
            <a:off x="0" y="0"/>
            <a:ext cx="4585452" cy="3429000"/>
          </a:xfrm>
          <a:custGeom>
            <a:avLst/>
            <a:gdLst>
              <a:gd name="connsiteX0" fmla="*/ 0 w 2581214"/>
              <a:gd name="connsiteY0" fmla="*/ 0 h 1930231"/>
              <a:gd name="connsiteX1" fmla="*/ 2581214 w 2581214"/>
              <a:gd name="connsiteY1" fmla="*/ 0 h 1930231"/>
              <a:gd name="connsiteX2" fmla="*/ 2549072 w 2581214"/>
              <a:gd name="connsiteY2" fmla="*/ 103738 h 1930231"/>
              <a:gd name="connsiteX3" fmla="*/ 2278743 w 2581214"/>
              <a:gd name="connsiteY3" fmla="*/ 571824 h 1930231"/>
              <a:gd name="connsiteX4" fmla="*/ 1233715 w 2581214"/>
              <a:gd name="connsiteY4" fmla="*/ 629881 h 1930231"/>
              <a:gd name="connsiteX5" fmla="*/ 566058 w 2581214"/>
              <a:gd name="connsiteY5" fmla="*/ 1732967 h 1930231"/>
              <a:gd name="connsiteX6" fmla="*/ 95931 w 2581214"/>
              <a:gd name="connsiteY6" fmla="*/ 1913347 h 1930231"/>
              <a:gd name="connsiteX7" fmla="*/ 0 w 2581214"/>
              <a:gd name="connsiteY7" fmla="*/ 1930231 h 1930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1214" h="1930231">
                <a:moveTo>
                  <a:pt x="0" y="0"/>
                </a:moveTo>
                <a:lnTo>
                  <a:pt x="2581214" y="0"/>
                </a:lnTo>
                <a:lnTo>
                  <a:pt x="2549072" y="103738"/>
                </a:lnTo>
                <a:cubicBezTo>
                  <a:pt x="2484362" y="299077"/>
                  <a:pt x="2402115" y="483529"/>
                  <a:pt x="2278743" y="571824"/>
                </a:cubicBezTo>
                <a:cubicBezTo>
                  <a:pt x="2032000" y="748414"/>
                  <a:pt x="1519162" y="436357"/>
                  <a:pt x="1233715" y="629881"/>
                </a:cubicBezTo>
                <a:cubicBezTo>
                  <a:pt x="948268" y="823405"/>
                  <a:pt x="887791" y="1515253"/>
                  <a:pt x="566058" y="1732967"/>
                </a:cubicBezTo>
                <a:cubicBezTo>
                  <a:pt x="445408" y="1814610"/>
                  <a:pt x="275432" y="1874481"/>
                  <a:pt x="95931" y="1913347"/>
                </a:cubicBezTo>
                <a:lnTo>
                  <a:pt x="0" y="1930231"/>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solidFill>
                <a:schemeClr val="tx1"/>
              </a:solidFill>
            </a:endParaRPr>
          </a:p>
        </p:txBody>
      </p:sp>
      <p:grpSp>
        <p:nvGrpSpPr>
          <p:cNvPr id="247" name="组合 246"/>
          <p:cNvGrpSpPr/>
          <p:nvPr userDrawn="1"/>
        </p:nvGrpSpPr>
        <p:grpSpPr>
          <a:xfrm>
            <a:off x="11214189" y="702725"/>
            <a:ext cx="226398" cy="164828"/>
            <a:chOff x="10820400" y="680379"/>
            <a:chExt cx="183356" cy="164828"/>
          </a:xfrm>
        </p:grpSpPr>
        <p:cxnSp>
          <p:nvCxnSpPr>
            <p:cNvPr id="248" name="直接连接符 247"/>
            <p:cNvCxnSpPr/>
            <p:nvPr/>
          </p:nvCxnSpPr>
          <p:spPr>
            <a:xfrm>
              <a:off x="10820400" y="680379"/>
              <a:ext cx="183356" cy="0"/>
            </a:xfrm>
            <a:prstGeom prst="line">
              <a:avLst/>
            </a:prstGeom>
            <a:ln w="28575" cap="rnd">
              <a:solidFill>
                <a:srgbClr val="87BCF1"/>
              </a:solidFill>
              <a:round/>
            </a:ln>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a:off x="10820400" y="762793"/>
              <a:ext cx="183356" cy="0"/>
            </a:xfrm>
            <a:prstGeom prst="line">
              <a:avLst/>
            </a:prstGeom>
            <a:ln w="28575" cap="rnd">
              <a:solidFill>
                <a:srgbClr val="87BCF1"/>
              </a:solidFill>
              <a:round/>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10820400" y="845207"/>
              <a:ext cx="183356" cy="0"/>
            </a:xfrm>
            <a:prstGeom prst="line">
              <a:avLst/>
            </a:prstGeom>
            <a:ln w="28575" cap="rnd">
              <a:solidFill>
                <a:srgbClr val="87BCF1"/>
              </a:solidFill>
              <a:round/>
            </a:ln>
          </p:spPr>
          <p:style>
            <a:lnRef idx="1">
              <a:schemeClr val="accent1"/>
            </a:lnRef>
            <a:fillRef idx="0">
              <a:schemeClr val="accent1"/>
            </a:fillRef>
            <a:effectRef idx="0">
              <a:schemeClr val="accent1"/>
            </a:effectRef>
            <a:fontRef idx="minor">
              <a:schemeClr val="tx1"/>
            </a:fontRef>
          </p:style>
        </p:cxnSp>
      </p:grpSp>
      <p:grpSp>
        <p:nvGrpSpPr>
          <p:cNvPr id="261" name="组合 260"/>
          <p:cNvGrpSpPr/>
          <p:nvPr userDrawn="1"/>
        </p:nvGrpSpPr>
        <p:grpSpPr>
          <a:xfrm>
            <a:off x="5100654" y="3647345"/>
            <a:ext cx="7091346" cy="3221667"/>
            <a:chOff x="4235211" y="3478783"/>
            <a:chExt cx="7956789" cy="3379217"/>
          </a:xfrm>
        </p:grpSpPr>
        <p:sp>
          <p:nvSpPr>
            <p:cNvPr id="259" name="任意多边形: 形状 258"/>
            <p:cNvSpPr/>
            <p:nvPr userDrawn="1"/>
          </p:nvSpPr>
          <p:spPr bwMode="auto">
            <a:xfrm>
              <a:off x="4235211" y="3661597"/>
              <a:ext cx="7787189" cy="3196403"/>
            </a:xfrm>
            <a:custGeom>
              <a:avLst/>
              <a:gdLst>
                <a:gd name="connsiteX0" fmla="*/ 5762885 w 7787189"/>
                <a:gd name="connsiteY0" fmla="*/ 57 h 3196403"/>
                <a:gd name="connsiteX1" fmla="*/ 7616714 w 7787189"/>
                <a:gd name="connsiteY1" fmla="*/ 1496123 h 3196403"/>
                <a:gd name="connsiteX2" fmla="*/ 7697612 w 7787189"/>
                <a:gd name="connsiteY2" fmla="*/ 2106646 h 3196403"/>
                <a:gd name="connsiteX3" fmla="*/ 7787189 w 7787189"/>
                <a:gd name="connsiteY3" fmla="*/ 2193666 h 3196403"/>
                <a:gd name="connsiteX4" fmla="*/ 7787189 w 7787189"/>
                <a:gd name="connsiteY4" fmla="*/ 3196403 h 3196403"/>
                <a:gd name="connsiteX5" fmla="*/ 114701 w 7787189"/>
                <a:gd name="connsiteY5" fmla="*/ 3196403 h 3196403"/>
                <a:gd name="connsiteX6" fmla="*/ 104664 w 7787189"/>
                <a:gd name="connsiteY6" fmla="*/ 3162487 h 3196403"/>
                <a:gd name="connsiteX7" fmla="*/ 416110 w 7787189"/>
                <a:gd name="connsiteY7" fmla="*/ 1312650 h 3196403"/>
                <a:gd name="connsiteX8" fmla="*/ 3153508 w 7787189"/>
                <a:gd name="connsiteY8" fmla="*/ 1124612 h 3196403"/>
                <a:gd name="connsiteX9" fmla="*/ 5086378 w 7787189"/>
                <a:gd name="connsiteY9" fmla="*/ 31075 h 3196403"/>
                <a:gd name="connsiteX10" fmla="*/ 5762885 w 7787189"/>
                <a:gd name="connsiteY10" fmla="*/ 57 h 3196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7189" h="3196403">
                  <a:moveTo>
                    <a:pt x="5762885" y="57"/>
                  </a:moveTo>
                  <a:cubicBezTo>
                    <a:pt x="6792762" y="-4193"/>
                    <a:pt x="7930954" y="228639"/>
                    <a:pt x="7616714" y="1496123"/>
                  </a:cubicBezTo>
                  <a:cubicBezTo>
                    <a:pt x="7543285" y="1792784"/>
                    <a:pt x="7590490" y="1976886"/>
                    <a:pt x="7697612" y="2106646"/>
                  </a:cubicBezTo>
                  <a:lnTo>
                    <a:pt x="7787189" y="2193666"/>
                  </a:lnTo>
                  <a:lnTo>
                    <a:pt x="7787189" y="3196403"/>
                  </a:lnTo>
                  <a:lnTo>
                    <a:pt x="114701" y="3196403"/>
                  </a:lnTo>
                  <a:lnTo>
                    <a:pt x="104664" y="3162487"/>
                  </a:lnTo>
                  <a:cubicBezTo>
                    <a:pt x="-6506" y="2762808"/>
                    <a:pt x="-157184" y="1891138"/>
                    <a:pt x="416110" y="1312650"/>
                  </a:cubicBezTo>
                  <a:cubicBezTo>
                    <a:pt x="1401245" y="316782"/>
                    <a:pt x="2675535" y="1149258"/>
                    <a:pt x="3153508" y="1124612"/>
                  </a:cubicBezTo>
                  <a:cubicBezTo>
                    <a:pt x="3631480" y="1100879"/>
                    <a:pt x="3657933" y="145175"/>
                    <a:pt x="5086378" y="31075"/>
                  </a:cubicBezTo>
                  <a:cubicBezTo>
                    <a:pt x="5293324" y="14644"/>
                    <a:pt x="5525220" y="1038"/>
                    <a:pt x="5762885" y="57"/>
                  </a:cubicBezTo>
                  <a:close/>
                </a:path>
              </a:pathLst>
            </a:custGeom>
            <a:solidFill>
              <a:schemeClr val="accent3">
                <a:lumMod val="60000"/>
                <a:lumOff val="40000"/>
              </a:schemeClr>
            </a:solidFill>
            <a:ln>
              <a:noFill/>
            </a:ln>
          </p:spPr>
          <p:txBody>
            <a:bodyPr vert="horz" wrap="square" lIns="91440" tIns="45720" rIns="91440" bIns="45720" numCol="1" anchor="t" anchorCtr="0" compatLnSpc="1">
              <a:noAutofit/>
            </a:bodyPr>
            <a:lstStyle/>
            <a:p>
              <a:endParaRPr lang="zh-CN" altLang="en-US" dirty="0"/>
            </a:p>
          </p:txBody>
        </p:sp>
        <p:sp>
          <p:nvSpPr>
            <p:cNvPr id="132" name="任意多边形: 形状 131"/>
            <p:cNvSpPr/>
            <p:nvPr userDrawn="1"/>
          </p:nvSpPr>
          <p:spPr bwMode="auto">
            <a:xfrm>
              <a:off x="4404811" y="3478783"/>
              <a:ext cx="7787189" cy="3378959"/>
            </a:xfrm>
            <a:custGeom>
              <a:avLst/>
              <a:gdLst>
                <a:gd name="connsiteX0" fmla="*/ 5443326 w 7355380"/>
                <a:gd name="connsiteY0" fmla="*/ 54 h 3191592"/>
                <a:gd name="connsiteX1" fmla="*/ 7194358 w 7355380"/>
                <a:gd name="connsiteY1" fmla="*/ 1413161 h 3191592"/>
                <a:gd name="connsiteX2" fmla="*/ 7270770 w 7355380"/>
                <a:gd name="connsiteY2" fmla="*/ 1989830 h 3191592"/>
                <a:gd name="connsiteX3" fmla="*/ 7355380 w 7355380"/>
                <a:gd name="connsiteY3" fmla="*/ 2072025 h 3191592"/>
                <a:gd name="connsiteX4" fmla="*/ 7355380 w 7355380"/>
                <a:gd name="connsiteY4" fmla="*/ 3191592 h 3191592"/>
                <a:gd name="connsiteX5" fmla="*/ 164717 w 7355380"/>
                <a:gd name="connsiteY5" fmla="*/ 3189266 h 3191592"/>
                <a:gd name="connsiteX6" fmla="*/ 393036 w 7355380"/>
                <a:gd name="connsiteY6" fmla="*/ 1239862 h 3191592"/>
                <a:gd name="connsiteX7" fmla="*/ 2978642 w 7355380"/>
                <a:gd name="connsiteY7" fmla="*/ 1062251 h 3191592"/>
                <a:gd name="connsiteX8" fmla="*/ 4804332 w 7355380"/>
                <a:gd name="connsiteY8" fmla="*/ 29352 h 3191592"/>
                <a:gd name="connsiteX9" fmla="*/ 5443326 w 7355380"/>
                <a:gd name="connsiteY9" fmla="*/ 54 h 3191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380" h="3191592">
                  <a:moveTo>
                    <a:pt x="5443326" y="54"/>
                  </a:moveTo>
                  <a:cubicBezTo>
                    <a:pt x="6416095" y="-3960"/>
                    <a:pt x="7491173" y="215961"/>
                    <a:pt x="7194358" y="1413161"/>
                  </a:cubicBezTo>
                  <a:cubicBezTo>
                    <a:pt x="7125001" y="1693372"/>
                    <a:pt x="7169588" y="1867265"/>
                    <a:pt x="7270770" y="1989830"/>
                  </a:cubicBezTo>
                  <a:lnTo>
                    <a:pt x="7355380" y="2072025"/>
                  </a:lnTo>
                  <a:lnTo>
                    <a:pt x="7355380" y="3191592"/>
                  </a:lnTo>
                  <a:lnTo>
                    <a:pt x="164717" y="3189266"/>
                  </a:lnTo>
                  <a:cubicBezTo>
                    <a:pt x="164717" y="3189266"/>
                    <a:pt x="-328969" y="1968409"/>
                    <a:pt x="393036" y="1239862"/>
                  </a:cubicBezTo>
                  <a:cubicBezTo>
                    <a:pt x="1323544" y="299216"/>
                    <a:pt x="2527173" y="1085530"/>
                    <a:pt x="2978642" y="1062251"/>
                  </a:cubicBezTo>
                  <a:cubicBezTo>
                    <a:pt x="3430110" y="1039834"/>
                    <a:pt x="3455096" y="137125"/>
                    <a:pt x="4804332" y="29352"/>
                  </a:cubicBezTo>
                  <a:cubicBezTo>
                    <a:pt x="4999803" y="13832"/>
                    <a:pt x="5218840" y="980"/>
                    <a:pt x="5443326" y="54"/>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dirty="0"/>
            </a:p>
          </p:txBody>
        </p:sp>
      </p:grpSp>
      <p:grpSp>
        <p:nvGrpSpPr>
          <p:cNvPr id="5" name="组合 4"/>
          <p:cNvGrpSpPr/>
          <p:nvPr userDrawn="1"/>
        </p:nvGrpSpPr>
        <p:grpSpPr>
          <a:xfrm>
            <a:off x="6036347" y="2883757"/>
            <a:ext cx="5454341" cy="3114527"/>
            <a:chOff x="5432450" y="2660644"/>
            <a:chExt cx="6120000" cy="3494631"/>
          </a:xfrm>
        </p:grpSpPr>
        <p:grpSp>
          <p:nvGrpSpPr>
            <p:cNvPr id="133" name="组合 132"/>
            <p:cNvGrpSpPr/>
            <p:nvPr userDrawn="1"/>
          </p:nvGrpSpPr>
          <p:grpSpPr>
            <a:xfrm>
              <a:off x="5506867" y="2660644"/>
              <a:ext cx="5820521" cy="3494631"/>
              <a:chOff x="4775630" y="2677568"/>
              <a:chExt cx="5820521" cy="3494631"/>
            </a:xfrm>
          </p:grpSpPr>
          <p:sp>
            <p:nvSpPr>
              <p:cNvPr id="134" name="任意多边形: 形状 133"/>
              <p:cNvSpPr/>
              <p:nvPr/>
            </p:nvSpPr>
            <p:spPr bwMode="auto">
              <a:xfrm>
                <a:off x="5702675" y="5150793"/>
                <a:ext cx="718460" cy="481733"/>
              </a:xfrm>
              <a:custGeom>
                <a:avLst/>
                <a:gdLst>
                  <a:gd name="T0" fmla="*/ 136 w 900"/>
                  <a:gd name="T1" fmla="*/ 344 h 604"/>
                  <a:gd name="T2" fmla="*/ 128 w 900"/>
                  <a:gd name="T3" fmla="*/ 84 h 604"/>
                  <a:gd name="T4" fmla="*/ 297 w 900"/>
                  <a:gd name="T5" fmla="*/ 32 h 604"/>
                  <a:gd name="T6" fmla="*/ 224 w 900"/>
                  <a:gd name="T7" fmla="*/ 231 h 604"/>
                  <a:gd name="T8" fmla="*/ 330 w 900"/>
                  <a:gd name="T9" fmla="*/ 21 h 604"/>
                  <a:gd name="T10" fmla="*/ 611 w 900"/>
                  <a:gd name="T11" fmla="*/ 33 h 604"/>
                  <a:gd name="T12" fmla="*/ 468 w 900"/>
                  <a:gd name="T13" fmla="*/ 191 h 604"/>
                  <a:gd name="T14" fmla="*/ 702 w 900"/>
                  <a:gd name="T15" fmla="*/ 54 h 604"/>
                  <a:gd name="T16" fmla="*/ 889 w 900"/>
                  <a:gd name="T17" fmla="*/ 208 h 604"/>
                  <a:gd name="T18" fmla="*/ 781 w 900"/>
                  <a:gd name="T19" fmla="*/ 363 h 604"/>
                  <a:gd name="T20" fmla="*/ 572 w 900"/>
                  <a:gd name="T21" fmla="*/ 317 h 604"/>
                  <a:gd name="T22" fmla="*/ 747 w 900"/>
                  <a:gd name="T23" fmla="*/ 426 h 604"/>
                  <a:gd name="T24" fmla="*/ 515 w 900"/>
                  <a:gd name="T25" fmla="*/ 535 h 604"/>
                  <a:gd name="T26" fmla="*/ 357 w 900"/>
                  <a:gd name="T27" fmla="*/ 394 h 604"/>
                  <a:gd name="T28" fmla="*/ 274 w 900"/>
                  <a:gd name="T29" fmla="*/ 395 h 604"/>
                  <a:gd name="T30" fmla="*/ 435 w 900"/>
                  <a:gd name="T31" fmla="*/ 506 h 604"/>
                  <a:gd name="T32" fmla="*/ 402 w 900"/>
                  <a:gd name="T33" fmla="*/ 590 h 604"/>
                  <a:gd name="T34" fmla="*/ 143 w 900"/>
                  <a:gd name="T35" fmla="*/ 425 h 604"/>
                  <a:gd name="T36" fmla="*/ 136 w 900"/>
                  <a:gd name="T37" fmla="*/ 34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0" h="604">
                    <a:moveTo>
                      <a:pt x="136" y="344"/>
                    </a:moveTo>
                    <a:cubicBezTo>
                      <a:pt x="136" y="344"/>
                      <a:pt x="0" y="185"/>
                      <a:pt x="128" y="84"/>
                    </a:cubicBezTo>
                    <a:cubicBezTo>
                      <a:pt x="128" y="84"/>
                      <a:pt x="221" y="28"/>
                      <a:pt x="297" y="32"/>
                    </a:cubicBezTo>
                    <a:cubicBezTo>
                      <a:pt x="297" y="32"/>
                      <a:pt x="190" y="213"/>
                      <a:pt x="224" y="231"/>
                    </a:cubicBezTo>
                    <a:cubicBezTo>
                      <a:pt x="259" y="249"/>
                      <a:pt x="330" y="21"/>
                      <a:pt x="330" y="21"/>
                    </a:cubicBezTo>
                    <a:cubicBezTo>
                      <a:pt x="330" y="21"/>
                      <a:pt x="543" y="0"/>
                      <a:pt x="611" y="33"/>
                    </a:cubicBezTo>
                    <a:cubicBezTo>
                      <a:pt x="611" y="33"/>
                      <a:pt x="429" y="182"/>
                      <a:pt x="468" y="191"/>
                    </a:cubicBezTo>
                    <a:cubicBezTo>
                      <a:pt x="506" y="200"/>
                      <a:pt x="702" y="54"/>
                      <a:pt x="702" y="54"/>
                    </a:cubicBezTo>
                    <a:cubicBezTo>
                      <a:pt x="702" y="54"/>
                      <a:pt x="900" y="87"/>
                      <a:pt x="889" y="208"/>
                    </a:cubicBezTo>
                    <a:cubicBezTo>
                      <a:pt x="879" y="329"/>
                      <a:pt x="811" y="366"/>
                      <a:pt x="781" y="363"/>
                    </a:cubicBezTo>
                    <a:cubicBezTo>
                      <a:pt x="751" y="360"/>
                      <a:pt x="576" y="293"/>
                      <a:pt x="572" y="317"/>
                    </a:cubicBezTo>
                    <a:cubicBezTo>
                      <a:pt x="568" y="342"/>
                      <a:pt x="673" y="422"/>
                      <a:pt x="747" y="426"/>
                    </a:cubicBezTo>
                    <a:cubicBezTo>
                      <a:pt x="747" y="426"/>
                      <a:pt x="608" y="580"/>
                      <a:pt x="515" y="535"/>
                    </a:cubicBezTo>
                    <a:cubicBezTo>
                      <a:pt x="422" y="491"/>
                      <a:pt x="415" y="420"/>
                      <a:pt x="357" y="394"/>
                    </a:cubicBezTo>
                    <a:cubicBezTo>
                      <a:pt x="299" y="368"/>
                      <a:pt x="250" y="368"/>
                      <a:pt x="274" y="395"/>
                    </a:cubicBezTo>
                    <a:cubicBezTo>
                      <a:pt x="297" y="422"/>
                      <a:pt x="402" y="448"/>
                      <a:pt x="435" y="506"/>
                    </a:cubicBezTo>
                    <a:cubicBezTo>
                      <a:pt x="468" y="565"/>
                      <a:pt x="498" y="604"/>
                      <a:pt x="402" y="590"/>
                    </a:cubicBezTo>
                    <a:cubicBezTo>
                      <a:pt x="306" y="575"/>
                      <a:pt x="150" y="505"/>
                      <a:pt x="143" y="425"/>
                    </a:cubicBezTo>
                    <a:cubicBezTo>
                      <a:pt x="136" y="344"/>
                      <a:pt x="136" y="344"/>
                      <a:pt x="136" y="344"/>
                    </a:cubicBezTo>
                    <a:close/>
                  </a:path>
                </a:pathLst>
              </a:custGeom>
              <a:solidFill>
                <a:srgbClr val="3A49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任意多边形: 形状 134"/>
              <p:cNvSpPr/>
              <p:nvPr/>
            </p:nvSpPr>
            <p:spPr bwMode="auto">
              <a:xfrm>
                <a:off x="5715918" y="5303093"/>
                <a:ext cx="619134" cy="269837"/>
              </a:xfrm>
              <a:custGeom>
                <a:avLst/>
                <a:gdLst>
                  <a:gd name="T0" fmla="*/ 775 w 775"/>
                  <a:gd name="T1" fmla="*/ 20 h 338"/>
                  <a:gd name="T2" fmla="*/ 119 w 775"/>
                  <a:gd name="T3" fmla="*/ 153 h 338"/>
                  <a:gd name="T4" fmla="*/ 12 w 775"/>
                  <a:gd name="T5" fmla="*/ 303 h 338"/>
                  <a:gd name="T6" fmla="*/ 0 w 775"/>
                  <a:gd name="T7" fmla="*/ 338 h 338"/>
                  <a:gd name="T8" fmla="*/ 126 w 775"/>
                  <a:gd name="T9" fmla="*/ 234 h 338"/>
                  <a:gd name="T10" fmla="*/ 775 w 775"/>
                  <a:gd name="T11" fmla="*/ 20 h 338"/>
                </a:gdLst>
                <a:ahLst/>
                <a:cxnLst>
                  <a:cxn ang="0">
                    <a:pos x="T0" y="T1"/>
                  </a:cxn>
                  <a:cxn ang="0">
                    <a:pos x="T2" y="T3"/>
                  </a:cxn>
                  <a:cxn ang="0">
                    <a:pos x="T4" y="T5"/>
                  </a:cxn>
                  <a:cxn ang="0">
                    <a:pos x="T6" y="T7"/>
                  </a:cxn>
                  <a:cxn ang="0">
                    <a:pos x="T8" y="T9"/>
                  </a:cxn>
                  <a:cxn ang="0">
                    <a:pos x="T10" y="T11"/>
                  </a:cxn>
                </a:cxnLst>
                <a:rect l="0" t="0" r="r" b="b"/>
                <a:pathLst>
                  <a:path w="775" h="338">
                    <a:moveTo>
                      <a:pt x="775" y="20"/>
                    </a:moveTo>
                    <a:cubicBezTo>
                      <a:pt x="775" y="20"/>
                      <a:pt x="238" y="0"/>
                      <a:pt x="119" y="153"/>
                    </a:cubicBezTo>
                    <a:cubicBezTo>
                      <a:pt x="119" y="153"/>
                      <a:pt x="93" y="232"/>
                      <a:pt x="12" y="303"/>
                    </a:cubicBezTo>
                    <a:cubicBezTo>
                      <a:pt x="0" y="338"/>
                      <a:pt x="0" y="338"/>
                      <a:pt x="0" y="338"/>
                    </a:cubicBezTo>
                    <a:cubicBezTo>
                      <a:pt x="0" y="338"/>
                      <a:pt x="93" y="240"/>
                      <a:pt x="126" y="234"/>
                    </a:cubicBezTo>
                    <a:cubicBezTo>
                      <a:pt x="126" y="234"/>
                      <a:pt x="74" y="43"/>
                      <a:pt x="775" y="20"/>
                    </a:cubicBezTo>
                    <a:close/>
                  </a:path>
                </a:pathLst>
              </a:custGeom>
              <a:solidFill>
                <a:srgbClr val="3A49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任意多边形: 形状 135"/>
              <p:cNvSpPr/>
              <p:nvPr/>
            </p:nvSpPr>
            <p:spPr bwMode="auto">
              <a:xfrm>
                <a:off x="5628181" y="5511678"/>
                <a:ext cx="152300" cy="225140"/>
              </a:xfrm>
              <a:custGeom>
                <a:avLst/>
                <a:gdLst>
                  <a:gd name="T0" fmla="*/ 123 w 191"/>
                  <a:gd name="T1" fmla="*/ 41 h 281"/>
                  <a:gd name="T2" fmla="*/ 0 w 191"/>
                  <a:gd name="T3" fmla="*/ 279 h 281"/>
                  <a:gd name="T4" fmla="*/ 21 w 191"/>
                  <a:gd name="T5" fmla="*/ 281 h 281"/>
                  <a:gd name="T6" fmla="*/ 124 w 191"/>
                  <a:gd name="T7" fmla="*/ 62 h 281"/>
                  <a:gd name="T8" fmla="*/ 123 w 191"/>
                  <a:gd name="T9" fmla="*/ 41 h 281"/>
                </a:gdLst>
                <a:ahLst/>
                <a:cxnLst>
                  <a:cxn ang="0">
                    <a:pos x="T0" y="T1"/>
                  </a:cxn>
                  <a:cxn ang="0">
                    <a:pos x="T2" y="T3"/>
                  </a:cxn>
                  <a:cxn ang="0">
                    <a:pos x="T4" y="T5"/>
                  </a:cxn>
                  <a:cxn ang="0">
                    <a:pos x="T6" y="T7"/>
                  </a:cxn>
                  <a:cxn ang="0">
                    <a:pos x="T8" y="T9"/>
                  </a:cxn>
                </a:cxnLst>
                <a:rect l="0" t="0" r="r" b="b"/>
                <a:pathLst>
                  <a:path w="191" h="281">
                    <a:moveTo>
                      <a:pt x="123" y="41"/>
                    </a:moveTo>
                    <a:cubicBezTo>
                      <a:pt x="123" y="41"/>
                      <a:pt x="8" y="127"/>
                      <a:pt x="0" y="279"/>
                    </a:cubicBezTo>
                    <a:cubicBezTo>
                      <a:pt x="21" y="281"/>
                      <a:pt x="21" y="281"/>
                      <a:pt x="21" y="281"/>
                    </a:cubicBezTo>
                    <a:cubicBezTo>
                      <a:pt x="21" y="281"/>
                      <a:pt x="58" y="123"/>
                      <a:pt x="124" y="62"/>
                    </a:cubicBezTo>
                    <a:cubicBezTo>
                      <a:pt x="191" y="0"/>
                      <a:pt x="123" y="41"/>
                      <a:pt x="123" y="41"/>
                    </a:cubicBezTo>
                    <a:close/>
                  </a:path>
                </a:pathLst>
              </a:custGeom>
              <a:solidFill>
                <a:srgbClr val="3A49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任意多边形: 形状 136"/>
              <p:cNvSpPr/>
              <p:nvPr/>
            </p:nvSpPr>
            <p:spPr bwMode="auto">
              <a:xfrm>
                <a:off x="4775630" y="4788252"/>
                <a:ext cx="829375" cy="627412"/>
              </a:xfrm>
              <a:custGeom>
                <a:avLst/>
                <a:gdLst>
                  <a:gd name="T0" fmla="*/ 821 w 1038"/>
                  <a:gd name="T1" fmla="*/ 598 h 786"/>
                  <a:gd name="T2" fmla="*/ 937 w 1038"/>
                  <a:gd name="T3" fmla="*/ 312 h 786"/>
                  <a:gd name="T4" fmla="*/ 769 w 1038"/>
                  <a:gd name="T5" fmla="*/ 185 h 786"/>
                  <a:gd name="T6" fmla="*/ 769 w 1038"/>
                  <a:gd name="T7" fmla="*/ 437 h 786"/>
                  <a:gd name="T8" fmla="*/ 737 w 1038"/>
                  <a:gd name="T9" fmla="*/ 159 h 786"/>
                  <a:gd name="T10" fmla="*/ 419 w 1038"/>
                  <a:gd name="T11" fmla="*/ 58 h 786"/>
                  <a:gd name="T12" fmla="*/ 515 w 1038"/>
                  <a:gd name="T13" fmla="*/ 292 h 786"/>
                  <a:gd name="T14" fmla="*/ 309 w 1038"/>
                  <a:gd name="T15" fmla="*/ 44 h 786"/>
                  <a:gd name="T16" fmla="*/ 38 w 1038"/>
                  <a:gd name="T17" fmla="*/ 139 h 786"/>
                  <a:gd name="T18" fmla="*/ 96 w 1038"/>
                  <a:gd name="T19" fmla="*/ 356 h 786"/>
                  <a:gd name="T20" fmla="*/ 347 w 1038"/>
                  <a:gd name="T21" fmla="*/ 390 h 786"/>
                  <a:gd name="T22" fmla="*/ 107 w 1038"/>
                  <a:gd name="T23" fmla="*/ 439 h 786"/>
                  <a:gd name="T24" fmla="*/ 321 w 1038"/>
                  <a:gd name="T25" fmla="*/ 656 h 786"/>
                  <a:gd name="T26" fmla="*/ 555 w 1038"/>
                  <a:gd name="T27" fmla="*/ 564 h 786"/>
                  <a:gd name="T28" fmla="*/ 648 w 1038"/>
                  <a:gd name="T29" fmla="*/ 598 h 786"/>
                  <a:gd name="T30" fmla="*/ 422 w 1038"/>
                  <a:gd name="T31" fmla="*/ 657 h 786"/>
                  <a:gd name="T32" fmla="*/ 425 w 1038"/>
                  <a:gd name="T33" fmla="*/ 763 h 786"/>
                  <a:gd name="T34" fmla="*/ 780 w 1038"/>
                  <a:gd name="T35" fmla="*/ 685 h 786"/>
                  <a:gd name="T36" fmla="*/ 821 w 1038"/>
                  <a:gd name="T37" fmla="*/ 598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8" h="786">
                    <a:moveTo>
                      <a:pt x="821" y="598"/>
                    </a:moveTo>
                    <a:cubicBezTo>
                      <a:pt x="821" y="598"/>
                      <a:pt x="1038" y="477"/>
                      <a:pt x="937" y="312"/>
                    </a:cubicBezTo>
                    <a:cubicBezTo>
                      <a:pt x="937" y="312"/>
                      <a:pt x="856" y="211"/>
                      <a:pt x="769" y="185"/>
                    </a:cubicBezTo>
                    <a:cubicBezTo>
                      <a:pt x="769" y="185"/>
                      <a:pt x="815" y="431"/>
                      <a:pt x="769" y="437"/>
                    </a:cubicBezTo>
                    <a:cubicBezTo>
                      <a:pt x="723" y="442"/>
                      <a:pt x="737" y="159"/>
                      <a:pt x="737" y="159"/>
                    </a:cubicBezTo>
                    <a:cubicBezTo>
                      <a:pt x="737" y="159"/>
                      <a:pt x="509" y="49"/>
                      <a:pt x="419" y="58"/>
                    </a:cubicBezTo>
                    <a:cubicBezTo>
                      <a:pt x="419" y="58"/>
                      <a:pt x="561" y="298"/>
                      <a:pt x="515" y="292"/>
                    </a:cubicBezTo>
                    <a:cubicBezTo>
                      <a:pt x="468" y="286"/>
                      <a:pt x="309" y="44"/>
                      <a:pt x="309" y="44"/>
                    </a:cubicBezTo>
                    <a:cubicBezTo>
                      <a:pt x="309" y="44"/>
                      <a:pt x="75" y="0"/>
                      <a:pt x="38" y="139"/>
                    </a:cubicBezTo>
                    <a:cubicBezTo>
                      <a:pt x="0" y="278"/>
                      <a:pt x="61" y="347"/>
                      <a:pt x="96" y="356"/>
                    </a:cubicBezTo>
                    <a:cubicBezTo>
                      <a:pt x="130" y="364"/>
                      <a:pt x="353" y="361"/>
                      <a:pt x="347" y="390"/>
                    </a:cubicBezTo>
                    <a:cubicBezTo>
                      <a:pt x="341" y="419"/>
                      <a:pt x="191" y="465"/>
                      <a:pt x="107" y="439"/>
                    </a:cubicBezTo>
                    <a:cubicBezTo>
                      <a:pt x="107" y="439"/>
                      <a:pt x="200" y="668"/>
                      <a:pt x="321" y="656"/>
                    </a:cubicBezTo>
                    <a:cubicBezTo>
                      <a:pt x="442" y="645"/>
                      <a:pt x="480" y="570"/>
                      <a:pt x="555" y="564"/>
                    </a:cubicBezTo>
                    <a:cubicBezTo>
                      <a:pt x="630" y="558"/>
                      <a:pt x="685" y="578"/>
                      <a:pt x="648" y="598"/>
                    </a:cubicBezTo>
                    <a:cubicBezTo>
                      <a:pt x="610" y="619"/>
                      <a:pt x="483" y="605"/>
                      <a:pt x="422" y="657"/>
                    </a:cubicBezTo>
                    <a:cubicBezTo>
                      <a:pt x="361" y="708"/>
                      <a:pt x="312" y="740"/>
                      <a:pt x="425" y="763"/>
                    </a:cubicBezTo>
                    <a:cubicBezTo>
                      <a:pt x="538" y="786"/>
                      <a:pt x="740" y="772"/>
                      <a:pt x="780" y="685"/>
                    </a:cubicBezTo>
                    <a:cubicBezTo>
                      <a:pt x="821" y="598"/>
                      <a:pt x="821" y="598"/>
                      <a:pt x="821" y="598"/>
                    </a:cubicBezTo>
                    <a:close/>
                  </a:path>
                </a:pathLst>
              </a:custGeom>
              <a:solidFill>
                <a:srgbClr val="93B3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任意多边形: 形状 137"/>
              <p:cNvSpPr/>
              <p:nvPr/>
            </p:nvSpPr>
            <p:spPr bwMode="auto">
              <a:xfrm>
                <a:off x="4891509" y="4932275"/>
                <a:ext cx="615823" cy="536363"/>
              </a:xfrm>
              <a:custGeom>
                <a:avLst/>
                <a:gdLst>
                  <a:gd name="T0" fmla="*/ 0 w 771"/>
                  <a:gd name="T1" fmla="*/ 0 h 671"/>
                  <a:gd name="T2" fmla="*/ 676 w 771"/>
                  <a:gd name="T3" fmla="*/ 416 h 671"/>
                  <a:gd name="T4" fmla="*/ 734 w 771"/>
                  <a:gd name="T5" fmla="*/ 627 h 671"/>
                  <a:gd name="T6" fmla="*/ 734 w 771"/>
                  <a:gd name="T7" fmla="*/ 671 h 671"/>
                  <a:gd name="T8" fmla="*/ 635 w 771"/>
                  <a:gd name="T9" fmla="*/ 503 h 671"/>
                  <a:gd name="T10" fmla="*/ 0 w 771"/>
                  <a:gd name="T11" fmla="*/ 0 h 671"/>
                </a:gdLst>
                <a:ahLst/>
                <a:cxnLst>
                  <a:cxn ang="0">
                    <a:pos x="T0" y="T1"/>
                  </a:cxn>
                  <a:cxn ang="0">
                    <a:pos x="T2" y="T3"/>
                  </a:cxn>
                  <a:cxn ang="0">
                    <a:pos x="T4" y="T5"/>
                  </a:cxn>
                  <a:cxn ang="0">
                    <a:pos x="T6" y="T7"/>
                  </a:cxn>
                  <a:cxn ang="0">
                    <a:pos x="T8" y="T9"/>
                  </a:cxn>
                  <a:cxn ang="0">
                    <a:pos x="T10" y="T11"/>
                  </a:cxn>
                </a:cxnLst>
                <a:rect l="0" t="0" r="r" b="b"/>
                <a:pathLst>
                  <a:path w="771" h="671">
                    <a:moveTo>
                      <a:pt x="0" y="0"/>
                    </a:moveTo>
                    <a:cubicBezTo>
                      <a:pt x="0" y="0"/>
                      <a:pt x="607" y="197"/>
                      <a:pt x="676" y="416"/>
                    </a:cubicBezTo>
                    <a:cubicBezTo>
                      <a:pt x="676" y="416"/>
                      <a:pt x="673" y="515"/>
                      <a:pt x="734" y="627"/>
                    </a:cubicBezTo>
                    <a:cubicBezTo>
                      <a:pt x="734" y="671"/>
                      <a:pt x="734" y="671"/>
                      <a:pt x="734" y="671"/>
                    </a:cubicBezTo>
                    <a:cubicBezTo>
                      <a:pt x="734" y="671"/>
                      <a:pt x="670" y="523"/>
                      <a:pt x="635" y="503"/>
                    </a:cubicBezTo>
                    <a:cubicBezTo>
                      <a:pt x="635" y="503"/>
                      <a:pt x="771" y="312"/>
                      <a:pt x="0" y="0"/>
                    </a:cubicBezTo>
                    <a:close/>
                  </a:path>
                </a:pathLst>
              </a:custGeom>
              <a:solidFill>
                <a:srgbClr val="93B3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任意多边形: 形状 138"/>
              <p:cNvSpPr/>
              <p:nvPr/>
            </p:nvSpPr>
            <p:spPr bwMode="auto">
              <a:xfrm>
                <a:off x="5431183" y="5375933"/>
                <a:ext cx="120847" cy="309568"/>
              </a:xfrm>
              <a:custGeom>
                <a:avLst/>
                <a:gdLst>
                  <a:gd name="T0" fmla="*/ 59 w 152"/>
                  <a:gd name="T1" fmla="*/ 73 h 389"/>
                  <a:gd name="T2" fmla="*/ 99 w 152"/>
                  <a:gd name="T3" fmla="*/ 389 h 389"/>
                  <a:gd name="T4" fmla="*/ 75 w 152"/>
                  <a:gd name="T5" fmla="*/ 382 h 389"/>
                  <a:gd name="T6" fmla="*/ 49 w 152"/>
                  <a:gd name="T7" fmla="*/ 96 h 389"/>
                  <a:gd name="T8" fmla="*/ 59 w 152"/>
                  <a:gd name="T9" fmla="*/ 73 h 389"/>
                </a:gdLst>
                <a:ahLst/>
                <a:cxnLst>
                  <a:cxn ang="0">
                    <a:pos x="T0" y="T1"/>
                  </a:cxn>
                  <a:cxn ang="0">
                    <a:pos x="T2" y="T3"/>
                  </a:cxn>
                  <a:cxn ang="0">
                    <a:pos x="T4" y="T5"/>
                  </a:cxn>
                  <a:cxn ang="0">
                    <a:pos x="T6" y="T7"/>
                  </a:cxn>
                  <a:cxn ang="0">
                    <a:pos x="T8" y="T9"/>
                  </a:cxn>
                </a:cxnLst>
                <a:rect l="0" t="0" r="r" b="b"/>
                <a:pathLst>
                  <a:path w="152" h="389">
                    <a:moveTo>
                      <a:pt x="59" y="73"/>
                    </a:moveTo>
                    <a:cubicBezTo>
                      <a:pt x="59" y="73"/>
                      <a:pt x="152" y="216"/>
                      <a:pt x="99" y="389"/>
                    </a:cubicBezTo>
                    <a:cubicBezTo>
                      <a:pt x="75" y="382"/>
                      <a:pt x="75" y="382"/>
                      <a:pt x="75" y="382"/>
                    </a:cubicBezTo>
                    <a:cubicBezTo>
                      <a:pt x="75" y="382"/>
                      <a:pt x="98" y="191"/>
                      <a:pt x="49" y="96"/>
                    </a:cubicBezTo>
                    <a:cubicBezTo>
                      <a:pt x="0" y="0"/>
                      <a:pt x="59" y="73"/>
                      <a:pt x="59" y="73"/>
                    </a:cubicBezTo>
                    <a:close/>
                  </a:path>
                </a:pathLst>
              </a:custGeom>
              <a:solidFill>
                <a:srgbClr val="93B3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任意多边形: 形状 139"/>
              <p:cNvSpPr/>
              <p:nvPr/>
            </p:nvSpPr>
            <p:spPr bwMode="auto">
              <a:xfrm>
                <a:off x="5479191" y="4501861"/>
                <a:ext cx="1090934" cy="827719"/>
              </a:xfrm>
              <a:custGeom>
                <a:avLst/>
                <a:gdLst>
                  <a:gd name="T0" fmla="*/ 286 w 1368"/>
                  <a:gd name="T1" fmla="*/ 789 h 1037"/>
                  <a:gd name="T2" fmla="*/ 133 w 1368"/>
                  <a:gd name="T3" fmla="*/ 412 h 1037"/>
                  <a:gd name="T4" fmla="*/ 354 w 1368"/>
                  <a:gd name="T5" fmla="*/ 244 h 1037"/>
                  <a:gd name="T6" fmla="*/ 354 w 1368"/>
                  <a:gd name="T7" fmla="*/ 576 h 1037"/>
                  <a:gd name="T8" fmla="*/ 396 w 1368"/>
                  <a:gd name="T9" fmla="*/ 210 h 1037"/>
                  <a:gd name="T10" fmla="*/ 815 w 1368"/>
                  <a:gd name="T11" fmla="*/ 77 h 1037"/>
                  <a:gd name="T12" fmla="*/ 690 w 1368"/>
                  <a:gd name="T13" fmla="*/ 385 h 1037"/>
                  <a:gd name="T14" fmla="*/ 960 w 1368"/>
                  <a:gd name="T15" fmla="*/ 58 h 1037"/>
                  <a:gd name="T16" fmla="*/ 1318 w 1368"/>
                  <a:gd name="T17" fmla="*/ 183 h 1037"/>
                  <a:gd name="T18" fmla="*/ 1242 w 1368"/>
                  <a:gd name="T19" fmla="*/ 469 h 1037"/>
                  <a:gd name="T20" fmla="*/ 911 w 1368"/>
                  <a:gd name="T21" fmla="*/ 515 h 1037"/>
                  <a:gd name="T22" fmla="*/ 1227 w 1368"/>
                  <a:gd name="T23" fmla="*/ 579 h 1037"/>
                  <a:gd name="T24" fmla="*/ 945 w 1368"/>
                  <a:gd name="T25" fmla="*/ 865 h 1037"/>
                  <a:gd name="T26" fmla="*/ 636 w 1368"/>
                  <a:gd name="T27" fmla="*/ 743 h 1037"/>
                  <a:gd name="T28" fmla="*/ 514 w 1368"/>
                  <a:gd name="T29" fmla="*/ 789 h 1037"/>
                  <a:gd name="T30" fmla="*/ 811 w 1368"/>
                  <a:gd name="T31" fmla="*/ 866 h 1037"/>
                  <a:gd name="T32" fmla="*/ 808 w 1368"/>
                  <a:gd name="T33" fmla="*/ 1006 h 1037"/>
                  <a:gd name="T34" fmla="*/ 339 w 1368"/>
                  <a:gd name="T35" fmla="*/ 903 h 1037"/>
                  <a:gd name="T36" fmla="*/ 286 w 1368"/>
                  <a:gd name="T37" fmla="*/ 789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8" h="1037">
                    <a:moveTo>
                      <a:pt x="286" y="789"/>
                    </a:moveTo>
                    <a:cubicBezTo>
                      <a:pt x="286" y="789"/>
                      <a:pt x="0" y="629"/>
                      <a:pt x="133" y="412"/>
                    </a:cubicBezTo>
                    <a:cubicBezTo>
                      <a:pt x="133" y="412"/>
                      <a:pt x="240" y="279"/>
                      <a:pt x="354" y="244"/>
                    </a:cubicBezTo>
                    <a:cubicBezTo>
                      <a:pt x="354" y="244"/>
                      <a:pt x="293" y="568"/>
                      <a:pt x="354" y="576"/>
                    </a:cubicBezTo>
                    <a:cubicBezTo>
                      <a:pt x="415" y="583"/>
                      <a:pt x="396" y="210"/>
                      <a:pt x="396" y="210"/>
                    </a:cubicBezTo>
                    <a:cubicBezTo>
                      <a:pt x="396" y="210"/>
                      <a:pt x="697" y="65"/>
                      <a:pt x="815" y="77"/>
                    </a:cubicBezTo>
                    <a:cubicBezTo>
                      <a:pt x="815" y="77"/>
                      <a:pt x="629" y="393"/>
                      <a:pt x="690" y="385"/>
                    </a:cubicBezTo>
                    <a:cubicBezTo>
                      <a:pt x="751" y="378"/>
                      <a:pt x="960" y="58"/>
                      <a:pt x="960" y="58"/>
                    </a:cubicBezTo>
                    <a:cubicBezTo>
                      <a:pt x="960" y="58"/>
                      <a:pt x="1269" y="0"/>
                      <a:pt x="1318" y="183"/>
                    </a:cubicBezTo>
                    <a:cubicBezTo>
                      <a:pt x="1368" y="366"/>
                      <a:pt x="1288" y="458"/>
                      <a:pt x="1242" y="469"/>
                    </a:cubicBezTo>
                    <a:cubicBezTo>
                      <a:pt x="1196" y="480"/>
                      <a:pt x="903" y="477"/>
                      <a:pt x="911" y="515"/>
                    </a:cubicBezTo>
                    <a:cubicBezTo>
                      <a:pt x="918" y="553"/>
                      <a:pt x="1116" y="614"/>
                      <a:pt x="1227" y="579"/>
                    </a:cubicBezTo>
                    <a:cubicBezTo>
                      <a:pt x="1227" y="579"/>
                      <a:pt x="1105" y="880"/>
                      <a:pt x="945" y="865"/>
                    </a:cubicBezTo>
                    <a:cubicBezTo>
                      <a:pt x="785" y="850"/>
                      <a:pt x="735" y="751"/>
                      <a:pt x="636" y="743"/>
                    </a:cubicBezTo>
                    <a:cubicBezTo>
                      <a:pt x="537" y="736"/>
                      <a:pt x="465" y="762"/>
                      <a:pt x="514" y="789"/>
                    </a:cubicBezTo>
                    <a:cubicBezTo>
                      <a:pt x="564" y="816"/>
                      <a:pt x="731" y="798"/>
                      <a:pt x="811" y="866"/>
                    </a:cubicBezTo>
                    <a:cubicBezTo>
                      <a:pt x="891" y="934"/>
                      <a:pt x="956" y="976"/>
                      <a:pt x="808" y="1006"/>
                    </a:cubicBezTo>
                    <a:cubicBezTo>
                      <a:pt x="659" y="1037"/>
                      <a:pt x="392" y="1018"/>
                      <a:pt x="339" y="903"/>
                    </a:cubicBezTo>
                    <a:cubicBezTo>
                      <a:pt x="286" y="789"/>
                      <a:pt x="286" y="789"/>
                      <a:pt x="286" y="789"/>
                    </a:cubicBezTo>
                    <a:close/>
                  </a:path>
                </a:pathLst>
              </a:custGeom>
              <a:solidFill>
                <a:srgbClr val="93B3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任意多边形: 形状 140"/>
              <p:cNvSpPr/>
              <p:nvPr/>
            </p:nvSpPr>
            <p:spPr bwMode="auto">
              <a:xfrm>
                <a:off x="5606659" y="4693892"/>
                <a:ext cx="811164" cy="705217"/>
              </a:xfrm>
              <a:custGeom>
                <a:avLst/>
                <a:gdLst>
                  <a:gd name="T0" fmla="*/ 1017 w 1017"/>
                  <a:gd name="T1" fmla="*/ 0 h 884"/>
                  <a:gd name="T2" fmla="*/ 126 w 1017"/>
                  <a:gd name="T3" fmla="*/ 549 h 884"/>
                  <a:gd name="T4" fmla="*/ 50 w 1017"/>
                  <a:gd name="T5" fmla="*/ 827 h 884"/>
                  <a:gd name="T6" fmla="*/ 50 w 1017"/>
                  <a:gd name="T7" fmla="*/ 884 h 884"/>
                  <a:gd name="T8" fmla="*/ 179 w 1017"/>
                  <a:gd name="T9" fmla="*/ 663 h 884"/>
                  <a:gd name="T10" fmla="*/ 1017 w 1017"/>
                  <a:gd name="T11" fmla="*/ 0 h 884"/>
                </a:gdLst>
                <a:ahLst/>
                <a:cxnLst>
                  <a:cxn ang="0">
                    <a:pos x="T0" y="T1"/>
                  </a:cxn>
                  <a:cxn ang="0">
                    <a:pos x="T2" y="T3"/>
                  </a:cxn>
                  <a:cxn ang="0">
                    <a:pos x="T4" y="T5"/>
                  </a:cxn>
                  <a:cxn ang="0">
                    <a:pos x="T6" y="T7"/>
                  </a:cxn>
                  <a:cxn ang="0">
                    <a:pos x="T8" y="T9"/>
                  </a:cxn>
                  <a:cxn ang="0">
                    <a:pos x="T10" y="T11"/>
                  </a:cxn>
                </a:cxnLst>
                <a:rect l="0" t="0" r="r" b="b"/>
                <a:pathLst>
                  <a:path w="1017" h="884">
                    <a:moveTo>
                      <a:pt x="1017" y="0"/>
                    </a:moveTo>
                    <a:cubicBezTo>
                      <a:pt x="1017" y="0"/>
                      <a:pt x="217" y="259"/>
                      <a:pt x="126" y="549"/>
                    </a:cubicBezTo>
                    <a:cubicBezTo>
                      <a:pt x="126" y="549"/>
                      <a:pt x="130" y="679"/>
                      <a:pt x="50" y="827"/>
                    </a:cubicBezTo>
                    <a:cubicBezTo>
                      <a:pt x="50" y="884"/>
                      <a:pt x="50" y="884"/>
                      <a:pt x="50" y="884"/>
                    </a:cubicBezTo>
                    <a:cubicBezTo>
                      <a:pt x="50" y="884"/>
                      <a:pt x="133" y="690"/>
                      <a:pt x="179" y="663"/>
                    </a:cubicBezTo>
                    <a:cubicBezTo>
                      <a:pt x="179" y="663"/>
                      <a:pt x="0" y="412"/>
                      <a:pt x="1017" y="0"/>
                    </a:cubicBezTo>
                    <a:close/>
                  </a:path>
                </a:pathLst>
              </a:custGeom>
              <a:solidFill>
                <a:srgbClr val="3A49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任意多边形: 形状 141"/>
              <p:cNvSpPr/>
              <p:nvPr/>
            </p:nvSpPr>
            <p:spPr bwMode="auto">
              <a:xfrm>
                <a:off x="5547064" y="5276606"/>
                <a:ext cx="160578" cy="408893"/>
              </a:xfrm>
              <a:custGeom>
                <a:avLst/>
                <a:gdLst>
                  <a:gd name="T0" fmla="*/ 124 w 201"/>
                  <a:gd name="T1" fmla="*/ 97 h 513"/>
                  <a:gd name="T2" fmla="*/ 71 w 201"/>
                  <a:gd name="T3" fmla="*/ 513 h 513"/>
                  <a:gd name="T4" fmla="*/ 102 w 201"/>
                  <a:gd name="T5" fmla="*/ 504 h 513"/>
                  <a:gd name="T6" fmla="*/ 136 w 201"/>
                  <a:gd name="T7" fmla="*/ 126 h 513"/>
                  <a:gd name="T8" fmla="*/ 124 w 201"/>
                  <a:gd name="T9" fmla="*/ 97 h 513"/>
                </a:gdLst>
                <a:ahLst/>
                <a:cxnLst>
                  <a:cxn ang="0">
                    <a:pos x="T0" y="T1"/>
                  </a:cxn>
                  <a:cxn ang="0">
                    <a:pos x="T2" y="T3"/>
                  </a:cxn>
                  <a:cxn ang="0">
                    <a:pos x="T4" y="T5"/>
                  </a:cxn>
                  <a:cxn ang="0">
                    <a:pos x="T6" y="T7"/>
                  </a:cxn>
                  <a:cxn ang="0">
                    <a:pos x="T8" y="T9"/>
                  </a:cxn>
                </a:cxnLst>
                <a:rect l="0" t="0" r="r" b="b"/>
                <a:pathLst>
                  <a:path w="201" h="513">
                    <a:moveTo>
                      <a:pt x="124" y="97"/>
                    </a:moveTo>
                    <a:cubicBezTo>
                      <a:pt x="124" y="97"/>
                      <a:pt x="0" y="284"/>
                      <a:pt x="71" y="513"/>
                    </a:cubicBezTo>
                    <a:cubicBezTo>
                      <a:pt x="102" y="504"/>
                      <a:pt x="102" y="504"/>
                      <a:pt x="102" y="504"/>
                    </a:cubicBezTo>
                    <a:cubicBezTo>
                      <a:pt x="102" y="504"/>
                      <a:pt x="71" y="253"/>
                      <a:pt x="136" y="126"/>
                    </a:cubicBezTo>
                    <a:cubicBezTo>
                      <a:pt x="201" y="0"/>
                      <a:pt x="124" y="97"/>
                      <a:pt x="124" y="97"/>
                    </a:cubicBezTo>
                    <a:close/>
                  </a:path>
                </a:pathLst>
              </a:custGeom>
              <a:solidFill>
                <a:srgbClr val="3A49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任意多边形: 形状 142"/>
              <p:cNvSpPr/>
              <p:nvPr/>
            </p:nvSpPr>
            <p:spPr bwMode="auto">
              <a:xfrm>
                <a:off x="5252396" y="5632526"/>
                <a:ext cx="893936" cy="448624"/>
              </a:xfrm>
              <a:custGeom>
                <a:avLst/>
                <a:gdLst>
                  <a:gd name="T0" fmla="*/ 560 w 1120"/>
                  <a:gd name="T1" fmla="*/ 560 h 560"/>
                  <a:gd name="T2" fmla="*/ 1120 w 1120"/>
                  <a:gd name="T3" fmla="*/ 0 h 560"/>
                  <a:gd name="T4" fmla="*/ 0 w 1120"/>
                  <a:gd name="T5" fmla="*/ 0 h 560"/>
                  <a:gd name="T6" fmla="*/ 560 w 1120"/>
                  <a:gd name="T7" fmla="*/ 560 h 560"/>
                </a:gdLst>
                <a:ahLst/>
                <a:cxnLst>
                  <a:cxn ang="0">
                    <a:pos x="T0" y="T1"/>
                  </a:cxn>
                  <a:cxn ang="0">
                    <a:pos x="T2" y="T3"/>
                  </a:cxn>
                  <a:cxn ang="0">
                    <a:pos x="T4" y="T5"/>
                  </a:cxn>
                  <a:cxn ang="0">
                    <a:pos x="T6" y="T7"/>
                  </a:cxn>
                </a:cxnLst>
                <a:rect l="0" t="0" r="r" b="b"/>
                <a:pathLst>
                  <a:path w="1120" h="560">
                    <a:moveTo>
                      <a:pt x="560" y="560"/>
                    </a:moveTo>
                    <a:cubicBezTo>
                      <a:pt x="869" y="560"/>
                      <a:pt x="1120" y="309"/>
                      <a:pt x="1120" y="0"/>
                    </a:cubicBezTo>
                    <a:cubicBezTo>
                      <a:pt x="0" y="0"/>
                      <a:pt x="0" y="0"/>
                      <a:pt x="0" y="0"/>
                    </a:cubicBezTo>
                    <a:cubicBezTo>
                      <a:pt x="0" y="309"/>
                      <a:pt x="251" y="560"/>
                      <a:pt x="560" y="560"/>
                    </a:cubicBezTo>
                    <a:close/>
                  </a:path>
                </a:pathLst>
              </a:custGeom>
              <a:solidFill>
                <a:srgbClr val="FA72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任意多边形: 形状 143"/>
              <p:cNvSpPr/>
              <p:nvPr/>
            </p:nvSpPr>
            <p:spPr bwMode="auto">
              <a:xfrm>
                <a:off x="5307026" y="5632526"/>
                <a:ext cx="501599" cy="448624"/>
              </a:xfrm>
              <a:custGeom>
                <a:avLst/>
                <a:gdLst>
                  <a:gd name="T0" fmla="*/ 629 w 629"/>
                  <a:gd name="T1" fmla="*/ 556 h 560"/>
                  <a:gd name="T2" fmla="*/ 559 w 629"/>
                  <a:gd name="T3" fmla="*/ 560 h 560"/>
                  <a:gd name="T4" fmla="*/ 0 w 629"/>
                  <a:gd name="T5" fmla="*/ 0 h 560"/>
                  <a:gd name="T6" fmla="*/ 139 w 629"/>
                  <a:gd name="T7" fmla="*/ 0 h 560"/>
                  <a:gd name="T8" fmla="*/ 629 w 629"/>
                  <a:gd name="T9" fmla="*/ 556 h 560"/>
                </a:gdLst>
                <a:ahLst/>
                <a:cxnLst>
                  <a:cxn ang="0">
                    <a:pos x="T0" y="T1"/>
                  </a:cxn>
                  <a:cxn ang="0">
                    <a:pos x="T2" y="T3"/>
                  </a:cxn>
                  <a:cxn ang="0">
                    <a:pos x="T4" y="T5"/>
                  </a:cxn>
                  <a:cxn ang="0">
                    <a:pos x="T6" y="T7"/>
                  </a:cxn>
                  <a:cxn ang="0">
                    <a:pos x="T8" y="T9"/>
                  </a:cxn>
                </a:cxnLst>
                <a:rect l="0" t="0" r="r" b="b"/>
                <a:pathLst>
                  <a:path w="629" h="560">
                    <a:moveTo>
                      <a:pt x="629" y="556"/>
                    </a:moveTo>
                    <a:cubicBezTo>
                      <a:pt x="606" y="559"/>
                      <a:pt x="583" y="560"/>
                      <a:pt x="559" y="560"/>
                    </a:cubicBezTo>
                    <a:cubicBezTo>
                      <a:pt x="250" y="560"/>
                      <a:pt x="0" y="309"/>
                      <a:pt x="0" y="0"/>
                    </a:cubicBezTo>
                    <a:cubicBezTo>
                      <a:pt x="139" y="0"/>
                      <a:pt x="139" y="0"/>
                      <a:pt x="139" y="0"/>
                    </a:cubicBezTo>
                    <a:cubicBezTo>
                      <a:pt x="139" y="286"/>
                      <a:pt x="353" y="522"/>
                      <a:pt x="629" y="556"/>
                    </a:cubicBezTo>
                    <a:close/>
                  </a:path>
                </a:pathLst>
              </a:custGeom>
              <a:solidFill>
                <a:srgbClr val="FC9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任意多边形: 形状 144"/>
              <p:cNvSpPr/>
              <p:nvPr/>
            </p:nvSpPr>
            <p:spPr bwMode="auto">
              <a:xfrm>
                <a:off x="5245773" y="6048041"/>
                <a:ext cx="907180" cy="54630"/>
              </a:xfrm>
              <a:custGeom>
                <a:avLst/>
                <a:gdLst>
                  <a:gd name="T0" fmla="*/ 1135 w 1135"/>
                  <a:gd name="T1" fmla="*/ 70 h 70"/>
                  <a:gd name="T2" fmla="*/ 0 w 1135"/>
                  <a:gd name="T3" fmla="*/ 70 h 70"/>
                  <a:gd name="T4" fmla="*/ 0 w 1135"/>
                  <a:gd name="T5" fmla="*/ 70 h 70"/>
                  <a:gd name="T6" fmla="*/ 69 w 1135"/>
                  <a:gd name="T7" fmla="*/ 0 h 70"/>
                  <a:gd name="T8" fmla="*/ 1065 w 1135"/>
                  <a:gd name="T9" fmla="*/ 0 h 70"/>
                  <a:gd name="T10" fmla="*/ 1135 w 1135"/>
                  <a:gd name="T11" fmla="*/ 70 h 70"/>
                </a:gdLst>
                <a:ahLst/>
                <a:cxnLst>
                  <a:cxn ang="0">
                    <a:pos x="T0" y="T1"/>
                  </a:cxn>
                  <a:cxn ang="0">
                    <a:pos x="T2" y="T3"/>
                  </a:cxn>
                  <a:cxn ang="0">
                    <a:pos x="T4" y="T5"/>
                  </a:cxn>
                  <a:cxn ang="0">
                    <a:pos x="T6" y="T7"/>
                  </a:cxn>
                  <a:cxn ang="0">
                    <a:pos x="T8" y="T9"/>
                  </a:cxn>
                  <a:cxn ang="0">
                    <a:pos x="T10" y="T11"/>
                  </a:cxn>
                </a:cxnLst>
                <a:rect l="0" t="0" r="r" b="b"/>
                <a:pathLst>
                  <a:path w="1135" h="70">
                    <a:moveTo>
                      <a:pt x="1135" y="70"/>
                    </a:moveTo>
                    <a:cubicBezTo>
                      <a:pt x="0" y="70"/>
                      <a:pt x="0" y="70"/>
                      <a:pt x="0" y="70"/>
                    </a:cubicBezTo>
                    <a:cubicBezTo>
                      <a:pt x="0" y="70"/>
                      <a:pt x="0" y="70"/>
                      <a:pt x="0" y="70"/>
                    </a:cubicBezTo>
                    <a:cubicBezTo>
                      <a:pt x="0" y="31"/>
                      <a:pt x="31" y="0"/>
                      <a:pt x="69" y="0"/>
                    </a:cubicBezTo>
                    <a:cubicBezTo>
                      <a:pt x="1065" y="0"/>
                      <a:pt x="1065" y="0"/>
                      <a:pt x="1065" y="0"/>
                    </a:cubicBezTo>
                    <a:cubicBezTo>
                      <a:pt x="1104" y="0"/>
                      <a:pt x="1135" y="31"/>
                      <a:pt x="1135" y="70"/>
                    </a:cubicBezTo>
                    <a:close/>
                  </a:path>
                </a:pathLst>
              </a:custGeom>
              <a:solidFill>
                <a:srgbClr val="FA72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矩形 145"/>
              <p:cNvSpPr/>
              <p:nvPr/>
            </p:nvSpPr>
            <p:spPr bwMode="auto">
              <a:xfrm>
                <a:off x="5237497" y="5632526"/>
                <a:ext cx="918769" cy="14899"/>
              </a:xfrm>
              <a:prstGeom prst="rect">
                <a:avLst/>
              </a:prstGeom>
              <a:solidFill>
                <a:srgbClr val="E757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7" name="任意多边形: 形状 146"/>
              <p:cNvSpPr/>
              <p:nvPr/>
            </p:nvSpPr>
            <p:spPr bwMode="auto">
              <a:xfrm>
                <a:off x="10117729" y="5857666"/>
                <a:ext cx="365852" cy="245005"/>
              </a:xfrm>
              <a:custGeom>
                <a:avLst/>
                <a:gdLst>
                  <a:gd name="T0" fmla="*/ 0 w 459"/>
                  <a:gd name="T1" fmla="*/ 117 h 307"/>
                  <a:gd name="T2" fmla="*/ 47 w 459"/>
                  <a:gd name="T3" fmla="*/ 307 h 307"/>
                  <a:gd name="T4" fmla="*/ 231 w 459"/>
                  <a:gd name="T5" fmla="*/ 307 h 307"/>
                  <a:gd name="T6" fmla="*/ 459 w 459"/>
                  <a:gd name="T7" fmla="*/ 306 h 307"/>
                  <a:gd name="T8" fmla="*/ 391 w 459"/>
                  <a:gd name="T9" fmla="*/ 239 h 307"/>
                  <a:gd name="T10" fmla="*/ 172 w 459"/>
                  <a:gd name="T11" fmla="*/ 93 h 307"/>
                  <a:gd name="T12" fmla="*/ 0 w 459"/>
                  <a:gd name="T13" fmla="*/ 117 h 307"/>
                </a:gdLst>
                <a:ahLst/>
                <a:cxnLst>
                  <a:cxn ang="0">
                    <a:pos x="T0" y="T1"/>
                  </a:cxn>
                  <a:cxn ang="0">
                    <a:pos x="T2" y="T3"/>
                  </a:cxn>
                  <a:cxn ang="0">
                    <a:pos x="T4" y="T5"/>
                  </a:cxn>
                  <a:cxn ang="0">
                    <a:pos x="T6" y="T7"/>
                  </a:cxn>
                  <a:cxn ang="0">
                    <a:pos x="T8" y="T9"/>
                  </a:cxn>
                  <a:cxn ang="0">
                    <a:pos x="T10" y="T11"/>
                  </a:cxn>
                  <a:cxn ang="0">
                    <a:pos x="T12" y="T13"/>
                  </a:cxn>
                </a:cxnLst>
                <a:rect l="0" t="0" r="r" b="b"/>
                <a:pathLst>
                  <a:path w="459" h="307">
                    <a:moveTo>
                      <a:pt x="0" y="117"/>
                    </a:moveTo>
                    <a:cubicBezTo>
                      <a:pt x="0" y="117"/>
                      <a:pt x="11" y="304"/>
                      <a:pt x="47" y="307"/>
                    </a:cubicBezTo>
                    <a:cubicBezTo>
                      <a:pt x="52" y="307"/>
                      <a:pt x="231" y="307"/>
                      <a:pt x="231" y="307"/>
                    </a:cubicBezTo>
                    <a:cubicBezTo>
                      <a:pt x="459" y="306"/>
                      <a:pt x="459" y="306"/>
                      <a:pt x="459" y="306"/>
                    </a:cubicBezTo>
                    <a:cubicBezTo>
                      <a:pt x="459" y="306"/>
                      <a:pt x="458" y="251"/>
                      <a:pt x="391" y="239"/>
                    </a:cubicBezTo>
                    <a:cubicBezTo>
                      <a:pt x="324" y="228"/>
                      <a:pt x="213" y="181"/>
                      <a:pt x="172" y="93"/>
                    </a:cubicBezTo>
                    <a:cubicBezTo>
                      <a:pt x="130" y="0"/>
                      <a:pt x="0" y="117"/>
                      <a:pt x="0" y="117"/>
                    </a:cubicBezTo>
                    <a:close/>
                  </a:path>
                </a:pathLst>
              </a:custGeom>
              <a:solidFill>
                <a:srgbClr val="0606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任意多边形: 形状 147"/>
              <p:cNvSpPr/>
              <p:nvPr/>
            </p:nvSpPr>
            <p:spPr bwMode="auto">
              <a:xfrm>
                <a:off x="9988606" y="4185673"/>
                <a:ext cx="385718" cy="160578"/>
              </a:xfrm>
              <a:custGeom>
                <a:avLst/>
                <a:gdLst>
                  <a:gd name="T0" fmla="*/ 41 w 484"/>
                  <a:gd name="T1" fmla="*/ 0 h 202"/>
                  <a:gd name="T2" fmla="*/ 179 w 484"/>
                  <a:gd name="T3" fmla="*/ 61 h 202"/>
                  <a:gd name="T4" fmla="*/ 360 w 484"/>
                  <a:gd name="T5" fmla="*/ 55 h 202"/>
                  <a:gd name="T6" fmla="*/ 464 w 484"/>
                  <a:gd name="T7" fmla="*/ 162 h 202"/>
                  <a:gd name="T8" fmla="*/ 335 w 484"/>
                  <a:gd name="T9" fmla="*/ 150 h 202"/>
                  <a:gd name="T10" fmla="*/ 311 w 484"/>
                  <a:gd name="T11" fmla="*/ 145 h 202"/>
                  <a:gd name="T12" fmla="*/ 210 w 484"/>
                  <a:gd name="T13" fmla="*/ 151 h 202"/>
                  <a:gd name="T14" fmla="*/ 0 w 484"/>
                  <a:gd name="T15" fmla="*/ 125 h 202"/>
                  <a:gd name="T16" fmla="*/ 41 w 484"/>
                  <a:gd name="T17"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202">
                    <a:moveTo>
                      <a:pt x="41" y="0"/>
                    </a:moveTo>
                    <a:cubicBezTo>
                      <a:pt x="41" y="0"/>
                      <a:pt x="148" y="61"/>
                      <a:pt x="179" y="61"/>
                    </a:cubicBezTo>
                    <a:cubicBezTo>
                      <a:pt x="209" y="61"/>
                      <a:pt x="327" y="38"/>
                      <a:pt x="360" y="55"/>
                    </a:cubicBezTo>
                    <a:cubicBezTo>
                      <a:pt x="393" y="72"/>
                      <a:pt x="453" y="140"/>
                      <a:pt x="464" y="162"/>
                    </a:cubicBezTo>
                    <a:cubicBezTo>
                      <a:pt x="484" y="202"/>
                      <a:pt x="383" y="184"/>
                      <a:pt x="335" y="150"/>
                    </a:cubicBezTo>
                    <a:cubicBezTo>
                      <a:pt x="328" y="145"/>
                      <a:pt x="319" y="143"/>
                      <a:pt x="311" y="145"/>
                    </a:cubicBezTo>
                    <a:cubicBezTo>
                      <a:pt x="286" y="151"/>
                      <a:pt x="235" y="160"/>
                      <a:pt x="210" y="151"/>
                    </a:cubicBezTo>
                    <a:cubicBezTo>
                      <a:pt x="177" y="138"/>
                      <a:pt x="0" y="125"/>
                      <a:pt x="0" y="125"/>
                    </a:cubicBezTo>
                    <a:lnTo>
                      <a:pt x="41" y="0"/>
                    </a:lnTo>
                    <a:close/>
                  </a:path>
                </a:pathLst>
              </a:custGeom>
              <a:solidFill>
                <a:srgbClr val="FC9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任意多边形: 形状 148"/>
              <p:cNvSpPr/>
              <p:nvPr/>
            </p:nvSpPr>
            <p:spPr bwMode="auto">
              <a:xfrm>
                <a:off x="9366160" y="3382785"/>
                <a:ext cx="749914" cy="925390"/>
              </a:xfrm>
              <a:custGeom>
                <a:avLst/>
                <a:gdLst>
                  <a:gd name="T0" fmla="*/ 0 w 940"/>
                  <a:gd name="T1" fmla="*/ 171 h 1159"/>
                  <a:gd name="T2" fmla="*/ 297 w 940"/>
                  <a:gd name="T3" fmla="*/ 1036 h 1159"/>
                  <a:gd name="T4" fmla="*/ 910 w 940"/>
                  <a:gd name="T5" fmla="*/ 1159 h 1159"/>
                  <a:gd name="T6" fmla="*/ 933 w 940"/>
                  <a:gd name="T7" fmla="*/ 1039 h 1159"/>
                  <a:gd name="T8" fmla="*/ 450 w 940"/>
                  <a:gd name="T9" fmla="*/ 799 h 1159"/>
                  <a:gd name="T10" fmla="*/ 393 w 940"/>
                  <a:gd name="T11" fmla="*/ 168 h 1159"/>
                  <a:gd name="T12" fmla="*/ 0 w 940"/>
                  <a:gd name="T13" fmla="*/ 171 h 1159"/>
                </a:gdLst>
                <a:ahLst/>
                <a:cxnLst>
                  <a:cxn ang="0">
                    <a:pos x="T0" y="T1"/>
                  </a:cxn>
                  <a:cxn ang="0">
                    <a:pos x="T2" y="T3"/>
                  </a:cxn>
                  <a:cxn ang="0">
                    <a:pos x="T4" y="T5"/>
                  </a:cxn>
                  <a:cxn ang="0">
                    <a:pos x="T6" y="T7"/>
                  </a:cxn>
                  <a:cxn ang="0">
                    <a:pos x="T8" y="T9"/>
                  </a:cxn>
                  <a:cxn ang="0">
                    <a:pos x="T10" y="T11"/>
                  </a:cxn>
                  <a:cxn ang="0">
                    <a:pos x="T12" y="T13"/>
                  </a:cxn>
                </a:cxnLst>
                <a:rect l="0" t="0" r="r" b="b"/>
                <a:pathLst>
                  <a:path w="940" h="1159">
                    <a:moveTo>
                      <a:pt x="0" y="171"/>
                    </a:moveTo>
                    <a:cubicBezTo>
                      <a:pt x="0" y="171"/>
                      <a:pt x="112" y="965"/>
                      <a:pt x="297" y="1036"/>
                    </a:cubicBezTo>
                    <a:cubicBezTo>
                      <a:pt x="388" y="1071"/>
                      <a:pt x="791" y="1151"/>
                      <a:pt x="910" y="1159"/>
                    </a:cubicBezTo>
                    <a:cubicBezTo>
                      <a:pt x="910" y="1159"/>
                      <a:pt x="940" y="1135"/>
                      <a:pt x="933" y="1039"/>
                    </a:cubicBezTo>
                    <a:cubicBezTo>
                      <a:pt x="933" y="1039"/>
                      <a:pt x="510" y="883"/>
                      <a:pt x="450" y="799"/>
                    </a:cubicBezTo>
                    <a:cubicBezTo>
                      <a:pt x="361" y="674"/>
                      <a:pt x="506" y="286"/>
                      <a:pt x="393" y="168"/>
                    </a:cubicBezTo>
                    <a:cubicBezTo>
                      <a:pt x="281" y="50"/>
                      <a:pt x="93" y="0"/>
                      <a:pt x="0" y="171"/>
                    </a:cubicBezTo>
                    <a:close/>
                  </a:path>
                </a:pathLst>
              </a:custGeom>
              <a:solidFill>
                <a:srgbClr val="ED69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任意多边形: 形状 149"/>
              <p:cNvSpPr/>
              <p:nvPr/>
            </p:nvSpPr>
            <p:spPr bwMode="auto">
              <a:xfrm>
                <a:off x="9261867" y="4417434"/>
                <a:ext cx="1031339" cy="1567700"/>
              </a:xfrm>
              <a:custGeom>
                <a:avLst/>
                <a:gdLst>
                  <a:gd name="T0" fmla="*/ 168 w 1291"/>
                  <a:gd name="T1" fmla="*/ 547 h 1962"/>
                  <a:gd name="T2" fmla="*/ 277 w 1291"/>
                  <a:gd name="T3" fmla="*/ 703 h 1962"/>
                  <a:gd name="T4" fmla="*/ 550 w 1291"/>
                  <a:gd name="T5" fmla="*/ 1097 h 1962"/>
                  <a:gd name="T6" fmla="*/ 571 w 1291"/>
                  <a:gd name="T7" fmla="*/ 1173 h 1962"/>
                  <a:gd name="T8" fmla="*/ 606 w 1291"/>
                  <a:gd name="T9" fmla="*/ 1258 h 1962"/>
                  <a:gd name="T10" fmla="*/ 809 w 1291"/>
                  <a:gd name="T11" fmla="*/ 1605 h 1962"/>
                  <a:gd name="T12" fmla="*/ 1064 w 1291"/>
                  <a:gd name="T13" fmla="*/ 1962 h 1962"/>
                  <a:gd name="T14" fmla="*/ 1291 w 1291"/>
                  <a:gd name="T15" fmla="*/ 1953 h 1962"/>
                  <a:gd name="T16" fmla="*/ 1051 w 1291"/>
                  <a:gd name="T17" fmla="*/ 1332 h 1962"/>
                  <a:gd name="T18" fmla="*/ 885 w 1291"/>
                  <a:gd name="T19" fmla="*/ 920 h 1962"/>
                  <a:gd name="T20" fmla="*/ 863 w 1291"/>
                  <a:gd name="T21" fmla="*/ 865 h 1962"/>
                  <a:gd name="T22" fmla="*/ 813 w 1291"/>
                  <a:gd name="T23" fmla="*/ 742 h 1962"/>
                  <a:gd name="T24" fmla="*/ 590 w 1291"/>
                  <a:gd name="T25" fmla="*/ 188 h 1962"/>
                  <a:gd name="T26" fmla="*/ 42 w 1291"/>
                  <a:gd name="T27" fmla="*/ 122 h 1962"/>
                  <a:gd name="T28" fmla="*/ 168 w 1291"/>
                  <a:gd name="T29" fmla="*/ 547 h 1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91" h="1962">
                    <a:moveTo>
                      <a:pt x="168" y="547"/>
                    </a:moveTo>
                    <a:cubicBezTo>
                      <a:pt x="200" y="602"/>
                      <a:pt x="238" y="654"/>
                      <a:pt x="277" y="703"/>
                    </a:cubicBezTo>
                    <a:cubicBezTo>
                      <a:pt x="397" y="854"/>
                      <a:pt x="528" y="979"/>
                      <a:pt x="550" y="1097"/>
                    </a:cubicBezTo>
                    <a:cubicBezTo>
                      <a:pt x="555" y="1121"/>
                      <a:pt x="562" y="1146"/>
                      <a:pt x="571" y="1173"/>
                    </a:cubicBezTo>
                    <a:cubicBezTo>
                      <a:pt x="581" y="1200"/>
                      <a:pt x="593" y="1228"/>
                      <a:pt x="606" y="1258"/>
                    </a:cubicBezTo>
                    <a:cubicBezTo>
                      <a:pt x="657" y="1368"/>
                      <a:pt x="733" y="1492"/>
                      <a:pt x="809" y="1605"/>
                    </a:cubicBezTo>
                    <a:cubicBezTo>
                      <a:pt x="941" y="1800"/>
                      <a:pt x="1064" y="1962"/>
                      <a:pt x="1064" y="1962"/>
                    </a:cubicBezTo>
                    <a:cubicBezTo>
                      <a:pt x="1291" y="1953"/>
                      <a:pt x="1291" y="1953"/>
                      <a:pt x="1291" y="1953"/>
                    </a:cubicBezTo>
                    <a:cubicBezTo>
                      <a:pt x="1282" y="1930"/>
                      <a:pt x="1183" y="1661"/>
                      <a:pt x="1051" y="1332"/>
                    </a:cubicBezTo>
                    <a:cubicBezTo>
                      <a:pt x="997" y="1199"/>
                      <a:pt x="940" y="1057"/>
                      <a:pt x="885" y="920"/>
                    </a:cubicBezTo>
                    <a:cubicBezTo>
                      <a:pt x="878" y="902"/>
                      <a:pt x="870" y="884"/>
                      <a:pt x="863" y="865"/>
                    </a:cubicBezTo>
                    <a:cubicBezTo>
                      <a:pt x="846" y="824"/>
                      <a:pt x="830" y="782"/>
                      <a:pt x="813" y="742"/>
                    </a:cubicBezTo>
                    <a:cubicBezTo>
                      <a:pt x="689" y="434"/>
                      <a:pt x="590" y="188"/>
                      <a:pt x="590" y="188"/>
                    </a:cubicBezTo>
                    <a:cubicBezTo>
                      <a:pt x="590" y="188"/>
                      <a:pt x="94" y="0"/>
                      <a:pt x="42" y="122"/>
                    </a:cubicBezTo>
                    <a:cubicBezTo>
                      <a:pt x="0" y="222"/>
                      <a:pt x="34" y="320"/>
                      <a:pt x="168" y="547"/>
                    </a:cubicBezTo>
                    <a:close/>
                  </a:path>
                </a:pathLst>
              </a:custGeom>
              <a:solidFill>
                <a:srgbClr val="0302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任意多边形: 形状 150"/>
              <p:cNvSpPr/>
              <p:nvPr/>
            </p:nvSpPr>
            <p:spPr bwMode="auto">
              <a:xfrm>
                <a:off x="9573089" y="5524922"/>
                <a:ext cx="258248" cy="393994"/>
              </a:xfrm>
              <a:custGeom>
                <a:avLst/>
                <a:gdLst>
                  <a:gd name="T0" fmla="*/ 158 w 323"/>
                  <a:gd name="T1" fmla="*/ 0 h 493"/>
                  <a:gd name="T2" fmla="*/ 15 w 323"/>
                  <a:gd name="T3" fmla="*/ 134 h 493"/>
                  <a:gd name="T4" fmla="*/ 104 w 323"/>
                  <a:gd name="T5" fmla="*/ 294 h 493"/>
                  <a:gd name="T6" fmla="*/ 217 w 323"/>
                  <a:gd name="T7" fmla="*/ 493 h 493"/>
                  <a:gd name="T8" fmla="*/ 242 w 323"/>
                  <a:gd name="T9" fmla="*/ 401 h 493"/>
                  <a:gd name="T10" fmla="*/ 263 w 323"/>
                  <a:gd name="T11" fmla="*/ 138 h 493"/>
                  <a:gd name="T12" fmla="*/ 158 w 323"/>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323" h="493">
                    <a:moveTo>
                      <a:pt x="158" y="0"/>
                    </a:moveTo>
                    <a:cubicBezTo>
                      <a:pt x="158" y="0"/>
                      <a:pt x="0" y="101"/>
                      <a:pt x="15" y="134"/>
                    </a:cubicBezTo>
                    <a:cubicBezTo>
                      <a:pt x="17" y="138"/>
                      <a:pt x="104" y="294"/>
                      <a:pt x="104" y="294"/>
                    </a:cubicBezTo>
                    <a:cubicBezTo>
                      <a:pt x="217" y="493"/>
                      <a:pt x="217" y="493"/>
                      <a:pt x="217" y="493"/>
                    </a:cubicBezTo>
                    <a:cubicBezTo>
                      <a:pt x="217" y="493"/>
                      <a:pt x="264" y="465"/>
                      <a:pt x="242" y="401"/>
                    </a:cubicBezTo>
                    <a:cubicBezTo>
                      <a:pt x="219" y="337"/>
                      <a:pt x="206" y="217"/>
                      <a:pt x="263" y="138"/>
                    </a:cubicBezTo>
                    <a:cubicBezTo>
                      <a:pt x="323" y="56"/>
                      <a:pt x="158" y="0"/>
                      <a:pt x="158" y="0"/>
                    </a:cubicBezTo>
                    <a:close/>
                  </a:path>
                </a:pathLst>
              </a:custGeom>
              <a:solidFill>
                <a:srgbClr val="0606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任意多边形: 形状 151"/>
              <p:cNvSpPr/>
              <p:nvPr/>
            </p:nvSpPr>
            <p:spPr bwMode="auto">
              <a:xfrm>
                <a:off x="9273456" y="4500206"/>
                <a:ext cx="1203504" cy="1167084"/>
              </a:xfrm>
              <a:custGeom>
                <a:avLst/>
                <a:gdLst>
                  <a:gd name="T0" fmla="*/ 611 w 1509"/>
                  <a:gd name="T1" fmla="*/ 1461 h 1461"/>
                  <a:gd name="T2" fmla="*/ 495 w 1509"/>
                  <a:gd name="T3" fmla="*/ 1310 h 1461"/>
                  <a:gd name="T4" fmla="*/ 989 w 1509"/>
                  <a:gd name="T5" fmla="*/ 714 h 1461"/>
                  <a:gd name="T6" fmla="*/ 987 w 1509"/>
                  <a:gd name="T7" fmla="*/ 698 h 1461"/>
                  <a:gd name="T8" fmla="*/ 85 w 1509"/>
                  <a:gd name="T9" fmla="*/ 320 h 1461"/>
                  <a:gd name="T10" fmla="*/ 22 w 1509"/>
                  <a:gd name="T11" fmla="*/ 176 h 1461"/>
                  <a:gd name="T12" fmla="*/ 18 w 1509"/>
                  <a:gd name="T13" fmla="*/ 21 h 1461"/>
                  <a:gd name="T14" fmla="*/ 756 w 1509"/>
                  <a:gd name="T15" fmla="*/ 0 h 1461"/>
                  <a:gd name="T16" fmla="*/ 1440 w 1509"/>
                  <a:gd name="T17" fmla="*/ 643 h 1461"/>
                  <a:gd name="T18" fmla="*/ 611 w 1509"/>
                  <a:gd name="T19" fmla="*/ 1461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9" h="1461">
                    <a:moveTo>
                      <a:pt x="611" y="1461"/>
                    </a:moveTo>
                    <a:cubicBezTo>
                      <a:pt x="611" y="1461"/>
                      <a:pt x="512" y="1374"/>
                      <a:pt x="495" y="1310"/>
                    </a:cubicBezTo>
                    <a:cubicBezTo>
                      <a:pt x="495" y="1310"/>
                      <a:pt x="901" y="824"/>
                      <a:pt x="989" y="714"/>
                    </a:cubicBezTo>
                    <a:cubicBezTo>
                      <a:pt x="993" y="709"/>
                      <a:pt x="992" y="704"/>
                      <a:pt x="987" y="698"/>
                    </a:cubicBezTo>
                    <a:cubicBezTo>
                      <a:pt x="920" y="623"/>
                      <a:pt x="181" y="471"/>
                      <a:pt x="85" y="320"/>
                    </a:cubicBezTo>
                    <a:cubicBezTo>
                      <a:pt x="51" y="269"/>
                      <a:pt x="33" y="219"/>
                      <a:pt x="22" y="176"/>
                    </a:cubicBezTo>
                    <a:cubicBezTo>
                      <a:pt x="0" y="85"/>
                      <a:pt x="18" y="21"/>
                      <a:pt x="18" y="21"/>
                    </a:cubicBezTo>
                    <a:cubicBezTo>
                      <a:pt x="756" y="0"/>
                      <a:pt x="756" y="0"/>
                      <a:pt x="756" y="0"/>
                    </a:cubicBezTo>
                    <a:cubicBezTo>
                      <a:pt x="756" y="0"/>
                      <a:pt x="1370" y="383"/>
                      <a:pt x="1440" y="643"/>
                    </a:cubicBezTo>
                    <a:cubicBezTo>
                      <a:pt x="1509" y="904"/>
                      <a:pt x="611" y="1461"/>
                      <a:pt x="611" y="1461"/>
                    </a:cubicBezTo>
                    <a:close/>
                  </a:path>
                </a:pathLst>
              </a:custGeom>
              <a:solidFill>
                <a:srgbClr val="0B07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任意多边形: 形状 152"/>
              <p:cNvSpPr/>
              <p:nvPr/>
            </p:nvSpPr>
            <p:spPr bwMode="auto">
              <a:xfrm>
                <a:off x="9290010" y="4528349"/>
                <a:ext cx="769779" cy="529740"/>
              </a:xfrm>
              <a:custGeom>
                <a:avLst/>
                <a:gdLst>
                  <a:gd name="T0" fmla="*/ 965 w 965"/>
                  <a:gd name="T1" fmla="*/ 664 h 664"/>
                  <a:gd name="T2" fmla="*/ 63 w 965"/>
                  <a:gd name="T3" fmla="*/ 286 h 664"/>
                  <a:gd name="T4" fmla="*/ 0 w 965"/>
                  <a:gd name="T5" fmla="*/ 142 h 664"/>
                  <a:gd name="T6" fmla="*/ 0 w 965"/>
                  <a:gd name="T7" fmla="*/ 49 h 664"/>
                  <a:gd name="T8" fmla="*/ 314 w 965"/>
                  <a:gd name="T9" fmla="*/ 0 h 664"/>
                  <a:gd name="T10" fmla="*/ 666 w 965"/>
                  <a:gd name="T11" fmla="*/ 376 h 664"/>
                  <a:gd name="T12" fmla="*/ 965 w 965"/>
                  <a:gd name="T13" fmla="*/ 664 h 664"/>
                </a:gdLst>
                <a:ahLst/>
                <a:cxnLst>
                  <a:cxn ang="0">
                    <a:pos x="T0" y="T1"/>
                  </a:cxn>
                  <a:cxn ang="0">
                    <a:pos x="T2" y="T3"/>
                  </a:cxn>
                  <a:cxn ang="0">
                    <a:pos x="T4" y="T5"/>
                  </a:cxn>
                  <a:cxn ang="0">
                    <a:pos x="T6" y="T7"/>
                  </a:cxn>
                  <a:cxn ang="0">
                    <a:pos x="T8" y="T9"/>
                  </a:cxn>
                  <a:cxn ang="0">
                    <a:pos x="T10" y="T11"/>
                  </a:cxn>
                  <a:cxn ang="0">
                    <a:pos x="T12" y="T13"/>
                  </a:cxn>
                </a:cxnLst>
                <a:rect l="0" t="0" r="r" b="b"/>
                <a:pathLst>
                  <a:path w="965" h="664">
                    <a:moveTo>
                      <a:pt x="965" y="664"/>
                    </a:moveTo>
                    <a:cubicBezTo>
                      <a:pt x="898" y="589"/>
                      <a:pt x="159" y="437"/>
                      <a:pt x="63" y="286"/>
                    </a:cubicBezTo>
                    <a:cubicBezTo>
                      <a:pt x="29" y="235"/>
                      <a:pt x="11" y="185"/>
                      <a:pt x="0" y="142"/>
                    </a:cubicBezTo>
                    <a:cubicBezTo>
                      <a:pt x="0" y="49"/>
                      <a:pt x="0" y="49"/>
                      <a:pt x="0" y="49"/>
                    </a:cubicBezTo>
                    <a:cubicBezTo>
                      <a:pt x="314" y="0"/>
                      <a:pt x="314" y="0"/>
                      <a:pt x="314" y="0"/>
                    </a:cubicBezTo>
                    <a:cubicBezTo>
                      <a:pt x="314" y="0"/>
                      <a:pt x="403" y="273"/>
                      <a:pt x="666" y="376"/>
                    </a:cubicBezTo>
                    <a:cubicBezTo>
                      <a:pt x="913" y="472"/>
                      <a:pt x="960" y="643"/>
                      <a:pt x="965" y="664"/>
                    </a:cubicBezTo>
                    <a:close/>
                  </a:path>
                </a:pathLst>
              </a:custGeom>
              <a:solidFill>
                <a:srgbClr val="0101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任意多边形: 形状 153"/>
              <p:cNvSpPr/>
              <p:nvPr/>
            </p:nvSpPr>
            <p:spPr bwMode="auto">
              <a:xfrm>
                <a:off x="9397613" y="3203997"/>
                <a:ext cx="317844" cy="306257"/>
              </a:xfrm>
              <a:custGeom>
                <a:avLst/>
                <a:gdLst>
                  <a:gd name="T0" fmla="*/ 397 w 397"/>
                  <a:gd name="T1" fmla="*/ 344 h 383"/>
                  <a:gd name="T2" fmla="*/ 0 w 397"/>
                  <a:gd name="T3" fmla="*/ 245 h 383"/>
                  <a:gd name="T4" fmla="*/ 132 w 397"/>
                  <a:gd name="T5" fmla="*/ 38 h 383"/>
                  <a:gd name="T6" fmla="*/ 137 w 397"/>
                  <a:gd name="T7" fmla="*/ 16 h 383"/>
                  <a:gd name="T8" fmla="*/ 213 w 397"/>
                  <a:gd name="T9" fmla="*/ 0 h 383"/>
                  <a:gd name="T10" fmla="*/ 327 w 397"/>
                  <a:gd name="T11" fmla="*/ 102 h 383"/>
                  <a:gd name="T12" fmla="*/ 310 w 397"/>
                  <a:gd name="T13" fmla="*/ 217 h 383"/>
                  <a:gd name="T14" fmla="*/ 302 w 397"/>
                  <a:gd name="T15" fmla="*/ 258 h 383"/>
                  <a:gd name="T16" fmla="*/ 397 w 397"/>
                  <a:gd name="T17" fmla="*/ 344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7" h="383">
                    <a:moveTo>
                      <a:pt x="397" y="344"/>
                    </a:moveTo>
                    <a:cubicBezTo>
                      <a:pt x="247" y="383"/>
                      <a:pt x="0" y="245"/>
                      <a:pt x="0" y="245"/>
                    </a:cubicBezTo>
                    <a:cubicBezTo>
                      <a:pt x="0" y="245"/>
                      <a:pt x="96" y="180"/>
                      <a:pt x="132" y="38"/>
                    </a:cubicBezTo>
                    <a:cubicBezTo>
                      <a:pt x="133" y="31"/>
                      <a:pt x="135" y="24"/>
                      <a:pt x="137" y="16"/>
                    </a:cubicBezTo>
                    <a:cubicBezTo>
                      <a:pt x="152" y="13"/>
                      <a:pt x="182" y="7"/>
                      <a:pt x="213" y="0"/>
                    </a:cubicBezTo>
                    <a:cubicBezTo>
                      <a:pt x="327" y="102"/>
                      <a:pt x="327" y="102"/>
                      <a:pt x="327" y="102"/>
                    </a:cubicBezTo>
                    <a:cubicBezTo>
                      <a:pt x="327" y="102"/>
                      <a:pt x="325" y="144"/>
                      <a:pt x="310" y="217"/>
                    </a:cubicBezTo>
                    <a:cubicBezTo>
                      <a:pt x="308" y="230"/>
                      <a:pt x="305" y="244"/>
                      <a:pt x="302" y="258"/>
                    </a:cubicBezTo>
                    <a:cubicBezTo>
                      <a:pt x="363" y="296"/>
                      <a:pt x="397" y="344"/>
                      <a:pt x="397" y="344"/>
                    </a:cubicBezTo>
                    <a:close/>
                  </a:path>
                </a:pathLst>
              </a:custGeom>
              <a:solidFill>
                <a:srgbClr val="FC9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任意多边形: 形状 154"/>
              <p:cNvSpPr/>
              <p:nvPr/>
            </p:nvSpPr>
            <p:spPr bwMode="auto">
              <a:xfrm>
                <a:off x="9251935" y="3348021"/>
                <a:ext cx="632378" cy="1316074"/>
              </a:xfrm>
              <a:custGeom>
                <a:avLst/>
                <a:gdLst>
                  <a:gd name="T0" fmla="*/ 25 w 793"/>
                  <a:gd name="T1" fmla="*/ 783 h 1649"/>
                  <a:gd name="T2" fmla="*/ 42 w 793"/>
                  <a:gd name="T3" fmla="*/ 1584 h 1649"/>
                  <a:gd name="T4" fmla="*/ 397 w 793"/>
                  <a:gd name="T5" fmla="*/ 1588 h 1649"/>
                  <a:gd name="T6" fmla="*/ 519 w 793"/>
                  <a:gd name="T7" fmla="*/ 1555 h 1649"/>
                  <a:gd name="T8" fmla="*/ 790 w 793"/>
                  <a:gd name="T9" fmla="*/ 1422 h 1649"/>
                  <a:gd name="T10" fmla="*/ 792 w 793"/>
                  <a:gd name="T11" fmla="*/ 1418 h 1649"/>
                  <a:gd name="T12" fmla="*/ 791 w 793"/>
                  <a:gd name="T13" fmla="*/ 1401 h 1649"/>
                  <a:gd name="T14" fmla="*/ 766 w 793"/>
                  <a:gd name="T15" fmla="*/ 1307 h 1649"/>
                  <a:gd name="T16" fmla="*/ 762 w 793"/>
                  <a:gd name="T17" fmla="*/ 1111 h 1649"/>
                  <a:gd name="T18" fmla="*/ 761 w 793"/>
                  <a:gd name="T19" fmla="*/ 1086 h 1649"/>
                  <a:gd name="T20" fmla="*/ 761 w 793"/>
                  <a:gd name="T21" fmla="*/ 1083 h 1649"/>
                  <a:gd name="T22" fmla="*/ 761 w 793"/>
                  <a:gd name="T23" fmla="*/ 1079 h 1649"/>
                  <a:gd name="T24" fmla="*/ 749 w 793"/>
                  <a:gd name="T25" fmla="*/ 830 h 1649"/>
                  <a:gd name="T26" fmla="*/ 739 w 793"/>
                  <a:gd name="T27" fmla="*/ 676 h 1649"/>
                  <a:gd name="T28" fmla="*/ 694 w 793"/>
                  <a:gd name="T29" fmla="*/ 360 h 1649"/>
                  <a:gd name="T30" fmla="*/ 531 w 793"/>
                  <a:gd name="T31" fmla="*/ 108 h 1649"/>
                  <a:gd name="T32" fmla="*/ 486 w 793"/>
                  <a:gd name="T33" fmla="*/ 69 h 1649"/>
                  <a:gd name="T34" fmla="*/ 321 w 793"/>
                  <a:gd name="T35" fmla="*/ 47 h 1649"/>
                  <a:gd name="T36" fmla="*/ 232 w 793"/>
                  <a:gd name="T37" fmla="*/ 7 h 1649"/>
                  <a:gd name="T38" fmla="*/ 25 w 793"/>
                  <a:gd name="T39" fmla="*/ 783 h 1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3" h="1649">
                    <a:moveTo>
                      <a:pt x="25" y="783"/>
                    </a:moveTo>
                    <a:cubicBezTo>
                      <a:pt x="46" y="1071"/>
                      <a:pt x="18" y="1508"/>
                      <a:pt x="42" y="1584"/>
                    </a:cubicBezTo>
                    <a:cubicBezTo>
                      <a:pt x="63" y="1649"/>
                      <a:pt x="302" y="1610"/>
                      <a:pt x="397" y="1588"/>
                    </a:cubicBezTo>
                    <a:cubicBezTo>
                      <a:pt x="432" y="1580"/>
                      <a:pt x="475" y="1569"/>
                      <a:pt x="519" y="1555"/>
                    </a:cubicBezTo>
                    <a:cubicBezTo>
                      <a:pt x="642" y="1517"/>
                      <a:pt x="776" y="1463"/>
                      <a:pt x="790" y="1422"/>
                    </a:cubicBezTo>
                    <a:cubicBezTo>
                      <a:pt x="791" y="1421"/>
                      <a:pt x="791" y="1419"/>
                      <a:pt x="792" y="1418"/>
                    </a:cubicBezTo>
                    <a:cubicBezTo>
                      <a:pt x="793" y="1412"/>
                      <a:pt x="793" y="1406"/>
                      <a:pt x="791" y="1401"/>
                    </a:cubicBezTo>
                    <a:cubicBezTo>
                      <a:pt x="787" y="1380"/>
                      <a:pt x="768" y="1358"/>
                      <a:pt x="766" y="1307"/>
                    </a:cubicBezTo>
                    <a:cubicBezTo>
                      <a:pt x="764" y="1250"/>
                      <a:pt x="764" y="1183"/>
                      <a:pt x="762" y="1111"/>
                    </a:cubicBezTo>
                    <a:cubicBezTo>
                      <a:pt x="762" y="1103"/>
                      <a:pt x="762" y="1094"/>
                      <a:pt x="761" y="1086"/>
                    </a:cubicBezTo>
                    <a:cubicBezTo>
                      <a:pt x="761" y="1083"/>
                      <a:pt x="761" y="1083"/>
                      <a:pt x="761" y="1083"/>
                    </a:cubicBezTo>
                    <a:cubicBezTo>
                      <a:pt x="761" y="1082"/>
                      <a:pt x="761" y="1080"/>
                      <a:pt x="761" y="1079"/>
                    </a:cubicBezTo>
                    <a:cubicBezTo>
                      <a:pt x="759" y="998"/>
                      <a:pt x="754" y="914"/>
                      <a:pt x="749" y="830"/>
                    </a:cubicBezTo>
                    <a:cubicBezTo>
                      <a:pt x="746" y="778"/>
                      <a:pt x="743" y="725"/>
                      <a:pt x="739" y="676"/>
                    </a:cubicBezTo>
                    <a:cubicBezTo>
                      <a:pt x="728" y="547"/>
                      <a:pt x="713" y="432"/>
                      <a:pt x="694" y="360"/>
                    </a:cubicBezTo>
                    <a:cubicBezTo>
                      <a:pt x="663" y="242"/>
                      <a:pt x="594" y="165"/>
                      <a:pt x="531" y="108"/>
                    </a:cubicBezTo>
                    <a:cubicBezTo>
                      <a:pt x="486" y="69"/>
                      <a:pt x="486" y="69"/>
                      <a:pt x="486" y="69"/>
                    </a:cubicBezTo>
                    <a:cubicBezTo>
                      <a:pt x="435" y="80"/>
                      <a:pt x="376" y="73"/>
                      <a:pt x="321" y="47"/>
                    </a:cubicBezTo>
                    <a:cubicBezTo>
                      <a:pt x="263" y="20"/>
                      <a:pt x="243" y="0"/>
                      <a:pt x="232" y="7"/>
                    </a:cubicBezTo>
                    <a:cubicBezTo>
                      <a:pt x="97" y="112"/>
                      <a:pt x="0" y="432"/>
                      <a:pt x="25" y="783"/>
                    </a:cubicBezTo>
                    <a:close/>
                  </a:path>
                </a:pathLst>
              </a:custGeom>
              <a:solidFill>
                <a:srgbClr val="FA72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任意多边形: 形状 155"/>
              <p:cNvSpPr/>
              <p:nvPr/>
            </p:nvSpPr>
            <p:spPr bwMode="auto">
              <a:xfrm>
                <a:off x="9195650" y="3703940"/>
                <a:ext cx="688662" cy="885660"/>
              </a:xfrm>
              <a:custGeom>
                <a:avLst/>
                <a:gdLst>
                  <a:gd name="T0" fmla="*/ 590 w 863"/>
                  <a:gd name="T1" fmla="*/ 1110 h 1110"/>
                  <a:gd name="T2" fmla="*/ 861 w 863"/>
                  <a:gd name="T3" fmla="*/ 977 h 1110"/>
                  <a:gd name="T4" fmla="*/ 863 w 863"/>
                  <a:gd name="T5" fmla="*/ 973 h 1110"/>
                  <a:gd name="T6" fmla="*/ 862 w 863"/>
                  <a:gd name="T7" fmla="*/ 956 h 1110"/>
                  <a:gd name="T8" fmla="*/ 837 w 863"/>
                  <a:gd name="T9" fmla="*/ 862 h 1110"/>
                  <a:gd name="T10" fmla="*/ 833 w 863"/>
                  <a:gd name="T11" fmla="*/ 666 h 1110"/>
                  <a:gd name="T12" fmla="*/ 832 w 863"/>
                  <a:gd name="T13" fmla="*/ 641 h 1110"/>
                  <a:gd name="T14" fmla="*/ 832 w 863"/>
                  <a:gd name="T15" fmla="*/ 638 h 1110"/>
                  <a:gd name="T16" fmla="*/ 832 w 863"/>
                  <a:gd name="T17" fmla="*/ 634 h 1110"/>
                  <a:gd name="T18" fmla="*/ 334 w 863"/>
                  <a:gd name="T19" fmla="*/ 0 h 1110"/>
                  <a:gd name="T20" fmla="*/ 590 w 863"/>
                  <a:gd name="T21" fmla="*/ 1110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3" h="1110">
                    <a:moveTo>
                      <a:pt x="590" y="1110"/>
                    </a:moveTo>
                    <a:cubicBezTo>
                      <a:pt x="713" y="1072"/>
                      <a:pt x="847" y="1018"/>
                      <a:pt x="861" y="977"/>
                    </a:cubicBezTo>
                    <a:cubicBezTo>
                      <a:pt x="862" y="976"/>
                      <a:pt x="862" y="974"/>
                      <a:pt x="863" y="973"/>
                    </a:cubicBezTo>
                    <a:cubicBezTo>
                      <a:pt x="863" y="967"/>
                      <a:pt x="863" y="961"/>
                      <a:pt x="862" y="956"/>
                    </a:cubicBezTo>
                    <a:cubicBezTo>
                      <a:pt x="858" y="935"/>
                      <a:pt x="839" y="913"/>
                      <a:pt x="837" y="862"/>
                    </a:cubicBezTo>
                    <a:cubicBezTo>
                      <a:pt x="835" y="805"/>
                      <a:pt x="835" y="738"/>
                      <a:pt x="833" y="666"/>
                    </a:cubicBezTo>
                    <a:cubicBezTo>
                      <a:pt x="833" y="658"/>
                      <a:pt x="833" y="649"/>
                      <a:pt x="832" y="641"/>
                    </a:cubicBezTo>
                    <a:cubicBezTo>
                      <a:pt x="832" y="638"/>
                      <a:pt x="832" y="638"/>
                      <a:pt x="832" y="638"/>
                    </a:cubicBezTo>
                    <a:cubicBezTo>
                      <a:pt x="832" y="637"/>
                      <a:pt x="832" y="635"/>
                      <a:pt x="832" y="634"/>
                    </a:cubicBezTo>
                    <a:cubicBezTo>
                      <a:pt x="334" y="0"/>
                      <a:pt x="334" y="0"/>
                      <a:pt x="334" y="0"/>
                    </a:cubicBezTo>
                    <a:cubicBezTo>
                      <a:pt x="334" y="0"/>
                      <a:pt x="0" y="696"/>
                      <a:pt x="590" y="1110"/>
                    </a:cubicBezTo>
                    <a:close/>
                  </a:path>
                </a:pathLst>
              </a:custGeom>
              <a:solidFill>
                <a:srgbClr val="ED69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任意多边形: 形状 156"/>
              <p:cNvSpPr/>
              <p:nvPr/>
            </p:nvSpPr>
            <p:spPr bwMode="auto">
              <a:xfrm>
                <a:off x="9503562" y="3203997"/>
                <a:ext cx="155611" cy="173821"/>
              </a:xfrm>
              <a:custGeom>
                <a:avLst/>
                <a:gdLst>
                  <a:gd name="T0" fmla="*/ 195 w 195"/>
                  <a:gd name="T1" fmla="*/ 102 h 217"/>
                  <a:gd name="T2" fmla="*/ 178 w 195"/>
                  <a:gd name="T3" fmla="*/ 217 h 217"/>
                  <a:gd name="T4" fmla="*/ 0 w 195"/>
                  <a:gd name="T5" fmla="*/ 38 h 217"/>
                  <a:gd name="T6" fmla="*/ 5 w 195"/>
                  <a:gd name="T7" fmla="*/ 16 h 217"/>
                  <a:gd name="T8" fmla="*/ 81 w 195"/>
                  <a:gd name="T9" fmla="*/ 0 h 217"/>
                  <a:gd name="T10" fmla="*/ 195 w 195"/>
                  <a:gd name="T11" fmla="*/ 102 h 217"/>
                </a:gdLst>
                <a:ahLst/>
                <a:cxnLst>
                  <a:cxn ang="0">
                    <a:pos x="T0" y="T1"/>
                  </a:cxn>
                  <a:cxn ang="0">
                    <a:pos x="T2" y="T3"/>
                  </a:cxn>
                  <a:cxn ang="0">
                    <a:pos x="T4" y="T5"/>
                  </a:cxn>
                  <a:cxn ang="0">
                    <a:pos x="T6" y="T7"/>
                  </a:cxn>
                  <a:cxn ang="0">
                    <a:pos x="T8" y="T9"/>
                  </a:cxn>
                  <a:cxn ang="0">
                    <a:pos x="T10" y="T11"/>
                  </a:cxn>
                </a:cxnLst>
                <a:rect l="0" t="0" r="r" b="b"/>
                <a:pathLst>
                  <a:path w="195" h="217">
                    <a:moveTo>
                      <a:pt x="195" y="102"/>
                    </a:moveTo>
                    <a:cubicBezTo>
                      <a:pt x="195" y="102"/>
                      <a:pt x="193" y="144"/>
                      <a:pt x="178" y="217"/>
                    </a:cubicBezTo>
                    <a:cubicBezTo>
                      <a:pt x="67" y="181"/>
                      <a:pt x="17" y="81"/>
                      <a:pt x="0" y="38"/>
                    </a:cubicBezTo>
                    <a:cubicBezTo>
                      <a:pt x="1" y="31"/>
                      <a:pt x="3" y="24"/>
                      <a:pt x="5" y="16"/>
                    </a:cubicBezTo>
                    <a:cubicBezTo>
                      <a:pt x="20" y="13"/>
                      <a:pt x="50" y="7"/>
                      <a:pt x="81" y="0"/>
                    </a:cubicBezTo>
                    <a:lnTo>
                      <a:pt x="195" y="102"/>
                    </a:lnTo>
                    <a:close/>
                  </a:path>
                </a:pathLst>
              </a:custGeom>
              <a:solidFill>
                <a:srgbClr val="EA88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任意多边形: 形状 157"/>
              <p:cNvSpPr/>
              <p:nvPr/>
            </p:nvSpPr>
            <p:spPr bwMode="auto">
              <a:xfrm>
                <a:off x="9477074" y="2978858"/>
                <a:ext cx="304601" cy="364196"/>
              </a:xfrm>
              <a:custGeom>
                <a:avLst/>
                <a:gdLst>
                  <a:gd name="T0" fmla="*/ 243 w 381"/>
                  <a:gd name="T1" fmla="*/ 449 h 456"/>
                  <a:gd name="T2" fmla="*/ 28 w 381"/>
                  <a:gd name="T3" fmla="*/ 258 h 456"/>
                  <a:gd name="T4" fmla="*/ 199 w 381"/>
                  <a:gd name="T5" fmla="*/ 20 h 456"/>
                  <a:gd name="T6" fmla="*/ 378 w 381"/>
                  <a:gd name="T7" fmla="*/ 155 h 456"/>
                  <a:gd name="T8" fmla="*/ 243 w 381"/>
                  <a:gd name="T9" fmla="*/ 449 h 456"/>
                </a:gdLst>
                <a:ahLst/>
                <a:cxnLst>
                  <a:cxn ang="0">
                    <a:pos x="T0" y="T1"/>
                  </a:cxn>
                  <a:cxn ang="0">
                    <a:pos x="T2" y="T3"/>
                  </a:cxn>
                  <a:cxn ang="0">
                    <a:pos x="T4" y="T5"/>
                  </a:cxn>
                  <a:cxn ang="0">
                    <a:pos x="T6" y="T7"/>
                  </a:cxn>
                  <a:cxn ang="0">
                    <a:pos x="T8" y="T9"/>
                  </a:cxn>
                </a:cxnLst>
                <a:rect l="0" t="0" r="r" b="b"/>
                <a:pathLst>
                  <a:path w="381" h="456">
                    <a:moveTo>
                      <a:pt x="243" y="449"/>
                    </a:moveTo>
                    <a:cubicBezTo>
                      <a:pt x="243" y="449"/>
                      <a:pt x="0" y="409"/>
                      <a:pt x="28" y="258"/>
                    </a:cubicBezTo>
                    <a:cubicBezTo>
                      <a:pt x="56" y="107"/>
                      <a:pt x="43" y="0"/>
                      <a:pt x="199" y="20"/>
                    </a:cubicBezTo>
                    <a:cubicBezTo>
                      <a:pt x="355" y="39"/>
                      <a:pt x="375" y="102"/>
                      <a:pt x="378" y="155"/>
                    </a:cubicBezTo>
                    <a:cubicBezTo>
                      <a:pt x="381" y="208"/>
                      <a:pt x="307" y="456"/>
                      <a:pt x="243" y="449"/>
                    </a:cubicBezTo>
                    <a:close/>
                  </a:path>
                </a:pathLst>
              </a:custGeom>
              <a:solidFill>
                <a:srgbClr val="FC9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任意多边形: 形状 158"/>
              <p:cNvSpPr/>
              <p:nvPr/>
            </p:nvSpPr>
            <p:spPr bwMode="auto">
              <a:xfrm>
                <a:off x="10433918" y="3919147"/>
                <a:ext cx="162233" cy="453590"/>
              </a:xfrm>
              <a:custGeom>
                <a:avLst/>
                <a:gdLst>
                  <a:gd name="T0" fmla="*/ 0 w 98"/>
                  <a:gd name="T1" fmla="*/ 271 h 274"/>
                  <a:gd name="T2" fmla="*/ 10 w 98"/>
                  <a:gd name="T3" fmla="*/ 274 h 274"/>
                  <a:gd name="T4" fmla="*/ 98 w 98"/>
                  <a:gd name="T5" fmla="*/ 4 h 274"/>
                  <a:gd name="T6" fmla="*/ 88 w 98"/>
                  <a:gd name="T7" fmla="*/ 0 h 274"/>
                  <a:gd name="T8" fmla="*/ 0 w 98"/>
                  <a:gd name="T9" fmla="*/ 271 h 274"/>
                </a:gdLst>
                <a:ahLst/>
                <a:cxnLst>
                  <a:cxn ang="0">
                    <a:pos x="T0" y="T1"/>
                  </a:cxn>
                  <a:cxn ang="0">
                    <a:pos x="T2" y="T3"/>
                  </a:cxn>
                  <a:cxn ang="0">
                    <a:pos x="T4" y="T5"/>
                  </a:cxn>
                  <a:cxn ang="0">
                    <a:pos x="T6" y="T7"/>
                  </a:cxn>
                  <a:cxn ang="0">
                    <a:pos x="T8" y="T9"/>
                  </a:cxn>
                </a:cxnLst>
                <a:rect l="0" t="0" r="r" b="b"/>
                <a:pathLst>
                  <a:path w="98" h="274">
                    <a:moveTo>
                      <a:pt x="0" y="271"/>
                    </a:moveTo>
                    <a:lnTo>
                      <a:pt x="10" y="274"/>
                    </a:lnTo>
                    <a:lnTo>
                      <a:pt x="98" y="4"/>
                    </a:lnTo>
                    <a:lnTo>
                      <a:pt x="88" y="0"/>
                    </a:lnTo>
                    <a:lnTo>
                      <a:pt x="0" y="271"/>
                    </a:lnTo>
                    <a:close/>
                  </a:path>
                </a:pathLst>
              </a:custGeom>
              <a:solidFill>
                <a:srgbClr val="3A49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任意多边形: 形状 159"/>
              <p:cNvSpPr/>
              <p:nvPr/>
            </p:nvSpPr>
            <p:spPr bwMode="auto">
              <a:xfrm>
                <a:off x="9957152" y="4333007"/>
                <a:ext cx="494976" cy="39731"/>
              </a:xfrm>
              <a:custGeom>
                <a:avLst/>
                <a:gdLst>
                  <a:gd name="T0" fmla="*/ 1 w 299"/>
                  <a:gd name="T1" fmla="*/ 0 h 24"/>
                  <a:gd name="T2" fmla="*/ 299 w 299"/>
                  <a:gd name="T3" fmla="*/ 6 h 24"/>
                  <a:gd name="T4" fmla="*/ 298 w 299"/>
                  <a:gd name="T5" fmla="*/ 24 h 24"/>
                  <a:gd name="T6" fmla="*/ 0 w 299"/>
                  <a:gd name="T7" fmla="*/ 18 h 24"/>
                  <a:gd name="T8" fmla="*/ 1 w 299"/>
                  <a:gd name="T9" fmla="*/ 0 h 24"/>
                </a:gdLst>
                <a:ahLst/>
                <a:cxnLst>
                  <a:cxn ang="0">
                    <a:pos x="T0" y="T1"/>
                  </a:cxn>
                  <a:cxn ang="0">
                    <a:pos x="T2" y="T3"/>
                  </a:cxn>
                  <a:cxn ang="0">
                    <a:pos x="T4" y="T5"/>
                  </a:cxn>
                  <a:cxn ang="0">
                    <a:pos x="T6" y="T7"/>
                  </a:cxn>
                  <a:cxn ang="0">
                    <a:pos x="T8" y="T9"/>
                  </a:cxn>
                </a:cxnLst>
                <a:rect l="0" t="0" r="r" b="b"/>
                <a:pathLst>
                  <a:path w="299" h="24">
                    <a:moveTo>
                      <a:pt x="1" y="0"/>
                    </a:moveTo>
                    <a:lnTo>
                      <a:pt x="299" y="6"/>
                    </a:lnTo>
                    <a:lnTo>
                      <a:pt x="298" y="24"/>
                    </a:lnTo>
                    <a:lnTo>
                      <a:pt x="0" y="18"/>
                    </a:lnTo>
                    <a:lnTo>
                      <a:pt x="1" y="0"/>
                    </a:lnTo>
                    <a:close/>
                  </a:path>
                </a:pathLst>
              </a:custGeom>
              <a:solidFill>
                <a:srgbClr val="3A49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任意多边形: 形状 160"/>
              <p:cNvSpPr/>
              <p:nvPr/>
            </p:nvSpPr>
            <p:spPr bwMode="auto">
              <a:xfrm>
                <a:off x="9967084" y="4296587"/>
                <a:ext cx="357575" cy="130780"/>
              </a:xfrm>
              <a:custGeom>
                <a:avLst/>
                <a:gdLst>
                  <a:gd name="T0" fmla="*/ 0 w 448"/>
                  <a:gd name="T1" fmla="*/ 112 h 164"/>
                  <a:gd name="T2" fmla="*/ 274 w 448"/>
                  <a:gd name="T3" fmla="*/ 159 h 164"/>
                  <a:gd name="T4" fmla="*/ 419 w 448"/>
                  <a:gd name="T5" fmla="*/ 100 h 164"/>
                  <a:gd name="T6" fmla="*/ 398 w 448"/>
                  <a:gd name="T7" fmla="*/ 54 h 164"/>
                  <a:gd name="T8" fmla="*/ 276 w 448"/>
                  <a:gd name="T9" fmla="*/ 61 h 164"/>
                  <a:gd name="T10" fmla="*/ 317 w 448"/>
                  <a:gd name="T11" fmla="*/ 53 h 164"/>
                  <a:gd name="T12" fmla="*/ 314 w 448"/>
                  <a:gd name="T13" fmla="*/ 33 h 164"/>
                  <a:gd name="T14" fmla="*/ 231 w 448"/>
                  <a:gd name="T15" fmla="*/ 28 h 164"/>
                  <a:gd name="T16" fmla="*/ 183 w 448"/>
                  <a:gd name="T17" fmla="*/ 69 h 164"/>
                  <a:gd name="T18" fmla="*/ 17 w 448"/>
                  <a:gd name="T19" fmla="*/ 0 h 164"/>
                  <a:gd name="T20" fmla="*/ 0 w 448"/>
                  <a:gd name="T21" fmla="*/ 11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164">
                    <a:moveTo>
                      <a:pt x="0" y="112"/>
                    </a:moveTo>
                    <a:cubicBezTo>
                      <a:pt x="0" y="112"/>
                      <a:pt x="199" y="164"/>
                      <a:pt x="274" y="159"/>
                    </a:cubicBezTo>
                    <a:cubicBezTo>
                      <a:pt x="348" y="153"/>
                      <a:pt x="410" y="118"/>
                      <a:pt x="419" y="100"/>
                    </a:cubicBezTo>
                    <a:cubicBezTo>
                      <a:pt x="429" y="81"/>
                      <a:pt x="448" y="48"/>
                      <a:pt x="398" y="54"/>
                    </a:cubicBezTo>
                    <a:cubicBezTo>
                      <a:pt x="347" y="60"/>
                      <a:pt x="278" y="71"/>
                      <a:pt x="276" y="61"/>
                    </a:cubicBezTo>
                    <a:cubicBezTo>
                      <a:pt x="273" y="52"/>
                      <a:pt x="317" y="53"/>
                      <a:pt x="317" y="53"/>
                    </a:cubicBezTo>
                    <a:cubicBezTo>
                      <a:pt x="317" y="53"/>
                      <a:pt x="330" y="33"/>
                      <a:pt x="314" y="33"/>
                    </a:cubicBezTo>
                    <a:cubicBezTo>
                      <a:pt x="297" y="32"/>
                      <a:pt x="249" y="19"/>
                      <a:pt x="231" y="28"/>
                    </a:cubicBezTo>
                    <a:cubicBezTo>
                      <a:pt x="213" y="37"/>
                      <a:pt x="196" y="70"/>
                      <a:pt x="183" y="69"/>
                    </a:cubicBezTo>
                    <a:cubicBezTo>
                      <a:pt x="170" y="67"/>
                      <a:pt x="17" y="0"/>
                      <a:pt x="17" y="0"/>
                    </a:cubicBezTo>
                    <a:lnTo>
                      <a:pt x="0" y="112"/>
                    </a:lnTo>
                    <a:close/>
                  </a:path>
                </a:pathLst>
              </a:custGeom>
              <a:solidFill>
                <a:srgbClr val="FC9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任意多边形: 形状 161"/>
              <p:cNvSpPr/>
              <p:nvPr/>
            </p:nvSpPr>
            <p:spPr bwMode="auto">
              <a:xfrm>
                <a:off x="9405891" y="3417550"/>
                <a:ext cx="663832" cy="991608"/>
              </a:xfrm>
              <a:custGeom>
                <a:avLst/>
                <a:gdLst>
                  <a:gd name="T0" fmla="*/ 0 w 832"/>
                  <a:gd name="T1" fmla="*/ 160 h 1242"/>
                  <a:gd name="T2" fmla="*/ 200 w 832"/>
                  <a:gd name="T3" fmla="*/ 1052 h 1242"/>
                  <a:gd name="T4" fmla="*/ 796 w 832"/>
                  <a:gd name="T5" fmla="*/ 1242 h 1242"/>
                  <a:gd name="T6" fmla="*/ 832 w 832"/>
                  <a:gd name="T7" fmla="*/ 1125 h 1242"/>
                  <a:gd name="T8" fmla="*/ 378 w 832"/>
                  <a:gd name="T9" fmla="*/ 833 h 1242"/>
                  <a:gd name="T10" fmla="*/ 392 w 832"/>
                  <a:gd name="T11" fmla="*/ 200 h 1242"/>
                  <a:gd name="T12" fmla="*/ 0 w 832"/>
                  <a:gd name="T13" fmla="*/ 160 h 1242"/>
                </a:gdLst>
                <a:ahLst/>
                <a:cxnLst>
                  <a:cxn ang="0">
                    <a:pos x="T0" y="T1"/>
                  </a:cxn>
                  <a:cxn ang="0">
                    <a:pos x="T2" y="T3"/>
                  </a:cxn>
                  <a:cxn ang="0">
                    <a:pos x="T4" y="T5"/>
                  </a:cxn>
                  <a:cxn ang="0">
                    <a:pos x="T6" y="T7"/>
                  </a:cxn>
                  <a:cxn ang="0">
                    <a:pos x="T8" y="T9"/>
                  </a:cxn>
                  <a:cxn ang="0">
                    <a:pos x="T10" y="T11"/>
                  </a:cxn>
                  <a:cxn ang="0">
                    <a:pos x="T12" y="T13"/>
                  </a:cxn>
                </a:cxnLst>
                <a:rect l="0" t="0" r="r" b="b"/>
                <a:pathLst>
                  <a:path w="832" h="1242">
                    <a:moveTo>
                      <a:pt x="0" y="160"/>
                    </a:moveTo>
                    <a:cubicBezTo>
                      <a:pt x="0" y="160"/>
                      <a:pt x="24" y="961"/>
                      <a:pt x="200" y="1052"/>
                    </a:cubicBezTo>
                    <a:cubicBezTo>
                      <a:pt x="287" y="1097"/>
                      <a:pt x="679" y="1221"/>
                      <a:pt x="796" y="1242"/>
                    </a:cubicBezTo>
                    <a:cubicBezTo>
                      <a:pt x="796" y="1242"/>
                      <a:pt x="828" y="1221"/>
                      <a:pt x="832" y="1125"/>
                    </a:cubicBezTo>
                    <a:cubicBezTo>
                      <a:pt x="832" y="1125"/>
                      <a:pt x="429" y="924"/>
                      <a:pt x="378" y="833"/>
                    </a:cubicBezTo>
                    <a:cubicBezTo>
                      <a:pt x="303" y="699"/>
                      <a:pt x="490" y="330"/>
                      <a:pt x="392" y="200"/>
                    </a:cubicBezTo>
                    <a:cubicBezTo>
                      <a:pt x="293" y="71"/>
                      <a:pt x="111" y="0"/>
                      <a:pt x="0" y="160"/>
                    </a:cubicBezTo>
                    <a:close/>
                  </a:path>
                </a:pathLst>
              </a:custGeom>
              <a:solidFill>
                <a:srgbClr val="FA72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任意多边形: 形状 162"/>
              <p:cNvSpPr/>
              <p:nvPr/>
            </p:nvSpPr>
            <p:spPr bwMode="auto">
              <a:xfrm>
                <a:off x="9453898" y="2884498"/>
                <a:ext cx="397305" cy="350953"/>
              </a:xfrm>
              <a:custGeom>
                <a:avLst/>
                <a:gdLst>
                  <a:gd name="T0" fmla="*/ 62 w 498"/>
                  <a:gd name="T1" fmla="*/ 438 h 438"/>
                  <a:gd name="T2" fmla="*/ 91 w 498"/>
                  <a:gd name="T3" fmla="*/ 357 h 438"/>
                  <a:gd name="T4" fmla="*/ 100 w 498"/>
                  <a:gd name="T5" fmla="*/ 296 h 438"/>
                  <a:gd name="T6" fmla="*/ 134 w 498"/>
                  <a:gd name="T7" fmla="*/ 325 h 438"/>
                  <a:gd name="T8" fmla="*/ 204 w 498"/>
                  <a:gd name="T9" fmla="*/ 237 h 438"/>
                  <a:gd name="T10" fmla="*/ 405 w 498"/>
                  <a:gd name="T11" fmla="*/ 256 h 438"/>
                  <a:gd name="T12" fmla="*/ 498 w 498"/>
                  <a:gd name="T13" fmla="*/ 207 h 438"/>
                  <a:gd name="T14" fmla="*/ 448 w 498"/>
                  <a:gd name="T15" fmla="*/ 160 h 438"/>
                  <a:gd name="T16" fmla="*/ 175 w 498"/>
                  <a:gd name="T17" fmla="*/ 40 h 438"/>
                  <a:gd name="T18" fmla="*/ 12 w 498"/>
                  <a:gd name="T19" fmla="*/ 213 h 438"/>
                  <a:gd name="T20" fmla="*/ 62 w 498"/>
                  <a:gd name="T21"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8" h="438">
                    <a:moveTo>
                      <a:pt x="62" y="438"/>
                    </a:moveTo>
                    <a:cubicBezTo>
                      <a:pt x="62" y="438"/>
                      <a:pt x="59" y="386"/>
                      <a:pt x="91" y="357"/>
                    </a:cubicBezTo>
                    <a:cubicBezTo>
                      <a:pt x="91" y="357"/>
                      <a:pt x="80" y="305"/>
                      <a:pt x="100" y="296"/>
                    </a:cubicBezTo>
                    <a:cubicBezTo>
                      <a:pt x="121" y="288"/>
                      <a:pt x="125" y="331"/>
                      <a:pt x="134" y="325"/>
                    </a:cubicBezTo>
                    <a:cubicBezTo>
                      <a:pt x="144" y="318"/>
                      <a:pt x="186" y="285"/>
                      <a:pt x="204" y="237"/>
                    </a:cubicBezTo>
                    <a:cubicBezTo>
                      <a:pt x="222" y="189"/>
                      <a:pt x="386" y="247"/>
                      <a:pt x="405" y="256"/>
                    </a:cubicBezTo>
                    <a:cubicBezTo>
                      <a:pt x="424" y="265"/>
                      <a:pt x="486" y="233"/>
                      <a:pt x="498" y="207"/>
                    </a:cubicBezTo>
                    <a:cubicBezTo>
                      <a:pt x="498" y="207"/>
                      <a:pt x="464" y="180"/>
                      <a:pt x="448" y="160"/>
                    </a:cubicBezTo>
                    <a:cubicBezTo>
                      <a:pt x="433" y="139"/>
                      <a:pt x="325" y="0"/>
                      <a:pt x="175" y="40"/>
                    </a:cubicBezTo>
                    <a:cubicBezTo>
                      <a:pt x="24" y="79"/>
                      <a:pt x="4" y="151"/>
                      <a:pt x="12" y="213"/>
                    </a:cubicBezTo>
                    <a:cubicBezTo>
                      <a:pt x="21" y="274"/>
                      <a:pt x="0" y="418"/>
                      <a:pt x="62" y="438"/>
                    </a:cubicBezTo>
                    <a:close/>
                  </a:path>
                </a:pathLst>
              </a:custGeom>
              <a:solidFill>
                <a:srgbClr val="120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任意多边形: 形状 163"/>
              <p:cNvSpPr/>
              <p:nvPr/>
            </p:nvSpPr>
            <p:spPr bwMode="auto">
              <a:xfrm>
                <a:off x="5840076" y="3468868"/>
                <a:ext cx="225140" cy="238383"/>
              </a:xfrm>
              <a:custGeom>
                <a:avLst/>
                <a:gdLst>
                  <a:gd name="T0" fmla="*/ 25 w 283"/>
                  <a:gd name="T1" fmla="*/ 14 h 298"/>
                  <a:gd name="T2" fmla="*/ 155 w 283"/>
                  <a:gd name="T3" fmla="*/ 1 h 298"/>
                  <a:gd name="T4" fmla="*/ 179 w 283"/>
                  <a:gd name="T5" fmla="*/ 16 h 298"/>
                  <a:gd name="T6" fmla="*/ 277 w 283"/>
                  <a:gd name="T7" fmla="*/ 251 h 298"/>
                  <a:gd name="T8" fmla="*/ 257 w 283"/>
                  <a:gd name="T9" fmla="*/ 284 h 298"/>
                  <a:gd name="T10" fmla="*/ 122 w 283"/>
                  <a:gd name="T11" fmla="*/ 297 h 298"/>
                  <a:gd name="T12" fmla="*/ 98 w 283"/>
                  <a:gd name="T13" fmla="*/ 282 h 298"/>
                  <a:gd name="T14" fmla="*/ 5 w 283"/>
                  <a:gd name="T15" fmla="*/ 46 h 298"/>
                  <a:gd name="T16" fmla="*/ 25 w 283"/>
                  <a:gd name="T17" fmla="*/ 14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 h="298">
                    <a:moveTo>
                      <a:pt x="25" y="14"/>
                    </a:moveTo>
                    <a:cubicBezTo>
                      <a:pt x="155" y="1"/>
                      <a:pt x="155" y="1"/>
                      <a:pt x="155" y="1"/>
                    </a:cubicBezTo>
                    <a:cubicBezTo>
                      <a:pt x="165" y="0"/>
                      <a:pt x="175" y="6"/>
                      <a:pt x="179" y="16"/>
                    </a:cubicBezTo>
                    <a:cubicBezTo>
                      <a:pt x="277" y="251"/>
                      <a:pt x="277" y="251"/>
                      <a:pt x="277" y="251"/>
                    </a:cubicBezTo>
                    <a:cubicBezTo>
                      <a:pt x="283" y="266"/>
                      <a:pt x="273" y="283"/>
                      <a:pt x="257" y="284"/>
                    </a:cubicBezTo>
                    <a:cubicBezTo>
                      <a:pt x="122" y="297"/>
                      <a:pt x="122" y="297"/>
                      <a:pt x="122" y="297"/>
                    </a:cubicBezTo>
                    <a:cubicBezTo>
                      <a:pt x="112" y="298"/>
                      <a:pt x="102" y="292"/>
                      <a:pt x="98" y="282"/>
                    </a:cubicBezTo>
                    <a:cubicBezTo>
                      <a:pt x="5" y="46"/>
                      <a:pt x="5" y="46"/>
                      <a:pt x="5" y="46"/>
                    </a:cubicBezTo>
                    <a:cubicBezTo>
                      <a:pt x="0" y="31"/>
                      <a:pt x="10" y="15"/>
                      <a:pt x="25" y="14"/>
                    </a:cubicBezTo>
                    <a:close/>
                  </a:path>
                </a:pathLst>
              </a:custGeom>
              <a:solidFill>
                <a:srgbClr val="0D0D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任意多边形: 形状 164"/>
              <p:cNvSpPr/>
              <p:nvPr/>
            </p:nvSpPr>
            <p:spPr bwMode="auto">
              <a:xfrm>
                <a:off x="6434378" y="4144287"/>
                <a:ext cx="736671" cy="1849126"/>
              </a:xfrm>
              <a:custGeom>
                <a:avLst/>
                <a:gdLst>
                  <a:gd name="T0" fmla="*/ 923 w 923"/>
                  <a:gd name="T1" fmla="*/ 2279 h 2316"/>
                  <a:gd name="T2" fmla="*/ 854 w 923"/>
                  <a:gd name="T3" fmla="*/ 2316 h 2316"/>
                  <a:gd name="T4" fmla="*/ 393 w 923"/>
                  <a:gd name="T5" fmla="*/ 1544 h 2316"/>
                  <a:gd name="T6" fmla="*/ 378 w 923"/>
                  <a:gd name="T7" fmla="*/ 1346 h 2316"/>
                  <a:gd name="T8" fmla="*/ 363 w 923"/>
                  <a:gd name="T9" fmla="*/ 1299 h 2316"/>
                  <a:gd name="T10" fmla="*/ 361 w 923"/>
                  <a:gd name="T11" fmla="*/ 1295 h 2316"/>
                  <a:gd name="T12" fmla="*/ 347 w 923"/>
                  <a:gd name="T13" fmla="*/ 1248 h 2316"/>
                  <a:gd name="T14" fmla="*/ 276 w 923"/>
                  <a:gd name="T15" fmla="*/ 1024 h 2316"/>
                  <a:gd name="T16" fmla="*/ 0 w 923"/>
                  <a:gd name="T17" fmla="*/ 165 h 2316"/>
                  <a:gd name="T18" fmla="*/ 455 w 923"/>
                  <a:gd name="T19" fmla="*/ 0 h 2316"/>
                  <a:gd name="T20" fmla="*/ 581 w 923"/>
                  <a:gd name="T21" fmla="*/ 438 h 2316"/>
                  <a:gd name="T22" fmla="*/ 614 w 923"/>
                  <a:gd name="T23" fmla="*/ 576 h 2316"/>
                  <a:gd name="T24" fmla="*/ 647 w 923"/>
                  <a:gd name="T25" fmla="*/ 763 h 2316"/>
                  <a:gd name="T26" fmla="*/ 674 w 923"/>
                  <a:gd name="T27" fmla="*/ 1146 h 2316"/>
                  <a:gd name="T28" fmla="*/ 670 w 923"/>
                  <a:gd name="T29" fmla="*/ 1324 h 2316"/>
                  <a:gd name="T30" fmla="*/ 686 w 923"/>
                  <a:gd name="T31" fmla="*/ 1496 h 2316"/>
                  <a:gd name="T32" fmla="*/ 923 w 923"/>
                  <a:gd name="T33" fmla="*/ 2279 h 2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3" h="2316">
                    <a:moveTo>
                      <a:pt x="923" y="2279"/>
                    </a:moveTo>
                    <a:cubicBezTo>
                      <a:pt x="854" y="2316"/>
                      <a:pt x="854" y="2316"/>
                      <a:pt x="854" y="2316"/>
                    </a:cubicBezTo>
                    <a:cubicBezTo>
                      <a:pt x="854" y="2316"/>
                      <a:pt x="483" y="1922"/>
                      <a:pt x="393" y="1544"/>
                    </a:cubicBezTo>
                    <a:cubicBezTo>
                      <a:pt x="377" y="1476"/>
                      <a:pt x="371" y="1409"/>
                      <a:pt x="378" y="1346"/>
                    </a:cubicBezTo>
                    <a:cubicBezTo>
                      <a:pt x="378" y="1346"/>
                      <a:pt x="372" y="1329"/>
                      <a:pt x="363" y="1299"/>
                    </a:cubicBezTo>
                    <a:cubicBezTo>
                      <a:pt x="362" y="1298"/>
                      <a:pt x="362" y="1296"/>
                      <a:pt x="361" y="1295"/>
                    </a:cubicBezTo>
                    <a:cubicBezTo>
                      <a:pt x="357" y="1282"/>
                      <a:pt x="352" y="1266"/>
                      <a:pt x="347" y="1248"/>
                    </a:cubicBezTo>
                    <a:cubicBezTo>
                      <a:pt x="329" y="1191"/>
                      <a:pt x="304" y="1113"/>
                      <a:pt x="276" y="1024"/>
                    </a:cubicBezTo>
                    <a:cubicBezTo>
                      <a:pt x="211" y="819"/>
                      <a:pt x="64" y="357"/>
                      <a:pt x="0" y="165"/>
                    </a:cubicBezTo>
                    <a:cubicBezTo>
                      <a:pt x="455" y="0"/>
                      <a:pt x="455" y="0"/>
                      <a:pt x="455" y="0"/>
                    </a:cubicBezTo>
                    <a:cubicBezTo>
                      <a:pt x="455" y="0"/>
                      <a:pt x="506" y="118"/>
                      <a:pt x="581" y="438"/>
                    </a:cubicBezTo>
                    <a:cubicBezTo>
                      <a:pt x="592" y="480"/>
                      <a:pt x="603" y="526"/>
                      <a:pt x="614" y="576"/>
                    </a:cubicBezTo>
                    <a:cubicBezTo>
                      <a:pt x="626" y="633"/>
                      <a:pt x="637" y="695"/>
                      <a:pt x="647" y="763"/>
                    </a:cubicBezTo>
                    <a:cubicBezTo>
                      <a:pt x="663" y="877"/>
                      <a:pt x="673" y="1005"/>
                      <a:pt x="674" y="1146"/>
                    </a:cubicBezTo>
                    <a:cubicBezTo>
                      <a:pt x="674" y="1203"/>
                      <a:pt x="673" y="1262"/>
                      <a:pt x="670" y="1324"/>
                    </a:cubicBezTo>
                    <a:cubicBezTo>
                      <a:pt x="667" y="1368"/>
                      <a:pt x="674" y="1428"/>
                      <a:pt x="686" y="1496"/>
                    </a:cubicBezTo>
                    <a:cubicBezTo>
                      <a:pt x="744" y="1808"/>
                      <a:pt x="923" y="2279"/>
                      <a:pt x="923" y="2279"/>
                    </a:cubicBezTo>
                    <a:close/>
                  </a:path>
                </a:pathLst>
              </a:custGeom>
              <a:solidFill>
                <a:srgbClr val="120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任意多边形: 形状 165"/>
              <p:cNvSpPr/>
              <p:nvPr/>
            </p:nvSpPr>
            <p:spPr bwMode="auto">
              <a:xfrm>
                <a:off x="7066756" y="5950370"/>
                <a:ext cx="302946" cy="152300"/>
              </a:xfrm>
              <a:custGeom>
                <a:avLst/>
                <a:gdLst>
                  <a:gd name="T0" fmla="*/ 381 w 381"/>
                  <a:gd name="T1" fmla="*/ 191 h 191"/>
                  <a:gd name="T2" fmla="*/ 13 w 381"/>
                  <a:gd name="T3" fmla="*/ 191 h 191"/>
                  <a:gd name="T4" fmla="*/ 24 w 381"/>
                  <a:gd name="T5" fmla="*/ 92 h 191"/>
                  <a:gd name="T6" fmla="*/ 21 w 381"/>
                  <a:gd name="T7" fmla="*/ 7 h 191"/>
                  <a:gd name="T8" fmla="*/ 83 w 381"/>
                  <a:gd name="T9" fmla="*/ 19 h 191"/>
                  <a:gd name="T10" fmla="*/ 138 w 381"/>
                  <a:gd name="T11" fmla="*/ 0 h 191"/>
                  <a:gd name="T12" fmla="*/ 242 w 381"/>
                  <a:gd name="T13" fmla="*/ 110 h 191"/>
                  <a:gd name="T14" fmla="*/ 381 w 381"/>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191">
                    <a:moveTo>
                      <a:pt x="381" y="191"/>
                    </a:moveTo>
                    <a:cubicBezTo>
                      <a:pt x="13" y="191"/>
                      <a:pt x="13" y="191"/>
                      <a:pt x="13" y="191"/>
                    </a:cubicBezTo>
                    <a:cubicBezTo>
                      <a:pt x="13" y="191"/>
                      <a:pt x="0" y="132"/>
                      <a:pt x="24" y="92"/>
                    </a:cubicBezTo>
                    <a:cubicBezTo>
                      <a:pt x="45" y="57"/>
                      <a:pt x="37" y="37"/>
                      <a:pt x="21" y="7"/>
                    </a:cubicBezTo>
                    <a:cubicBezTo>
                      <a:pt x="38" y="14"/>
                      <a:pt x="59" y="21"/>
                      <a:pt x="83" y="19"/>
                    </a:cubicBezTo>
                    <a:cubicBezTo>
                      <a:pt x="101" y="18"/>
                      <a:pt x="121" y="10"/>
                      <a:pt x="138" y="0"/>
                    </a:cubicBezTo>
                    <a:cubicBezTo>
                      <a:pt x="153" y="18"/>
                      <a:pt x="221" y="95"/>
                      <a:pt x="242" y="110"/>
                    </a:cubicBezTo>
                    <a:cubicBezTo>
                      <a:pt x="266" y="127"/>
                      <a:pt x="373" y="121"/>
                      <a:pt x="381" y="191"/>
                    </a:cubicBezTo>
                    <a:close/>
                  </a:path>
                </a:pathLst>
              </a:custGeom>
              <a:solidFill>
                <a:srgbClr val="0D0D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任意多边形: 形状 166"/>
              <p:cNvSpPr/>
              <p:nvPr/>
            </p:nvSpPr>
            <p:spPr bwMode="auto">
              <a:xfrm>
                <a:off x="6434378" y="4144287"/>
                <a:ext cx="516497" cy="1032994"/>
              </a:xfrm>
              <a:custGeom>
                <a:avLst/>
                <a:gdLst>
                  <a:gd name="T0" fmla="*/ 647 w 647"/>
                  <a:gd name="T1" fmla="*/ 763 h 1295"/>
                  <a:gd name="T2" fmla="*/ 361 w 647"/>
                  <a:gd name="T3" fmla="*/ 1295 h 1295"/>
                  <a:gd name="T4" fmla="*/ 347 w 647"/>
                  <a:gd name="T5" fmla="*/ 1248 h 1295"/>
                  <a:gd name="T6" fmla="*/ 276 w 647"/>
                  <a:gd name="T7" fmla="*/ 1024 h 1295"/>
                  <a:gd name="T8" fmla="*/ 0 w 647"/>
                  <a:gd name="T9" fmla="*/ 165 h 1295"/>
                  <a:gd name="T10" fmla="*/ 455 w 647"/>
                  <a:gd name="T11" fmla="*/ 0 h 1295"/>
                  <a:gd name="T12" fmla="*/ 581 w 647"/>
                  <a:gd name="T13" fmla="*/ 438 h 1295"/>
                  <a:gd name="T14" fmla="*/ 614 w 647"/>
                  <a:gd name="T15" fmla="*/ 576 h 1295"/>
                  <a:gd name="T16" fmla="*/ 647 w 647"/>
                  <a:gd name="T17" fmla="*/ 763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7" h="1295">
                    <a:moveTo>
                      <a:pt x="647" y="763"/>
                    </a:moveTo>
                    <a:cubicBezTo>
                      <a:pt x="361" y="1295"/>
                      <a:pt x="361" y="1295"/>
                      <a:pt x="361" y="1295"/>
                    </a:cubicBezTo>
                    <a:cubicBezTo>
                      <a:pt x="357" y="1282"/>
                      <a:pt x="352" y="1266"/>
                      <a:pt x="347" y="1248"/>
                    </a:cubicBezTo>
                    <a:cubicBezTo>
                      <a:pt x="329" y="1191"/>
                      <a:pt x="304" y="1113"/>
                      <a:pt x="276" y="1024"/>
                    </a:cubicBezTo>
                    <a:cubicBezTo>
                      <a:pt x="211" y="819"/>
                      <a:pt x="64" y="357"/>
                      <a:pt x="0" y="165"/>
                    </a:cubicBezTo>
                    <a:cubicBezTo>
                      <a:pt x="455" y="0"/>
                      <a:pt x="455" y="0"/>
                      <a:pt x="455" y="0"/>
                    </a:cubicBezTo>
                    <a:cubicBezTo>
                      <a:pt x="455" y="0"/>
                      <a:pt x="506" y="118"/>
                      <a:pt x="581" y="438"/>
                    </a:cubicBezTo>
                    <a:cubicBezTo>
                      <a:pt x="592" y="480"/>
                      <a:pt x="603" y="526"/>
                      <a:pt x="614" y="576"/>
                    </a:cubicBezTo>
                    <a:cubicBezTo>
                      <a:pt x="626" y="633"/>
                      <a:pt x="637" y="695"/>
                      <a:pt x="647" y="763"/>
                    </a:cubicBezTo>
                    <a:close/>
                  </a:path>
                </a:pathLst>
              </a:custGeom>
              <a:solidFill>
                <a:srgbClr val="0D0D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任意多边形: 形状 167"/>
              <p:cNvSpPr/>
              <p:nvPr/>
            </p:nvSpPr>
            <p:spPr bwMode="auto">
              <a:xfrm>
                <a:off x="5828488" y="3650966"/>
                <a:ext cx="301290" cy="167200"/>
              </a:xfrm>
              <a:custGeom>
                <a:avLst/>
                <a:gdLst>
                  <a:gd name="T0" fmla="*/ 170 w 377"/>
                  <a:gd name="T1" fmla="*/ 206 h 208"/>
                  <a:gd name="T2" fmla="*/ 0 w 377"/>
                  <a:gd name="T3" fmla="*/ 35 h 208"/>
                  <a:gd name="T4" fmla="*/ 59 w 377"/>
                  <a:gd name="T5" fmla="*/ 0 h 208"/>
                  <a:gd name="T6" fmla="*/ 377 w 377"/>
                  <a:gd name="T7" fmla="*/ 199 h 208"/>
                  <a:gd name="T8" fmla="*/ 170 w 377"/>
                  <a:gd name="T9" fmla="*/ 206 h 208"/>
                </a:gdLst>
                <a:ahLst/>
                <a:cxnLst>
                  <a:cxn ang="0">
                    <a:pos x="T0" y="T1"/>
                  </a:cxn>
                  <a:cxn ang="0">
                    <a:pos x="T2" y="T3"/>
                  </a:cxn>
                  <a:cxn ang="0">
                    <a:pos x="T4" y="T5"/>
                  </a:cxn>
                  <a:cxn ang="0">
                    <a:pos x="T6" y="T7"/>
                  </a:cxn>
                  <a:cxn ang="0">
                    <a:pos x="T8" y="T9"/>
                  </a:cxn>
                </a:cxnLst>
                <a:rect l="0" t="0" r="r" b="b"/>
                <a:pathLst>
                  <a:path w="377" h="208">
                    <a:moveTo>
                      <a:pt x="170" y="206"/>
                    </a:moveTo>
                    <a:cubicBezTo>
                      <a:pt x="167" y="208"/>
                      <a:pt x="58" y="97"/>
                      <a:pt x="0" y="35"/>
                    </a:cubicBezTo>
                    <a:cubicBezTo>
                      <a:pt x="59" y="0"/>
                      <a:pt x="59" y="0"/>
                      <a:pt x="59" y="0"/>
                    </a:cubicBezTo>
                    <a:cubicBezTo>
                      <a:pt x="377" y="199"/>
                      <a:pt x="377" y="199"/>
                      <a:pt x="377" y="199"/>
                    </a:cubicBezTo>
                    <a:lnTo>
                      <a:pt x="170" y="206"/>
                    </a:ln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任意多边形: 形状 168"/>
              <p:cNvSpPr/>
              <p:nvPr/>
            </p:nvSpPr>
            <p:spPr bwMode="auto">
              <a:xfrm>
                <a:off x="6422791" y="5975201"/>
                <a:ext cx="140713" cy="127469"/>
              </a:xfrm>
              <a:custGeom>
                <a:avLst/>
                <a:gdLst>
                  <a:gd name="T0" fmla="*/ 9 w 178"/>
                  <a:gd name="T1" fmla="*/ 45 h 160"/>
                  <a:gd name="T2" fmla="*/ 24 w 178"/>
                  <a:gd name="T3" fmla="*/ 160 h 160"/>
                  <a:gd name="T4" fmla="*/ 176 w 178"/>
                  <a:gd name="T5" fmla="*/ 160 h 160"/>
                  <a:gd name="T6" fmla="*/ 139 w 178"/>
                  <a:gd name="T7" fmla="*/ 57 h 160"/>
                  <a:gd name="T8" fmla="*/ 9 w 178"/>
                  <a:gd name="T9" fmla="*/ 45 h 160"/>
                </a:gdLst>
                <a:ahLst/>
                <a:cxnLst>
                  <a:cxn ang="0">
                    <a:pos x="T0" y="T1"/>
                  </a:cxn>
                  <a:cxn ang="0">
                    <a:pos x="T2" y="T3"/>
                  </a:cxn>
                  <a:cxn ang="0">
                    <a:pos x="T4" y="T5"/>
                  </a:cxn>
                  <a:cxn ang="0">
                    <a:pos x="T6" y="T7"/>
                  </a:cxn>
                  <a:cxn ang="0">
                    <a:pos x="T8" y="T9"/>
                  </a:cxn>
                </a:cxnLst>
                <a:rect l="0" t="0" r="r" b="b"/>
                <a:pathLst>
                  <a:path w="178" h="160">
                    <a:moveTo>
                      <a:pt x="9" y="45"/>
                    </a:moveTo>
                    <a:cubicBezTo>
                      <a:pt x="9" y="45"/>
                      <a:pt x="0" y="107"/>
                      <a:pt x="24" y="160"/>
                    </a:cubicBezTo>
                    <a:cubicBezTo>
                      <a:pt x="176" y="160"/>
                      <a:pt x="176" y="160"/>
                      <a:pt x="176" y="160"/>
                    </a:cubicBezTo>
                    <a:cubicBezTo>
                      <a:pt x="176" y="160"/>
                      <a:pt x="178" y="114"/>
                      <a:pt x="139" y="57"/>
                    </a:cubicBezTo>
                    <a:cubicBezTo>
                      <a:pt x="100" y="0"/>
                      <a:pt x="9" y="45"/>
                      <a:pt x="9" y="45"/>
                    </a:cubicBezTo>
                    <a:close/>
                  </a:path>
                </a:pathLst>
              </a:custGeom>
              <a:solidFill>
                <a:srgbClr val="0D0D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任意多边形: 形状 169"/>
              <p:cNvSpPr/>
              <p:nvPr/>
            </p:nvSpPr>
            <p:spPr bwMode="auto">
              <a:xfrm>
                <a:off x="6436034" y="2677568"/>
                <a:ext cx="428759" cy="468490"/>
              </a:xfrm>
              <a:custGeom>
                <a:avLst/>
                <a:gdLst>
                  <a:gd name="T0" fmla="*/ 292 w 538"/>
                  <a:gd name="T1" fmla="*/ 113 h 586"/>
                  <a:gd name="T2" fmla="*/ 482 w 538"/>
                  <a:gd name="T3" fmla="*/ 22 h 586"/>
                  <a:gd name="T4" fmla="*/ 381 w 538"/>
                  <a:gd name="T5" fmla="*/ 50 h 586"/>
                  <a:gd name="T6" fmla="*/ 484 w 538"/>
                  <a:gd name="T7" fmla="*/ 38 h 586"/>
                  <a:gd name="T8" fmla="*/ 534 w 538"/>
                  <a:gd name="T9" fmla="*/ 166 h 586"/>
                  <a:gd name="T10" fmla="*/ 462 w 538"/>
                  <a:gd name="T11" fmla="*/ 270 h 586"/>
                  <a:gd name="T12" fmla="*/ 428 w 538"/>
                  <a:gd name="T13" fmla="*/ 265 h 586"/>
                  <a:gd name="T14" fmla="*/ 443 w 538"/>
                  <a:gd name="T15" fmla="*/ 307 h 586"/>
                  <a:gd name="T16" fmla="*/ 344 w 538"/>
                  <a:gd name="T17" fmla="*/ 543 h 586"/>
                  <a:gd name="T18" fmla="*/ 290 w 538"/>
                  <a:gd name="T19" fmla="*/ 586 h 586"/>
                  <a:gd name="T20" fmla="*/ 0 w 538"/>
                  <a:gd name="T21" fmla="*/ 253 h 586"/>
                  <a:gd name="T22" fmla="*/ 292 w 538"/>
                  <a:gd name="T23" fmla="*/ 11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8" h="586">
                    <a:moveTo>
                      <a:pt x="292" y="113"/>
                    </a:moveTo>
                    <a:cubicBezTo>
                      <a:pt x="294" y="104"/>
                      <a:pt x="320" y="0"/>
                      <a:pt x="482" y="22"/>
                    </a:cubicBezTo>
                    <a:cubicBezTo>
                      <a:pt x="482" y="22"/>
                      <a:pt x="401" y="18"/>
                      <a:pt x="381" y="50"/>
                    </a:cubicBezTo>
                    <a:cubicBezTo>
                      <a:pt x="381" y="50"/>
                      <a:pt x="442" y="16"/>
                      <a:pt x="484" y="38"/>
                    </a:cubicBezTo>
                    <a:cubicBezTo>
                      <a:pt x="525" y="59"/>
                      <a:pt x="538" y="141"/>
                      <a:pt x="534" y="166"/>
                    </a:cubicBezTo>
                    <a:cubicBezTo>
                      <a:pt x="529" y="191"/>
                      <a:pt x="491" y="268"/>
                      <a:pt x="462" y="270"/>
                    </a:cubicBezTo>
                    <a:cubicBezTo>
                      <a:pt x="451" y="271"/>
                      <a:pt x="439" y="268"/>
                      <a:pt x="428" y="265"/>
                    </a:cubicBezTo>
                    <a:cubicBezTo>
                      <a:pt x="434" y="277"/>
                      <a:pt x="439" y="292"/>
                      <a:pt x="443" y="307"/>
                    </a:cubicBezTo>
                    <a:cubicBezTo>
                      <a:pt x="484" y="450"/>
                      <a:pt x="396" y="567"/>
                      <a:pt x="344" y="543"/>
                    </a:cubicBezTo>
                    <a:cubicBezTo>
                      <a:pt x="311" y="528"/>
                      <a:pt x="290" y="586"/>
                      <a:pt x="290" y="586"/>
                    </a:cubicBezTo>
                    <a:cubicBezTo>
                      <a:pt x="0" y="253"/>
                      <a:pt x="0" y="253"/>
                      <a:pt x="0" y="253"/>
                    </a:cubicBezTo>
                    <a:cubicBezTo>
                      <a:pt x="0" y="253"/>
                      <a:pt x="169" y="17"/>
                      <a:pt x="292" y="113"/>
                    </a:cubicBezTo>
                    <a:close/>
                  </a:path>
                </a:pathLst>
              </a:custGeom>
              <a:solidFill>
                <a:srgbClr val="1212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任意多边形: 形状 170"/>
              <p:cNvSpPr/>
              <p:nvPr/>
            </p:nvSpPr>
            <p:spPr bwMode="auto">
              <a:xfrm>
                <a:off x="6431067" y="3119570"/>
                <a:ext cx="389029" cy="451935"/>
              </a:xfrm>
              <a:custGeom>
                <a:avLst/>
                <a:gdLst>
                  <a:gd name="T0" fmla="*/ 0 w 487"/>
                  <a:gd name="T1" fmla="*/ 453 h 566"/>
                  <a:gd name="T2" fmla="*/ 146 w 487"/>
                  <a:gd name="T3" fmla="*/ 515 h 566"/>
                  <a:gd name="T4" fmla="*/ 487 w 487"/>
                  <a:gd name="T5" fmla="*/ 247 h 566"/>
                  <a:gd name="T6" fmla="*/ 411 w 487"/>
                  <a:gd name="T7" fmla="*/ 224 h 566"/>
                  <a:gd name="T8" fmla="*/ 364 w 487"/>
                  <a:gd name="T9" fmla="*/ 220 h 566"/>
                  <a:gd name="T10" fmla="*/ 293 w 487"/>
                  <a:gd name="T11" fmla="*/ 0 h 566"/>
                  <a:gd name="T12" fmla="*/ 283 w 487"/>
                  <a:gd name="T13" fmla="*/ 3 h 566"/>
                  <a:gd name="T14" fmla="*/ 106 w 487"/>
                  <a:gd name="T15" fmla="*/ 51 h 566"/>
                  <a:gd name="T16" fmla="*/ 118 w 487"/>
                  <a:gd name="T17" fmla="*/ 160 h 566"/>
                  <a:gd name="T18" fmla="*/ 114 w 487"/>
                  <a:gd name="T19" fmla="*/ 251 h 566"/>
                  <a:gd name="T20" fmla="*/ 92 w 487"/>
                  <a:gd name="T21" fmla="*/ 256 h 566"/>
                  <a:gd name="T22" fmla="*/ 92 w 487"/>
                  <a:gd name="T23" fmla="*/ 256 h 566"/>
                  <a:gd name="T24" fmla="*/ 0 w 487"/>
                  <a:gd name="T25" fmla="*/ 453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7" h="566">
                    <a:moveTo>
                      <a:pt x="0" y="453"/>
                    </a:moveTo>
                    <a:cubicBezTo>
                      <a:pt x="38" y="479"/>
                      <a:pt x="86" y="501"/>
                      <a:pt x="146" y="515"/>
                    </a:cubicBezTo>
                    <a:cubicBezTo>
                      <a:pt x="369" y="566"/>
                      <a:pt x="455" y="377"/>
                      <a:pt x="487" y="247"/>
                    </a:cubicBezTo>
                    <a:cubicBezTo>
                      <a:pt x="457" y="230"/>
                      <a:pt x="428" y="226"/>
                      <a:pt x="411" y="224"/>
                    </a:cubicBezTo>
                    <a:cubicBezTo>
                      <a:pt x="395" y="222"/>
                      <a:pt x="378" y="221"/>
                      <a:pt x="364" y="220"/>
                    </a:cubicBezTo>
                    <a:cubicBezTo>
                      <a:pt x="339" y="201"/>
                      <a:pt x="302" y="122"/>
                      <a:pt x="293" y="0"/>
                    </a:cubicBezTo>
                    <a:cubicBezTo>
                      <a:pt x="283" y="3"/>
                      <a:pt x="283" y="3"/>
                      <a:pt x="283" y="3"/>
                    </a:cubicBezTo>
                    <a:cubicBezTo>
                      <a:pt x="106" y="51"/>
                      <a:pt x="106" y="51"/>
                      <a:pt x="106" y="51"/>
                    </a:cubicBezTo>
                    <a:cubicBezTo>
                      <a:pt x="106" y="51"/>
                      <a:pt x="115" y="107"/>
                      <a:pt x="118" y="160"/>
                    </a:cubicBezTo>
                    <a:cubicBezTo>
                      <a:pt x="122" y="202"/>
                      <a:pt x="122" y="241"/>
                      <a:pt x="114" y="251"/>
                    </a:cubicBezTo>
                    <a:cubicBezTo>
                      <a:pt x="100" y="254"/>
                      <a:pt x="92" y="256"/>
                      <a:pt x="92" y="256"/>
                    </a:cubicBezTo>
                    <a:cubicBezTo>
                      <a:pt x="92" y="256"/>
                      <a:pt x="92" y="256"/>
                      <a:pt x="92" y="256"/>
                    </a:cubicBezTo>
                    <a:cubicBezTo>
                      <a:pt x="90" y="260"/>
                      <a:pt x="39" y="344"/>
                      <a:pt x="0" y="453"/>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任意多边形: 形状 171"/>
              <p:cNvSpPr/>
              <p:nvPr/>
            </p:nvSpPr>
            <p:spPr bwMode="auto">
              <a:xfrm>
                <a:off x="6515495" y="3122881"/>
                <a:ext cx="140713" cy="124158"/>
              </a:xfrm>
              <a:custGeom>
                <a:avLst/>
                <a:gdLst>
                  <a:gd name="T0" fmla="*/ 0 w 177"/>
                  <a:gd name="T1" fmla="*/ 48 h 157"/>
                  <a:gd name="T2" fmla="*/ 12 w 177"/>
                  <a:gd name="T3" fmla="*/ 157 h 157"/>
                  <a:gd name="T4" fmla="*/ 177 w 177"/>
                  <a:gd name="T5" fmla="*/ 0 h 157"/>
                  <a:gd name="T6" fmla="*/ 0 w 177"/>
                  <a:gd name="T7" fmla="*/ 48 h 157"/>
                </a:gdLst>
                <a:ahLst/>
                <a:cxnLst>
                  <a:cxn ang="0">
                    <a:pos x="T0" y="T1"/>
                  </a:cxn>
                  <a:cxn ang="0">
                    <a:pos x="T2" y="T3"/>
                  </a:cxn>
                  <a:cxn ang="0">
                    <a:pos x="T4" y="T5"/>
                  </a:cxn>
                  <a:cxn ang="0">
                    <a:pos x="T6" y="T7"/>
                  </a:cxn>
                </a:cxnLst>
                <a:rect l="0" t="0" r="r" b="b"/>
                <a:pathLst>
                  <a:path w="177" h="157">
                    <a:moveTo>
                      <a:pt x="0" y="48"/>
                    </a:moveTo>
                    <a:cubicBezTo>
                      <a:pt x="0" y="48"/>
                      <a:pt x="9" y="104"/>
                      <a:pt x="12" y="157"/>
                    </a:cubicBezTo>
                    <a:cubicBezTo>
                      <a:pt x="112" y="147"/>
                      <a:pt x="159" y="52"/>
                      <a:pt x="177" y="0"/>
                    </a:cubicBezTo>
                    <a:lnTo>
                      <a:pt x="0" y="48"/>
                    </a:lnTo>
                    <a:close/>
                  </a:path>
                </a:pathLst>
              </a:custGeom>
              <a:solidFill>
                <a:srgbClr val="FC94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任意多边形: 形状 172"/>
              <p:cNvSpPr/>
              <p:nvPr/>
            </p:nvSpPr>
            <p:spPr bwMode="auto">
              <a:xfrm>
                <a:off x="6406237" y="2876221"/>
                <a:ext cx="276459" cy="326122"/>
              </a:xfrm>
              <a:custGeom>
                <a:avLst/>
                <a:gdLst>
                  <a:gd name="T0" fmla="*/ 107 w 346"/>
                  <a:gd name="T1" fmla="*/ 409 h 409"/>
                  <a:gd name="T2" fmla="*/ 333 w 346"/>
                  <a:gd name="T3" fmla="*/ 248 h 409"/>
                  <a:gd name="T4" fmla="*/ 195 w 346"/>
                  <a:gd name="T5" fmla="*/ 2 h 409"/>
                  <a:gd name="T6" fmla="*/ 9 w 346"/>
                  <a:gd name="T7" fmla="*/ 112 h 409"/>
                  <a:gd name="T8" fmla="*/ 107 w 346"/>
                  <a:gd name="T9" fmla="*/ 409 h 409"/>
                </a:gdLst>
                <a:ahLst/>
                <a:cxnLst>
                  <a:cxn ang="0">
                    <a:pos x="T0" y="T1"/>
                  </a:cxn>
                  <a:cxn ang="0">
                    <a:pos x="T2" y="T3"/>
                  </a:cxn>
                  <a:cxn ang="0">
                    <a:pos x="T4" y="T5"/>
                  </a:cxn>
                  <a:cxn ang="0">
                    <a:pos x="T6" y="T7"/>
                  </a:cxn>
                  <a:cxn ang="0">
                    <a:pos x="T8" y="T9"/>
                  </a:cxn>
                </a:cxnLst>
                <a:rect l="0" t="0" r="r" b="b"/>
                <a:pathLst>
                  <a:path w="346" h="409">
                    <a:moveTo>
                      <a:pt x="107" y="409"/>
                    </a:moveTo>
                    <a:cubicBezTo>
                      <a:pt x="107" y="409"/>
                      <a:pt x="344" y="396"/>
                      <a:pt x="333" y="248"/>
                    </a:cubicBezTo>
                    <a:cubicBezTo>
                      <a:pt x="323" y="101"/>
                      <a:pt x="346" y="0"/>
                      <a:pt x="195" y="2"/>
                    </a:cubicBezTo>
                    <a:cubicBezTo>
                      <a:pt x="43" y="4"/>
                      <a:pt x="17" y="62"/>
                      <a:pt x="9" y="112"/>
                    </a:cubicBezTo>
                    <a:cubicBezTo>
                      <a:pt x="0" y="162"/>
                      <a:pt x="45" y="408"/>
                      <a:pt x="107" y="409"/>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任意多边形: 形状 173"/>
              <p:cNvSpPr/>
              <p:nvPr/>
            </p:nvSpPr>
            <p:spPr bwMode="auto">
              <a:xfrm>
                <a:off x="6374783" y="2813314"/>
                <a:ext cx="357575" cy="264870"/>
              </a:xfrm>
              <a:custGeom>
                <a:avLst/>
                <a:gdLst>
                  <a:gd name="T0" fmla="*/ 50 w 448"/>
                  <a:gd name="T1" fmla="*/ 108 h 330"/>
                  <a:gd name="T2" fmla="*/ 128 w 448"/>
                  <a:gd name="T3" fmla="*/ 81 h 330"/>
                  <a:gd name="T4" fmla="*/ 344 w 448"/>
                  <a:gd name="T5" fmla="*/ 99 h 330"/>
                  <a:gd name="T6" fmla="*/ 448 w 448"/>
                  <a:gd name="T7" fmla="*/ 259 h 330"/>
                  <a:gd name="T8" fmla="*/ 305 w 448"/>
                  <a:gd name="T9" fmla="*/ 271 h 330"/>
                  <a:gd name="T10" fmla="*/ 221 w 448"/>
                  <a:gd name="T11" fmla="*/ 221 h 330"/>
                  <a:gd name="T12" fmla="*/ 324 w 448"/>
                  <a:gd name="T13" fmla="*/ 330 h 330"/>
                  <a:gd name="T14" fmla="*/ 136 w 448"/>
                  <a:gd name="T15" fmla="*/ 105 h 330"/>
                  <a:gd name="T16" fmla="*/ 89 w 448"/>
                  <a:gd name="T17" fmla="*/ 177 h 330"/>
                  <a:gd name="T18" fmla="*/ 57 w 448"/>
                  <a:gd name="T19" fmla="*/ 292 h 330"/>
                  <a:gd name="T20" fmla="*/ 50 w 448"/>
                  <a:gd name="T21" fmla="*/ 10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330">
                    <a:moveTo>
                      <a:pt x="50" y="108"/>
                    </a:moveTo>
                    <a:cubicBezTo>
                      <a:pt x="83" y="61"/>
                      <a:pt x="112" y="68"/>
                      <a:pt x="128" y="81"/>
                    </a:cubicBezTo>
                    <a:cubicBezTo>
                      <a:pt x="253" y="0"/>
                      <a:pt x="344" y="99"/>
                      <a:pt x="344" y="99"/>
                    </a:cubicBezTo>
                    <a:cubicBezTo>
                      <a:pt x="367" y="204"/>
                      <a:pt x="448" y="259"/>
                      <a:pt x="448" y="259"/>
                    </a:cubicBezTo>
                    <a:cubicBezTo>
                      <a:pt x="448" y="259"/>
                      <a:pt x="406" y="289"/>
                      <a:pt x="305" y="271"/>
                    </a:cubicBezTo>
                    <a:cubicBezTo>
                      <a:pt x="274" y="265"/>
                      <a:pt x="245" y="245"/>
                      <a:pt x="221" y="221"/>
                    </a:cubicBezTo>
                    <a:cubicBezTo>
                      <a:pt x="266" y="285"/>
                      <a:pt x="324" y="330"/>
                      <a:pt x="324" y="330"/>
                    </a:cubicBezTo>
                    <a:cubicBezTo>
                      <a:pt x="201" y="284"/>
                      <a:pt x="142" y="122"/>
                      <a:pt x="136" y="105"/>
                    </a:cubicBezTo>
                    <a:cubicBezTo>
                      <a:pt x="122" y="119"/>
                      <a:pt x="96" y="149"/>
                      <a:pt x="89" y="177"/>
                    </a:cubicBezTo>
                    <a:cubicBezTo>
                      <a:pt x="80" y="216"/>
                      <a:pt x="80" y="293"/>
                      <a:pt x="57" y="292"/>
                    </a:cubicBezTo>
                    <a:cubicBezTo>
                      <a:pt x="57" y="292"/>
                      <a:pt x="0" y="178"/>
                      <a:pt x="50" y="108"/>
                    </a:cubicBezTo>
                    <a:close/>
                  </a:path>
                </a:pathLst>
              </a:custGeom>
              <a:solidFill>
                <a:srgbClr val="1212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任意多边形: 形状 174"/>
              <p:cNvSpPr/>
              <p:nvPr/>
            </p:nvSpPr>
            <p:spPr bwMode="auto">
              <a:xfrm>
                <a:off x="6234071" y="3238762"/>
                <a:ext cx="668797" cy="1046237"/>
              </a:xfrm>
              <a:custGeom>
                <a:avLst/>
                <a:gdLst>
                  <a:gd name="T0" fmla="*/ 285 w 839"/>
                  <a:gd name="T1" fmla="*/ 94 h 1309"/>
                  <a:gd name="T2" fmla="*/ 839 w 839"/>
                  <a:gd name="T3" fmla="*/ 139 h 1309"/>
                  <a:gd name="T4" fmla="*/ 756 w 839"/>
                  <a:gd name="T5" fmla="*/ 1309 h 1309"/>
                  <a:gd name="T6" fmla="*/ 0 w 839"/>
                  <a:gd name="T7" fmla="*/ 1127 h 1309"/>
                  <a:gd name="T8" fmla="*/ 166 w 839"/>
                  <a:gd name="T9" fmla="*/ 856 h 1309"/>
                  <a:gd name="T10" fmla="*/ 285 w 839"/>
                  <a:gd name="T11" fmla="*/ 94 h 1309"/>
                </a:gdLst>
                <a:ahLst/>
                <a:cxnLst>
                  <a:cxn ang="0">
                    <a:pos x="T0" y="T1"/>
                  </a:cxn>
                  <a:cxn ang="0">
                    <a:pos x="T2" y="T3"/>
                  </a:cxn>
                  <a:cxn ang="0">
                    <a:pos x="T4" y="T5"/>
                  </a:cxn>
                  <a:cxn ang="0">
                    <a:pos x="T6" y="T7"/>
                  </a:cxn>
                  <a:cxn ang="0">
                    <a:pos x="T8" y="T9"/>
                  </a:cxn>
                  <a:cxn ang="0">
                    <a:pos x="T10" y="T11"/>
                  </a:cxn>
                </a:cxnLst>
                <a:rect l="0" t="0" r="r" b="b"/>
                <a:pathLst>
                  <a:path w="839" h="1309">
                    <a:moveTo>
                      <a:pt x="285" y="94"/>
                    </a:moveTo>
                    <a:cubicBezTo>
                      <a:pt x="285" y="94"/>
                      <a:pt x="672" y="0"/>
                      <a:pt x="839" y="139"/>
                    </a:cubicBezTo>
                    <a:cubicBezTo>
                      <a:pt x="756" y="1309"/>
                      <a:pt x="756" y="1309"/>
                      <a:pt x="756" y="1309"/>
                    </a:cubicBezTo>
                    <a:cubicBezTo>
                      <a:pt x="0" y="1127"/>
                      <a:pt x="0" y="1127"/>
                      <a:pt x="0" y="1127"/>
                    </a:cubicBezTo>
                    <a:cubicBezTo>
                      <a:pt x="0" y="1127"/>
                      <a:pt x="21" y="1053"/>
                      <a:pt x="166" y="856"/>
                    </a:cubicBezTo>
                    <a:cubicBezTo>
                      <a:pt x="311" y="659"/>
                      <a:pt x="248" y="370"/>
                      <a:pt x="285" y="94"/>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任意多边形: 形状 175"/>
              <p:cNvSpPr/>
              <p:nvPr/>
            </p:nvSpPr>
            <p:spPr bwMode="auto">
              <a:xfrm>
                <a:off x="6181097" y="4059860"/>
                <a:ext cx="460212" cy="1989837"/>
              </a:xfrm>
              <a:custGeom>
                <a:avLst/>
                <a:gdLst>
                  <a:gd name="T0" fmla="*/ 575 w 575"/>
                  <a:gd name="T1" fmla="*/ 152 h 2492"/>
                  <a:gd name="T2" fmla="*/ 574 w 575"/>
                  <a:gd name="T3" fmla="*/ 164 h 2492"/>
                  <a:gd name="T4" fmla="*/ 573 w 575"/>
                  <a:gd name="T5" fmla="*/ 175 h 2492"/>
                  <a:gd name="T6" fmla="*/ 556 w 575"/>
                  <a:gd name="T7" fmla="*/ 340 h 2492"/>
                  <a:gd name="T8" fmla="*/ 480 w 575"/>
                  <a:gd name="T9" fmla="*/ 1109 h 2492"/>
                  <a:gd name="T10" fmla="*/ 458 w 575"/>
                  <a:gd name="T11" fmla="*/ 1486 h 2492"/>
                  <a:gd name="T12" fmla="*/ 458 w 575"/>
                  <a:gd name="T13" fmla="*/ 2461 h 2492"/>
                  <a:gd name="T14" fmla="*/ 296 w 575"/>
                  <a:gd name="T15" fmla="*/ 2461 h 2492"/>
                  <a:gd name="T16" fmla="*/ 149 w 575"/>
                  <a:gd name="T17" fmla="*/ 1538 h 2492"/>
                  <a:gd name="T18" fmla="*/ 133 w 575"/>
                  <a:gd name="T19" fmla="*/ 1329 h 2492"/>
                  <a:gd name="T20" fmla="*/ 41 w 575"/>
                  <a:gd name="T21" fmla="*/ 204 h 2492"/>
                  <a:gd name="T22" fmla="*/ 64 w 575"/>
                  <a:gd name="T23" fmla="*/ 103 h 2492"/>
                  <a:gd name="T24" fmla="*/ 73 w 575"/>
                  <a:gd name="T25" fmla="*/ 79 h 2492"/>
                  <a:gd name="T26" fmla="*/ 575 w 575"/>
                  <a:gd name="T27" fmla="*/ 152 h 2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5" h="2492">
                    <a:moveTo>
                      <a:pt x="575" y="152"/>
                    </a:moveTo>
                    <a:cubicBezTo>
                      <a:pt x="575" y="152"/>
                      <a:pt x="575" y="156"/>
                      <a:pt x="574" y="164"/>
                    </a:cubicBezTo>
                    <a:cubicBezTo>
                      <a:pt x="574" y="167"/>
                      <a:pt x="573" y="171"/>
                      <a:pt x="573" y="175"/>
                    </a:cubicBezTo>
                    <a:cubicBezTo>
                      <a:pt x="570" y="206"/>
                      <a:pt x="564" y="264"/>
                      <a:pt x="556" y="340"/>
                    </a:cubicBezTo>
                    <a:cubicBezTo>
                      <a:pt x="535" y="538"/>
                      <a:pt x="502" y="857"/>
                      <a:pt x="480" y="1109"/>
                    </a:cubicBezTo>
                    <a:cubicBezTo>
                      <a:pt x="463" y="1306"/>
                      <a:pt x="452" y="1461"/>
                      <a:pt x="458" y="1486"/>
                    </a:cubicBezTo>
                    <a:cubicBezTo>
                      <a:pt x="476" y="1562"/>
                      <a:pt x="458" y="2461"/>
                      <a:pt x="458" y="2461"/>
                    </a:cubicBezTo>
                    <a:cubicBezTo>
                      <a:pt x="394" y="2492"/>
                      <a:pt x="296" y="2461"/>
                      <a:pt x="296" y="2461"/>
                    </a:cubicBezTo>
                    <a:cubicBezTo>
                      <a:pt x="296" y="2461"/>
                      <a:pt x="125" y="1651"/>
                      <a:pt x="149" y="1538"/>
                    </a:cubicBezTo>
                    <a:cubicBezTo>
                      <a:pt x="173" y="1425"/>
                      <a:pt x="133" y="1329"/>
                      <a:pt x="133" y="1329"/>
                    </a:cubicBezTo>
                    <a:cubicBezTo>
                      <a:pt x="0" y="711"/>
                      <a:pt x="15" y="368"/>
                      <a:pt x="41" y="204"/>
                    </a:cubicBezTo>
                    <a:cubicBezTo>
                      <a:pt x="49" y="156"/>
                      <a:pt x="58" y="123"/>
                      <a:pt x="64" y="103"/>
                    </a:cubicBezTo>
                    <a:cubicBezTo>
                      <a:pt x="69" y="87"/>
                      <a:pt x="73" y="79"/>
                      <a:pt x="73" y="79"/>
                    </a:cubicBezTo>
                    <a:cubicBezTo>
                      <a:pt x="366" y="0"/>
                      <a:pt x="575" y="152"/>
                      <a:pt x="575" y="152"/>
                    </a:cubicBezTo>
                    <a:close/>
                  </a:path>
                </a:pathLst>
              </a:custGeom>
              <a:solidFill>
                <a:srgbClr val="120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任意多边形: 形状 176"/>
              <p:cNvSpPr/>
              <p:nvPr/>
            </p:nvSpPr>
            <p:spPr bwMode="auto">
              <a:xfrm>
                <a:off x="6214206" y="4091313"/>
                <a:ext cx="622445" cy="241694"/>
              </a:xfrm>
              <a:custGeom>
                <a:avLst/>
                <a:gdLst>
                  <a:gd name="T0" fmla="*/ 780 w 780"/>
                  <a:gd name="T1" fmla="*/ 242 h 302"/>
                  <a:gd name="T2" fmla="*/ 515 w 780"/>
                  <a:gd name="T3" fmla="*/ 300 h 302"/>
                  <a:gd name="T4" fmla="*/ 297 w 780"/>
                  <a:gd name="T5" fmla="*/ 279 h 302"/>
                  <a:gd name="T6" fmla="*/ 0 w 780"/>
                  <a:gd name="T7" fmla="*/ 164 h 302"/>
                  <a:gd name="T8" fmla="*/ 23 w 780"/>
                  <a:gd name="T9" fmla="*/ 63 h 302"/>
                  <a:gd name="T10" fmla="*/ 513 w 780"/>
                  <a:gd name="T11" fmla="*/ 128 h 302"/>
                  <a:gd name="T12" fmla="*/ 532 w 780"/>
                  <a:gd name="T13" fmla="*/ 135 h 302"/>
                  <a:gd name="T14" fmla="*/ 780 w 780"/>
                  <a:gd name="T15" fmla="*/ 242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0" h="302">
                    <a:moveTo>
                      <a:pt x="780" y="242"/>
                    </a:moveTo>
                    <a:cubicBezTo>
                      <a:pt x="689" y="280"/>
                      <a:pt x="600" y="297"/>
                      <a:pt x="515" y="300"/>
                    </a:cubicBezTo>
                    <a:cubicBezTo>
                      <a:pt x="437" y="302"/>
                      <a:pt x="363" y="293"/>
                      <a:pt x="297" y="279"/>
                    </a:cubicBezTo>
                    <a:cubicBezTo>
                      <a:pt x="152" y="247"/>
                      <a:pt x="41" y="189"/>
                      <a:pt x="0" y="164"/>
                    </a:cubicBezTo>
                    <a:cubicBezTo>
                      <a:pt x="8" y="116"/>
                      <a:pt x="17" y="83"/>
                      <a:pt x="23" y="63"/>
                    </a:cubicBezTo>
                    <a:cubicBezTo>
                      <a:pt x="112" y="0"/>
                      <a:pt x="333" y="61"/>
                      <a:pt x="513" y="128"/>
                    </a:cubicBezTo>
                    <a:cubicBezTo>
                      <a:pt x="519" y="131"/>
                      <a:pt x="526" y="133"/>
                      <a:pt x="532" y="135"/>
                    </a:cubicBezTo>
                    <a:cubicBezTo>
                      <a:pt x="670" y="188"/>
                      <a:pt x="780" y="242"/>
                      <a:pt x="780" y="242"/>
                    </a:cubicBezTo>
                    <a:close/>
                  </a:path>
                </a:pathLst>
              </a:custGeom>
              <a:solidFill>
                <a:srgbClr val="0D0D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任意多边形: 形状 177"/>
              <p:cNvSpPr/>
              <p:nvPr/>
            </p:nvSpPr>
            <p:spPr bwMode="auto">
              <a:xfrm>
                <a:off x="5906294" y="3296702"/>
                <a:ext cx="1057826" cy="1042926"/>
              </a:xfrm>
              <a:custGeom>
                <a:avLst/>
                <a:gdLst>
                  <a:gd name="T0" fmla="*/ 1302 w 1326"/>
                  <a:gd name="T1" fmla="*/ 401 h 1306"/>
                  <a:gd name="T2" fmla="*/ 1182 w 1326"/>
                  <a:gd name="T3" fmla="*/ 807 h 1306"/>
                  <a:gd name="T4" fmla="*/ 1184 w 1326"/>
                  <a:gd name="T5" fmla="*/ 1217 h 1306"/>
                  <a:gd name="T6" fmla="*/ 1166 w 1326"/>
                  <a:gd name="T7" fmla="*/ 1237 h 1306"/>
                  <a:gd name="T8" fmla="*/ 369 w 1326"/>
                  <a:gd name="T9" fmla="*/ 1041 h 1306"/>
                  <a:gd name="T10" fmla="*/ 616 w 1326"/>
                  <a:gd name="T11" fmla="*/ 686 h 1306"/>
                  <a:gd name="T12" fmla="*/ 600 w 1326"/>
                  <a:gd name="T13" fmla="*/ 547 h 1306"/>
                  <a:gd name="T14" fmla="*/ 410 w 1326"/>
                  <a:gd name="T15" fmla="*/ 840 h 1306"/>
                  <a:gd name="T16" fmla="*/ 2 w 1326"/>
                  <a:gd name="T17" fmla="*/ 624 h 1306"/>
                  <a:gd name="T18" fmla="*/ 41 w 1326"/>
                  <a:gd name="T19" fmla="*/ 566 h 1306"/>
                  <a:gd name="T20" fmla="*/ 128 w 1326"/>
                  <a:gd name="T21" fmla="*/ 542 h 1306"/>
                  <a:gd name="T22" fmla="*/ 337 w 1326"/>
                  <a:gd name="T23" fmla="*/ 636 h 1306"/>
                  <a:gd name="T24" fmla="*/ 501 w 1326"/>
                  <a:gd name="T25" fmla="*/ 141 h 1306"/>
                  <a:gd name="T26" fmla="*/ 702 w 1326"/>
                  <a:gd name="T27" fmla="*/ 21 h 1306"/>
                  <a:gd name="T28" fmla="*/ 910 w 1326"/>
                  <a:gd name="T29" fmla="*/ 104 h 1306"/>
                  <a:gd name="T30" fmla="*/ 1084 w 1326"/>
                  <a:gd name="T31" fmla="*/ 0 h 1306"/>
                  <a:gd name="T32" fmla="*/ 1254 w 1326"/>
                  <a:gd name="T33" fmla="*/ 50 h 1306"/>
                  <a:gd name="T34" fmla="*/ 1302 w 1326"/>
                  <a:gd name="T35" fmla="*/ 401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6" h="1306">
                    <a:moveTo>
                      <a:pt x="1302" y="401"/>
                    </a:moveTo>
                    <a:cubicBezTo>
                      <a:pt x="1283" y="541"/>
                      <a:pt x="1208" y="714"/>
                      <a:pt x="1182" y="807"/>
                    </a:cubicBezTo>
                    <a:cubicBezTo>
                      <a:pt x="1182" y="807"/>
                      <a:pt x="1226" y="1129"/>
                      <a:pt x="1184" y="1217"/>
                    </a:cubicBezTo>
                    <a:cubicBezTo>
                      <a:pt x="1179" y="1227"/>
                      <a:pt x="1173" y="1234"/>
                      <a:pt x="1166" y="1237"/>
                    </a:cubicBezTo>
                    <a:cubicBezTo>
                      <a:pt x="1008" y="1306"/>
                      <a:pt x="395" y="1239"/>
                      <a:pt x="369" y="1041"/>
                    </a:cubicBezTo>
                    <a:cubicBezTo>
                      <a:pt x="359" y="970"/>
                      <a:pt x="602" y="717"/>
                      <a:pt x="616" y="686"/>
                    </a:cubicBezTo>
                    <a:cubicBezTo>
                      <a:pt x="622" y="673"/>
                      <a:pt x="629" y="632"/>
                      <a:pt x="600" y="547"/>
                    </a:cubicBezTo>
                    <a:cubicBezTo>
                      <a:pt x="560" y="671"/>
                      <a:pt x="485" y="815"/>
                      <a:pt x="410" y="840"/>
                    </a:cubicBezTo>
                    <a:cubicBezTo>
                      <a:pt x="328" y="867"/>
                      <a:pt x="2" y="624"/>
                      <a:pt x="2" y="624"/>
                    </a:cubicBezTo>
                    <a:cubicBezTo>
                      <a:pt x="2" y="624"/>
                      <a:pt x="0" y="594"/>
                      <a:pt x="41" y="566"/>
                    </a:cubicBezTo>
                    <a:cubicBezTo>
                      <a:pt x="67" y="548"/>
                      <a:pt x="128" y="542"/>
                      <a:pt x="128" y="542"/>
                    </a:cubicBezTo>
                    <a:cubicBezTo>
                      <a:pt x="337" y="636"/>
                      <a:pt x="337" y="636"/>
                      <a:pt x="337" y="636"/>
                    </a:cubicBezTo>
                    <a:cubicBezTo>
                      <a:pt x="363" y="591"/>
                      <a:pt x="428" y="281"/>
                      <a:pt x="501" y="141"/>
                    </a:cubicBezTo>
                    <a:cubicBezTo>
                      <a:pt x="556" y="36"/>
                      <a:pt x="702" y="21"/>
                      <a:pt x="702" y="21"/>
                    </a:cubicBezTo>
                    <a:cubicBezTo>
                      <a:pt x="702" y="21"/>
                      <a:pt x="763" y="117"/>
                      <a:pt x="910" y="104"/>
                    </a:cubicBezTo>
                    <a:cubicBezTo>
                      <a:pt x="1057" y="90"/>
                      <a:pt x="1084" y="0"/>
                      <a:pt x="1084" y="0"/>
                    </a:cubicBezTo>
                    <a:cubicBezTo>
                      <a:pt x="1084" y="0"/>
                      <a:pt x="1214" y="17"/>
                      <a:pt x="1254" y="50"/>
                    </a:cubicBezTo>
                    <a:cubicBezTo>
                      <a:pt x="1261" y="55"/>
                      <a:pt x="1326" y="216"/>
                      <a:pt x="1302" y="401"/>
                    </a:cubicBezTo>
                    <a:close/>
                  </a:path>
                </a:pathLst>
              </a:custGeom>
              <a:solidFill>
                <a:srgbClr val="FA72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任意多边形: 形状 178"/>
              <p:cNvSpPr/>
              <p:nvPr/>
            </p:nvSpPr>
            <p:spPr bwMode="auto">
              <a:xfrm>
                <a:off x="6639652" y="3617857"/>
                <a:ext cx="306257" cy="650587"/>
              </a:xfrm>
              <a:custGeom>
                <a:avLst/>
                <a:gdLst>
                  <a:gd name="T0" fmla="*/ 263 w 383"/>
                  <a:gd name="T1" fmla="*/ 406 h 816"/>
                  <a:gd name="T2" fmla="*/ 265 w 383"/>
                  <a:gd name="T3" fmla="*/ 816 h 816"/>
                  <a:gd name="T4" fmla="*/ 46 w 383"/>
                  <a:gd name="T5" fmla="*/ 440 h 816"/>
                  <a:gd name="T6" fmla="*/ 383 w 383"/>
                  <a:gd name="T7" fmla="*/ 0 h 816"/>
                  <a:gd name="T8" fmla="*/ 263 w 383"/>
                  <a:gd name="T9" fmla="*/ 406 h 816"/>
                </a:gdLst>
                <a:ahLst/>
                <a:cxnLst>
                  <a:cxn ang="0">
                    <a:pos x="T0" y="T1"/>
                  </a:cxn>
                  <a:cxn ang="0">
                    <a:pos x="T2" y="T3"/>
                  </a:cxn>
                  <a:cxn ang="0">
                    <a:pos x="T4" y="T5"/>
                  </a:cxn>
                  <a:cxn ang="0">
                    <a:pos x="T6" y="T7"/>
                  </a:cxn>
                  <a:cxn ang="0">
                    <a:pos x="T8" y="T9"/>
                  </a:cxn>
                </a:cxnLst>
                <a:rect l="0" t="0" r="r" b="b"/>
                <a:pathLst>
                  <a:path w="383" h="816">
                    <a:moveTo>
                      <a:pt x="263" y="406"/>
                    </a:moveTo>
                    <a:cubicBezTo>
                      <a:pt x="263" y="406"/>
                      <a:pt x="307" y="728"/>
                      <a:pt x="265" y="816"/>
                    </a:cubicBezTo>
                    <a:cubicBezTo>
                      <a:pt x="150" y="758"/>
                      <a:pt x="0" y="634"/>
                      <a:pt x="46" y="440"/>
                    </a:cubicBezTo>
                    <a:cubicBezTo>
                      <a:pt x="112" y="158"/>
                      <a:pt x="383" y="0"/>
                      <a:pt x="383" y="0"/>
                    </a:cubicBezTo>
                    <a:cubicBezTo>
                      <a:pt x="364" y="140"/>
                      <a:pt x="289" y="313"/>
                      <a:pt x="263" y="406"/>
                    </a:cubicBezTo>
                    <a:close/>
                  </a:path>
                </a:pathLst>
              </a:custGeom>
              <a:solidFill>
                <a:srgbClr val="ED69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任意多边形: 形状 179"/>
              <p:cNvSpPr/>
              <p:nvPr/>
            </p:nvSpPr>
            <p:spPr bwMode="auto">
              <a:xfrm>
                <a:off x="6583368" y="3768502"/>
                <a:ext cx="188720" cy="153956"/>
              </a:xfrm>
              <a:custGeom>
                <a:avLst/>
                <a:gdLst>
                  <a:gd name="T0" fmla="*/ 235 w 235"/>
                  <a:gd name="T1" fmla="*/ 0 h 194"/>
                  <a:gd name="T2" fmla="*/ 58 w 235"/>
                  <a:gd name="T3" fmla="*/ 36 h 194"/>
                  <a:gd name="T4" fmla="*/ 6 w 235"/>
                  <a:gd name="T5" fmla="*/ 144 h 194"/>
                  <a:gd name="T6" fmla="*/ 21 w 235"/>
                  <a:gd name="T7" fmla="*/ 192 h 194"/>
                  <a:gd name="T8" fmla="*/ 76 w 235"/>
                  <a:gd name="T9" fmla="*/ 125 h 194"/>
                  <a:gd name="T10" fmla="*/ 100 w 235"/>
                  <a:gd name="T11" fmla="*/ 119 h 194"/>
                  <a:gd name="T12" fmla="*/ 76 w 235"/>
                  <a:gd name="T13" fmla="*/ 158 h 194"/>
                  <a:gd name="T14" fmla="*/ 108 w 235"/>
                  <a:gd name="T15" fmla="*/ 142 h 194"/>
                  <a:gd name="T16" fmla="*/ 144 w 235"/>
                  <a:gd name="T17" fmla="*/ 112 h 194"/>
                  <a:gd name="T18" fmla="*/ 186 w 235"/>
                  <a:gd name="T19" fmla="*/ 74 h 194"/>
                  <a:gd name="T20" fmla="*/ 235 w 235"/>
                  <a:gd name="T21"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94">
                    <a:moveTo>
                      <a:pt x="235" y="0"/>
                    </a:moveTo>
                    <a:cubicBezTo>
                      <a:pt x="235" y="0"/>
                      <a:pt x="71" y="24"/>
                      <a:pt x="58" y="36"/>
                    </a:cubicBezTo>
                    <a:cubicBezTo>
                      <a:pt x="45" y="48"/>
                      <a:pt x="0" y="119"/>
                      <a:pt x="6" y="144"/>
                    </a:cubicBezTo>
                    <a:cubicBezTo>
                      <a:pt x="11" y="168"/>
                      <a:pt x="11" y="194"/>
                      <a:pt x="21" y="192"/>
                    </a:cubicBezTo>
                    <a:cubicBezTo>
                      <a:pt x="31" y="190"/>
                      <a:pt x="63" y="128"/>
                      <a:pt x="76" y="125"/>
                    </a:cubicBezTo>
                    <a:cubicBezTo>
                      <a:pt x="88" y="122"/>
                      <a:pt x="98" y="113"/>
                      <a:pt x="100" y="119"/>
                    </a:cubicBezTo>
                    <a:cubicBezTo>
                      <a:pt x="101" y="124"/>
                      <a:pt x="75" y="151"/>
                      <a:pt x="76" y="158"/>
                    </a:cubicBezTo>
                    <a:cubicBezTo>
                      <a:pt x="77" y="166"/>
                      <a:pt x="98" y="157"/>
                      <a:pt x="108" y="142"/>
                    </a:cubicBezTo>
                    <a:cubicBezTo>
                      <a:pt x="117" y="128"/>
                      <a:pt x="140" y="121"/>
                      <a:pt x="144" y="112"/>
                    </a:cubicBezTo>
                    <a:cubicBezTo>
                      <a:pt x="147" y="103"/>
                      <a:pt x="164" y="73"/>
                      <a:pt x="186" y="74"/>
                    </a:cubicBezTo>
                    <a:cubicBezTo>
                      <a:pt x="208" y="75"/>
                      <a:pt x="235" y="0"/>
                      <a:pt x="235" y="0"/>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任意多边形: 形状 180"/>
              <p:cNvSpPr/>
              <p:nvPr/>
            </p:nvSpPr>
            <p:spPr bwMode="auto">
              <a:xfrm>
                <a:off x="6727392" y="3763535"/>
                <a:ext cx="173821" cy="69529"/>
              </a:xfrm>
              <a:custGeom>
                <a:avLst/>
                <a:gdLst>
                  <a:gd name="T0" fmla="*/ 103 w 105"/>
                  <a:gd name="T1" fmla="*/ 0 h 42"/>
                  <a:gd name="T2" fmla="*/ 27 w 105"/>
                  <a:gd name="T3" fmla="*/ 3 h 42"/>
                  <a:gd name="T4" fmla="*/ 0 w 105"/>
                  <a:gd name="T5" fmla="*/ 38 h 42"/>
                  <a:gd name="T6" fmla="*/ 105 w 105"/>
                  <a:gd name="T7" fmla="*/ 42 h 42"/>
                  <a:gd name="T8" fmla="*/ 103 w 105"/>
                  <a:gd name="T9" fmla="*/ 0 h 42"/>
                </a:gdLst>
                <a:ahLst/>
                <a:cxnLst>
                  <a:cxn ang="0">
                    <a:pos x="T0" y="T1"/>
                  </a:cxn>
                  <a:cxn ang="0">
                    <a:pos x="T2" y="T3"/>
                  </a:cxn>
                  <a:cxn ang="0">
                    <a:pos x="T4" y="T5"/>
                  </a:cxn>
                  <a:cxn ang="0">
                    <a:pos x="T6" y="T7"/>
                  </a:cxn>
                  <a:cxn ang="0">
                    <a:pos x="T8" y="T9"/>
                  </a:cxn>
                </a:cxnLst>
                <a:rect l="0" t="0" r="r" b="b"/>
                <a:pathLst>
                  <a:path w="105" h="42">
                    <a:moveTo>
                      <a:pt x="103" y="0"/>
                    </a:moveTo>
                    <a:lnTo>
                      <a:pt x="27" y="3"/>
                    </a:lnTo>
                    <a:lnTo>
                      <a:pt x="0" y="38"/>
                    </a:lnTo>
                    <a:lnTo>
                      <a:pt x="105" y="42"/>
                    </a:lnTo>
                    <a:lnTo>
                      <a:pt x="103" y="0"/>
                    </a:ln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任意多边形: 形状 181"/>
              <p:cNvSpPr/>
              <p:nvPr/>
            </p:nvSpPr>
            <p:spPr bwMode="auto">
              <a:xfrm>
                <a:off x="6765467" y="3296702"/>
                <a:ext cx="437036" cy="566160"/>
              </a:xfrm>
              <a:custGeom>
                <a:avLst/>
                <a:gdLst>
                  <a:gd name="T0" fmla="*/ 7 w 547"/>
                  <a:gd name="T1" fmla="*/ 0 h 708"/>
                  <a:gd name="T2" fmla="*/ 248 w 547"/>
                  <a:gd name="T3" fmla="*/ 104 h 708"/>
                  <a:gd name="T4" fmla="*/ 542 w 547"/>
                  <a:gd name="T5" fmla="*/ 650 h 708"/>
                  <a:gd name="T6" fmla="*/ 7 w 547"/>
                  <a:gd name="T7" fmla="*/ 677 h 708"/>
                  <a:gd name="T8" fmla="*/ 82 w 547"/>
                  <a:gd name="T9" fmla="*/ 571 h 708"/>
                  <a:gd name="T10" fmla="*/ 314 w 547"/>
                  <a:gd name="T11" fmla="*/ 522 h 708"/>
                  <a:gd name="T12" fmla="*/ 159 w 547"/>
                  <a:gd name="T13" fmla="*/ 356 h 708"/>
                  <a:gd name="T14" fmla="*/ 7 w 547"/>
                  <a:gd name="T15" fmla="*/ 0 h 7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 h="708">
                    <a:moveTo>
                      <a:pt x="7" y="0"/>
                    </a:moveTo>
                    <a:cubicBezTo>
                      <a:pt x="7" y="0"/>
                      <a:pt x="196" y="22"/>
                      <a:pt x="248" y="104"/>
                    </a:cubicBezTo>
                    <a:cubicBezTo>
                      <a:pt x="314" y="206"/>
                      <a:pt x="547" y="547"/>
                      <a:pt x="542" y="650"/>
                    </a:cubicBezTo>
                    <a:cubicBezTo>
                      <a:pt x="542" y="650"/>
                      <a:pt x="397" y="708"/>
                      <a:pt x="7" y="677"/>
                    </a:cubicBezTo>
                    <a:cubicBezTo>
                      <a:pt x="7" y="677"/>
                      <a:pt x="0" y="618"/>
                      <a:pt x="82" y="571"/>
                    </a:cubicBezTo>
                    <a:cubicBezTo>
                      <a:pt x="82" y="571"/>
                      <a:pt x="291" y="542"/>
                      <a:pt x="314" y="522"/>
                    </a:cubicBezTo>
                    <a:cubicBezTo>
                      <a:pt x="159" y="356"/>
                      <a:pt x="159" y="356"/>
                      <a:pt x="159" y="356"/>
                    </a:cubicBezTo>
                    <a:lnTo>
                      <a:pt x="7" y="0"/>
                    </a:lnTo>
                    <a:close/>
                  </a:path>
                </a:pathLst>
              </a:custGeom>
              <a:solidFill>
                <a:srgbClr val="FA72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任意多边形: 形状 182"/>
              <p:cNvSpPr/>
              <p:nvPr/>
            </p:nvSpPr>
            <p:spPr bwMode="auto">
              <a:xfrm>
                <a:off x="5816901" y="3472178"/>
                <a:ext cx="226796" cy="238383"/>
              </a:xfrm>
              <a:custGeom>
                <a:avLst/>
                <a:gdLst>
                  <a:gd name="T0" fmla="*/ 26 w 284"/>
                  <a:gd name="T1" fmla="*/ 13 h 298"/>
                  <a:gd name="T2" fmla="*/ 156 w 284"/>
                  <a:gd name="T3" fmla="*/ 1 h 298"/>
                  <a:gd name="T4" fmla="*/ 180 w 284"/>
                  <a:gd name="T5" fmla="*/ 15 h 298"/>
                  <a:gd name="T6" fmla="*/ 278 w 284"/>
                  <a:gd name="T7" fmla="*/ 251 h 298"/>
                  <a:gd name="T8" fmla="*/ 258 w 284"/>
                  <a:gd name="T9" fmla="*/ 284 h 298"/>
                  <a:gd name="T10" fmla="*/ 123 w 284"/>
                  <a:gd name="T11" fmla="*/ 297 h 298"/>
                  <a:gd name="T12" fmla="*/ 99 w 284"/>
                  <a:gd name="T13" fmla="*/ 282 h 298"/>
                  <a:gd name="T14" fmla="*/ 6 w 284"/>
                  <a:gd name="T15" fmla="*/ 46 h 298"/>
                  <a:gd name="T16" fmla="*/ 26 w 284"/>
                  <a:gd name="T17" fmla="*/ 1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 h="298">
                    <a:moveTo>
                      <a:pt x="26" y="13"/>
                    </a:moveTo>
                    <a:cubicBezTo>
                      <a:pt x="156" y="1"/>
                      <a:pt x="156" y="1"/>
                      <a:pt x="156" y="1"/>
                    </a:cubicBezTo>
                    <a:cubicBezTo>
                      <a:pt x="166" y="0"/>
                      <a:pt x="176" y="6"/>
                      <a:pt x="180" y="15"/>
                    </a:cubicBezTo>
                    <a:cubicBezTo>
                      <a:pt x="278" y="251"/>
                      <a:pt x="278" y="251"/>
                      <a:pt x="278" y="251"/>
                    </a:cubicBezTo>
                    <a:cubicBezTo>
                      <a:pt x="284" y="266"/>
                      <a:pt x="274" y="282"/>
                      <a:pt x="258" y="284"/>
                    </a:cubicBezTo>
                    <a:cubicBezTo>
                      <a:pt x="123" y="297"/>
                      <a:pt x="123" y="297"/>
                      <a:pt x="123" y="297"/>
                    </a:cubicBezTo>
                    <a:cubicBezTo>
                      <a:pt x="113" y="298"/>
                      <a:pt x="103" y="291"/>
                      <a:pt x="99" y="282"/>
                    </a:cubicBezTo>
                    <a:cubicBezTo>
                      <a:pt x="6" y="46"/>
                      <a:pt x="6" y="46"/>
                      <a:pt x="6" y="46"/>
                    </a:cubicBezTo>
                    <a:cubicBezTo>
                      <a:pt x="0" y="31"/>
                      <a:pt x="10" y="15"/>
                      <a:pt x="26" y="13"/>
                    </a:cubicBezTo>
                    <a:close/>
                  </a:path>
                </a:pathLst>
              </a:custGeom>
              <a:solidFill>
                <a:srgbClr val="120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任意多边形: 形状 183"/>
              <p:cNvSpPr/>
              <p:nvPr/>
            </p:nvSpPr>
            <p:spPr bwMode="auto">
              <a:xfrm>
                <a:off x="5800346" y="3533431"/>
                <a:ext cx="109259" cy="145679"/>
              </a:xfrm>
              <a:custGeom>
                <a:avLst/>
                <a:gdLst>
                  <a:gd name="T0" fmla="*/ 34 w 137"/>
                  <a:gd name="T1" fmla="*/ 182 h 182"/>
                  <a:gd name="T2" fmla="*/ 3 w 137"/>
                  <a:gd name="T3" fmla="*/ 108 h 182"/>
                  <a:gd name="T4" fmla="*/ 59 w 137"/>
                  <a:gd name="T5" fmla="*/ 20 h 182"/>
                  <a:gd name="T6" fmla="*/ 124 w 137"/>
                  <a:gd name="T7" fmla="*/ 35 h 182"/>
                  <a:gd name="T8" fmla="*/ 89 w 137"/>
                  <a:gd name="T9" fmla="*/ 100 h 182"/>
                  <a:gd name="T10" fmla="*/ 93 w 137"/>
                  <a:gd name="T11" fmla="*/ 147 h 182"/>
                  <a:gd name="T12" fmla="*/ 34 w 137"/>
                  <a:gd name="T13" fmla="*/ 182 h 182"/>
                </a:gdLst>
                <a:ahLst/>
                <a:cxnLst>
                  <a:cxn ang="0">
                    <a:pos x="T0" y="T1"/>
                  </a:cxn>
                  <a:cxn ang="0">
                    <a:pos x="T2" y="T3"/>
                  </a:cxn>
                  <a:cxn ang="0">
                    <a:pos x="T4" y="T5"/>
                  </a:cxn>
                  <a:cxn ang="0">
                    <a:pos x="T6" y="T7"/>
                  </a:cxn>
                  <a:cxn ang="0">
                    <a:pos x="T8" y="T9"/>
                  </a:cxn>
                  <a:cxn ang="0">
                    <a:pos x="T10" y="T11"/>
                  </a:cxn>
                  <a:cxn ang="0">
                    <a:pos x="T12" y="T13"/>
                  </a:cxn>
                </a:cxnLst>
                <a:rect l="0" t="0" r="r" b="b"/>
                <a:pathLst>
                  <a:path w="137" h="182">
                    <a:moveTo>
                      <a:pt x="34" y="182"/>
                    </a:moveTo>
                    <a:cubicBezTo>
                      <a:pt x="34" y="182"/>
                      <a:pt x="0" y="123"/>
                      <a:pt x="3" y="108"/>
                    </a:cubicBezTo>
                    <a:cubicBezTo>
                      <a:pt x="5" y="94"/>
                      <a:pt x="41" y="27"/>
                      <a:pt x="59" y="20"/>
                    </a:cubicBezTo>
                    <a:cubicBezTo>
                      <a:pt x="91" y="8"/>
                      <a:pt x="137" y="0"/>
                      <a:pt x="124" y="35"/>
                    </a:cubicBezTo>
                    <a:cubicBezTo>
                      <a:pt x="116" y="57"/>
                      <a:pt x="83" y="90"/>
                      <a:pt x="89" y="100"/>
                    </a:cubicBezTo>
                    <a:cubicBezTo>
                      <a:pt x="95" y="110"/>
                      <a:pt x="93" y="147"/>
                      <a:pt x="93" y="147"/>
                    </a:cubicBezTo>
                    <a:lnTo>
                      <a:pt x="34" y="182"/>
                    </a:ln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任意多边形: 形状 184"/>
              <p:cNvSpPr/>
              <p:nvPr/>
            </p:nvSpPr>
            <p:spPr bwMode="auto">
              <a:xfrm>
                <a:off x="8929125" y="4564768"/>
                <a:ext cx="1026372" cy="1536247"/>
              </a:xfrm>
              <a:custGeom>
                <a:avLst/>
                <a:gdLst>
                  <a:gd name="T0" fmla="*/ 1278 w 1286"/>
                  <a:gd name="T1" fmla="*/ 1436 h 1923"/>
                  <a:gd name="T2" fmla="*/ 617 w 1286"/>
                  <a:gd name="T3" fmla="*/ 1923 h 1923"/>
                  <a:gd name="T4" fmla="*/ 0 w 1286"/>
                  <a:gd name="T5" fmla="*/ 1923 h 1923"/>
                  <a:gd name="T6" fmla="*/ 49 w 1286"/>
                  <a:gd name="T7" fmla="*/ 189 h 1923"/>
                  <a:gd name="T8" fmla="*/ 785 w 1286"/>
                  <a:gd name="T9" fmla="*/ 180 h 1923"/>
                  <a:gd name="T10" fmla="*/ 1284 w 1286"/>
                  <a:gd name="T11" fmla="*/ 1329 h 1923"/>
                  <a:gd name="T12" fmla="*/ 1278 w 1286"/>
                  <a:gd name="T13" fmla="*/ 1436 h 1923"/>
                </a:gdLst>
                <a:ahLst/>
                <a:cxnLst>
                  <a:cxn ang="0">
                    <a:pos x="T0" y="T1"/>
                  </a:cxn>
                  <a:cxn ang="0">
                    <a:pos x="T2" y="T3"/>
                  </a:cxn>
                  <a:cxn ang="0">
                    <a:pos x="T4" y="T5"/>
                  </a:cxn>
                  <a:cxn ang="0">
                    <a:pos x="T6" y="T7"/>
                  </a:cxn>
                  <a:cxn ang="0">
                    <a:pos x="T8" y="T9"/>
                  </a:cxn>
                  <a:cxn ang="0">
                    <a:pos x="T10" y="T11"/>
                  </a:cxn>
                  <a:cxn ang="0">
                    <a:pos x="T12" y="T13"/>
                  </a:cxn>
                </a:cxnLst>
                <a:rect l="0" t="0" r="r" b="b"/>
                <a:pathLst>
                  <a:path w="1286" h="1923">
                    <a:moveTo>
                      <a:pt x="1278" y="1436"/>
                    </a:moveTo>
                    <a:cubicBezTo>
                      <a:pt x="1232" y="1733"/>
                      <a:pt x="928" y="1923"/>
                      <a:pt x="617" y="1923"/>
                    </a:cubicBezTo>
                    <a:cubicBezTo>
                      <a:pt x="0" y="1923"/>
                      <a:pt x="0" y="1923"/>
                      <a:pt x="0" y="1923"/>
                    </a:cubicBezTo>
                    <a:cubicBezTo>
                      <a:pt x="49" y="189"/>
                      <a:pt x="49" y="189"/>
                      <a:pt x="49" y="189"/>
                    </a:cubicBezTo>
                    <a:cubicBezTo>
                      <a:pt x="49" y="189"/>
                      <a:pt x="637" y="0"/>
                      <a:pt x="785" y="180"/>
                    </a:cubicBezTo>
                    <a:cubicBezTo>
                      <a:pt x="914" y="337"/>
                      <a:pt x="1265" y="960"/>
                      <a:pt x="1284" y="1329"/>
                    </a:cubicBezTo>
                    <a:cubicBezTo>
                      <a:pt x="1286" y="1366"/>
                      <a:pt x="1284" y="1401"/>
                      <a:pt x="1278" y="1436"/>
                    </a:cubicBezTo>
                    <a:close/>
                  </a:path>
                </a:pathLst>
              </a:custGeom>
              <a:solidFill>
                <a:srgbClr val="DDE8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任意多边形: 形状 185"/>
              <p:cNvSpPr/>
              <p:nvPr/>
            </p:nvSpPr>
            <p:spPr bwMode="auto">
              <a:xfrm>
                <a:off x="8642734" y="4523382"/>
                <a:ext cx="1066103" cy="1577634"/>
              </a:xfrm>
              <a:custGeom>
                <a:avLst/>
                <a:gdLst>
                  <a:gd name="T0" fmla="*/ 0 w 1337"/>
                  <a:gd name="T1" fmla="*/ 424 h 1975"/>
                  <a:gd name="T2" fmla="*/ 990 w 1337"/>
                  <a:gd name="T3" fmla="*/ 277 h 1975"/>
                  <a:gd name="T4" fmla="*/ 1321 w 1337"/>
                  <a:gd name="T5" fmla="*/ 1381 h 1975"/>
                  <a:gd name="T6" fmla="*/ 708 w 1337"/>
                  <a:gd name="T7" fmla="*/ 1975 h 1975"/>
                  <a:gd name="T8" fmla="*/ 140 w 1337"/>
                  <a:gd name="T9" fmla="*/ 1975 h 1975"/>
                  <a:gd name="T10" fmla="*/ 0 w 1337"/>
                  <a:gd name="T11" fmla="*/ 424 h 1975"/>
                </a:gdLst>
                <a:ahLst/>
                <a:cxnLst>
                  <a:cxn ang="0">
                    <a:pos x="T0" y="T1"/>
                  </a:cxn>
                  <a:cxn ang="0">
                    <a:pos x="T2" y="T3"/>
                  </a:cxn>
                  <a:cxn ang="0">
                    <a:pos x="T4" y="T5"/>
                  </a:cxn>
                  <a:cxn ang="0">
                    <a:pos x="T6" y="T7"/>
                  </a:cxn>
                  <a:cxn ang="0">
                    <a:pos x="T8" y="T9"/>
                  </a:cxn>
                  <a:cxn ang="0">
                    <a:pos x="T10" y="T11"/>
                  </a:cxn>
                </a:cxnLst>
                <a:rect l="0" t="0" r="r" b="b"/>
                <a:pathLst>
                  <a:path w="1337" h="1975">
                    <a:moveTo>
                      <a:pt x="0" y="424"/>
                    </a:moveTo>
                    <a:cubicBezTo>
                      <a:pt x="0" y="424"/>
                      <a:pt x="832" y="0"/>
                      <a:pt x="990" y="277"/>
                    </a:cubicBezTo>
                    <a:cubicBezTo>
                      <a:pt x="1074" y="424"/>
                      <a:pt x="1304" y="1012"/>
                      <a:pt x="1321" y="1381"/>
                    </a:cubicBezTo>
                    <a:cubicBezTo>
                      <a:pt x="1337" y="1739"/>
                      <a:pt x="1027" y="1975"/>
                      <a:pt x="708" y="1975"/>
                    </a:cubicBezTo>
                    <a:cubicBezTo>
                      <a:pt x="140" y="1975"/>
                      <a:pt x="140" y="1975"/>
                      <a:pt x="140" y="1975"/>
                    </a:cubicBezTo>
                    <a:lnTo>
                      <a:pt x="0" y="424"/>
                    </a:lnTo>
                    <a:close/>
                  </a:path>
                </a:pathLst>
              </a:custGeom>
              <a:solidFill>
                <a:srgbClr val="3662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任意多边形: 形状 186"/>
              <p:cNvSpPr/>
              <p:nvPr/>
            </p:nvSpPr>
            <p:spPr bwMode="auto">
              <a:xfrm>
                <a:off x="7333282" y="3794989"/>
                <a:ext cx="1443542" cy="1455131"/>
              </a:xfrm>
              <a:custGeom>
                <a:avLst/>
                <a:gdLst>
                  <a:gd name="T0" fmla="*/ 1797 w 1808"/>
                  <a:gd name="T1" fmla="*/ 1573 h 1823"/>
                  <a:gd name="T2" fmla="*/ 1622 w 1808"/>
                  <a:gd name="T3" fmla="*/ 1672 h 1823"/>
                  <a:gd name="T4" fmla="*/ 1567 w 1808"/>
                  <a:gd name="T5" fmla="*/ 1687 h 1823"/>
                  <a:gd name="T6" fmla="*/ 567 w 1808"/>
                  <a:gd name="T7" fmla="*/ 1797 h 1823"/>
                  <a:gd name="T8" fmla="*/ 0 w 1808"/>
                  <a:gd name="T9" fmla="*/ 31 h 1823"/>
                  <a:gd name="T10" fmla="*/ 834 w 1808"/>
                  <a:gd name="T11" fmla="*/ 5 h 1823"/>
                  <a:gd name="T12" fmla="*/ 1157 w 1808"/>
                  <a:gd name="T13" fmla="*/ 1 h 1823"/>
                  <a:gd name="T14" fmla="*/ 1185 w 1808"/>
                  <a:gd name="T15" fmla="*/ 2 h 1823"/>
                  <a:gd name="T16" fmla="*/ 1267 w 1808"/>
                  <a:gd name="T17" fmla="*/ 45 h 1823"/>
                  <a:gd name="T18" fmla="*/ 1397 w 1808"/>
                  <a:gd name="T19" fmla="*/ 374 h 1823"/>
                  <a:gd name="T20" fmla="*/ 1581 w 1808"/>
                  <a:gd name="T21" fmla="*/ 855 h 1823"/>
                  <a:gd name="T22" fmla="*/ 1629 w 1808"/>
                  <a:gd name="T23" fmla="*/ 986 h 1823"/>
                  <a:gd name="T24" fmla="*/ 1642 w 1808"/>
                  <a:gd name="T25" fmla="*/ 1023 h 1823"/>
                  <a:gd name="T26" fmla="*/ 1797 w 1808"/>
                  <a:gd name="T27" fmla="*/ 1573 h 1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08" h="1823">
                    <a:moveTo>
                      <a:pt x="1797" y="1573"/>
                    </a:moveTo>
                    <a:cubicBezTo>
                      <a:pt x="1790" y="1609"/>
                      <a:pt x="1722" y="1642"/>
                      <a:pt x="1622" y="1672"/>
                    </a:cubicBezTo>
                    <a:cubicBezTo>
                      <a:pt x="1605" y="1677"/>
                      <a:pt x="1586" y="1682"/>
                      <a:pt x="1567" y="1687"/>
                    </a:cubicBezTo>
                    <a:cubicBezTo>
                      <a:pt x="1227" y="1774"/>
                      <a:pt x="624" y="1823"/>
                      <a:pt x="567" y="1797"/>
                    </a:cubicBezTo>
                    <a:cubicBezTo>
                      <a:pt x="487" y="1762"/>
                      <a:pt x="0" y="31"/>
                      <a:pt x="0" y="31"/>
                    </a:cubicBezTo>
                    <a:cubicBezTo>
                      <a:pt x="0" y="31"/>
                      <a:pt x="465" y="14"/>
                      <a:pt x="834" y="5"/>
                    </a:cubicBezTo>
                    <a:cubicBezTo>
                      <a:pt x="961" y="2"/>
                      <a:pt x="1076" y="0"/>
                      <a:pt x="1157" y="1"/>
                    </a:cubicBezTo>
                    <a:cubicBezTo>
                      <a:pt x="1167" y="1"/>
                      <a:pt x="1177" y="1"/>
                      <a:pt x="1185" y="2"/>
                    </a:cubicBezTo>
                    <a:cubicBezTo>
                      <a:pt x="1221" y="8"/>
                      <a:pt x="1247" y="22"/>
                      <a:pt x="1267" y="45"/>
                    </a:cubicBezTo>
                    <a:cubicBezTo>
                      <a:pt x="1327" y="108"/>
                      <a:pt x="1342" y="235"/>
                      <a:pt x="1397" y="374"/>
                    </a:cubicBezTo>
                    <a:cubicBezTo>
                      <a:pt x="1451" y="512"/>
                      <a:pt x="1518" y="684"/>
                      <a:pt x="1581" y="855"/>
                    </a:cubicBezTo>
                    <a:cubicBezTo>
                      <a:pt x="1598" y="899"/>
                      <a:pt x="1614" y="943"/>
                      <a:pt x="1629" y="986"/>
                    </a:cubicBezTo>
                    <a:cubicBezTo>
                      <a:pt x="1634" y="998"/>
                      <a:pt x="1638" y="1011"/>
                      <a:pt x="1642" y="1023"/>
                    </a:cubicBezTo>
                    <a:cubicBezTo>
                      <a:pt x="1736" y="1285"/>
                      <a:pt x="1808" y="1514"/>
                      <a:pt x="1797" y="1573"/>
                    </a:cubicBezTo>
                    <a:close/>
                  </a:path>
                </a:pathLst>
              </a:custGeom>
              <a:solidFill>
                <a:srgbClr val="BED2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任意多边形: 形状 187"/>
              <p:cNvSpPr/>
              <p:nvPr/>
            </p:nvSpPr>
            <p:spPr bwMode="auto">
              <a:xfrm>
                <a:off x="9180751" y="5654046"/>
                <a:ext cx="768123" cy="446968"/>
              </a:xfrm>
              <a:custGeom>
                <a:avLst/>
                <a:gdLst>
                  <a:gd name="T0" fmla="*/ 963 w 963"/>
                  <a:gd name="T1" fmla="*/ 72 h 559"/>
                  <a:gd name="T2" fmla="*/ 302 w 963"/>
                  <a:gd name="T3" fmla="*/ 559 h 559"/>
                  <a:gd name="T4" fmla="*/ 0 w 963"/>
                  <a:gd name="T5" fmla="*/ 559 h 559"/>
                  <a:gd name="T6" fmla="*/ 963 w 963"/>
                  <a:gd name="T7" fmla="*/ 72 h 559"/>
                </a:gdLst>
                <a:ahLst/>
                <a:cxnLst>
                  <a:cxn ang="0">
                    <a:pos x="T0" y="T1"/>
                  </a:cxn>
                  <a:cxn ang="0">
                    <a:pos x="T2" y="T3"/>
                  </a:cxn>
                  <a:cxn ang="0">
                    <a:pos x="T4" y="T5"/>
                  </a:cxn>
                  <a:cxn ang="0">
                    <a:pos x="T6" y="T7"/>
                  </a:cxn>
                </a:cxnLst>
                <a:rect l="0" t="0" r="r" b="b"/>
                <a:pathLst>
                  <a:path w="963" h="559">
                    <a:moveTo>
                      <a:pt x="963" y="72"/>
                    </a:moveTo>
                    <a:cubicBezTo>
                      <a:pt x="917" y="369"/>
                      <a:pt x="613" y="559"/>
                      <a:pt x="302" y="559"/>
                    </a:cubicBezTo>
                    <a:cubicBezTo>
                      <a:pt x="0" y="559"/>
                      <a:pt x="0" y="559"/>
                      <a:pt x="0" y="559"/>
                    </a:cubicBezTo>
                    <a:cubicBezTo>
                      <a:pt x="201" y="422"/>
                      <a:pt x="384" y="0"/>
                      <a:pt x="963" y="72"/>
                    </a:cubicBezTo>
                    <a:close/>
                  </a:path>
                </a:pathLst>
              </a:custGeom>
              <a:solidFill>
                <a:srgbClr val="BED2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任意多边形: 形状 188"/>
              <p:cNvSpPr/>
              <p:nvPr/>
            </p:nvSpPr>
            <p:spPr bwMode="auto">
              <a:xfrm>
                <a:off x="7867988" y="3796644"/>
                <a:ext cx="908836" cy="1332629"/>
              </a:xfrm>
              <a:custGeom>
                <a:avLst/>
                <a:gdLst>
                  <a:gd name="T0" fmla="*/ 972 w 1138"/>
                  <a:gd name="T1" fmla="*/ 1021 h 1670"/>
                  <a:gd name="T2" fmla="*/ 914 w 1138"/>
                  <a:gd name="T3" fmla="*/ 1011 h 1670"/>
                  <a:gd name="T4" fmla="*/ 904 w 1138"/>
                  <a:gd name="T5" fmla="*/ 996 h 1670"/>
                  <a:gd name="T6" fmla="*/ 911 w 1138"/>
                  <a:gd name="T7" fmla="*/ 853 h 1670"/>
                  <a:gd name="T8" fmla="*/ 727 w 1138"/>
                  <a:gd name="T9" fmla="*/ 372 h 1670"/>
                  <a:gd name="T10" fmla="*/ 597 w 1138"/>
                  <a:gd name="T11" fmla="*/ 43 h 1670"/>
                  <a:gd name="T12" fmla="*/ 515 w 1138"/>
                  <a:gd name="T13" fmla="*/ 0 h 1670"/>
                  <a:gd name="T14" fmla="*/ 361 w 1138"/>
                  <a:gd name="T15" fmla="*/ 3 h 1670"/>
                  <a:gd name="T16" fmla="*/ 253 w 1138"/>
                  <a:gd name="T17" fmla="*/ 106 h 1670"/>
                  <a:gd name="T18" fmla="*/ 187 w 1138"/>
                  <a:gd name="T19" fmla="*/ 512 h 1670"/>
                  <a:gd name="T20" fmla="*/ 288 w 1138"/>
                  <a:gd name="T21" fmla="*/ 709 h 1670"/>
                  <a:gd name="T22" fmla="*/ 323 w 1138"/>
                  <a:gd name="T23" fmla="*/ 640 h 1670"/>
                  <a:gd name="T24" fmla="*/ 400 w 1138"/>
                  <a:gd name="T25" fmla="*/ 961 h 1670"/>
                  <a:gd name="T26" fmla="*/ 312 w 1138"/>
                  <a:gd name="T27" fmla="*/ 1289 h 1670"/>
                  <a:gd name="T28" fmla="*/ 318 w 1138"/>
                  <a:gd name="T29" fmla="*/ 1436 h 1670"/>
                  <a:gd name="T30" fmla="*/ 330 w 1138"/>
                  <a:gd name="T31" fmla="*/ 1436 h 1670"/>
                  <a:gd name="T32" fmla="*/ 350 w 1138"/>
                  <a:gd name="T33" fmla="*/ 1525 h 1670"/>
                  <a:gd name="T34" fmla="*/ 952 w 1138"/>
                  <a:gd name="T35" fmla="*/ 1670 h 1670"/>
                  <a:gd name="T36" fmla="*/ 1127 w 1138"/>
                  <a:gd name="T37" fmla="*/ 1571 h 1670"/>
                  <a:gd name="T38" fmla="*/ 972 w 1138"/>
                  <a:gd name="T39" fmla="*/ 1021 h 1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8" h="1670">
                    <a:moveTo>
                      <a:pt x="972" y="1021"/>
                    </a:moveTo>
                    <a:cubicBezTo>
                      <a:pt x="957" y="1018"/>
                      <a:pt x="937" y="1015"/>
                      <a:pt x="914" y="1011"/>
                    </a:cubicBezTo>
                    <a:cubicBezTo>
                      <a:pt x="910" y="1006"/>
                      <a:pt x="906" y="1001"/>
                      <a:pt x="904" y="996"/>
                    </a:cubicBezTo>
                    <a:cubicBezTo>
                      <a:pt x="895" y="976"/>
                      <a:pt x="901" y="919"/>
                      <a:pt x="911" y="853"/>
                    </a:cubicBezTo>
                    <a:cubicBezTo>
                      <a:pt x="848" y="682"/>
                      <a:pt x="781" y="510"/>
                      <a:pt x="727" y="372"/>
                    </a:cubicBezTo>
                    <a:cubicBezTo>
                      <a:pt x="672" y="233"/>
                      <a:pt x="657" y="106"/>
                      <a:pt x="597" y="43"/>
                    </a:cubicBezTo>
                    <a:cubicBezTo>
                      <a:pt x="577" y="20"/>
                      <a:pt x="551" y="6"/>
                      <a:pt x="515" y="0"/>
                    </a:cubicBezTo>
                    <a:cubicBezTo>
                      <a:pt x="466" y="1"/>
                      <a:pt x="414" y="2"/>
                      <a:pt x="361" y="3"/>
                    </a:cubicBezTo>
                    <a:cubicBezTo>
                      <a:pt x="342" y="41"/>
                      <a:pt x="309" y="76"/>
                      <a:pt x="253" y="106"/>
                    </a:cubicBezTo>
                    <a:cubicBezTo>
                      <a:pt x="0" y="239"/>
                      <a:pt x="187" y="512"/>
                      <a:pt x="187" y="512"/>
                    </a:cubicBezTo>
                    <a:cubicBezTo>
                      <a:pt x="189" y="514"/>
                      <a:pt x="288" y="709"/>
                      <a:pt x="288" y="709"/>
                    </a:cubicBezTo>
                    <a:cubicBezTo>
                      <a:pt x="287" y="695"/>
                      <a:pt x="301" y="671"/>
                      <a:pt x="323" y="640"/>
                    </a:cubicBezTo>
                    <a:cubicBezTo>
                      <a:pt x="340" y="757"/>
                      <a:pt x="367" y="876"/>
                      <a:pt x="400" y="961"/>
                    </a:cubicBezTo>
                    <a:cubicBezTo>
                      <a:pt x="382" y="1052"/>
                      <a:pt x="336" y="1186"/>
                      <a:pt x="312" y="1289"/>
                    </a:cubicBezTo>
                    <a:cubicBezTo>
                      <a:pt x="292" y="1371"/>
                      <a:pt x="286" y="1432"/>
                      <a:pt x="318" y="1436"/>
                    </a:cubicBezTo>
                    <a:cubicBezTo>
                      <a:pt x="322" y="1436"/>
                      <a:pt x="326" y="1436"/>
                      <a:pt x="330" y="1436"/>
                    </a:cubicBezTo>
                    <a:cubicBezTo>
                      <a:pt x="328" y="1464"/>
                      <a:pt x="334" y="1494"/>
                      <a:pt x="350" y="1525"/>
                    </a:cubicBezTo>
                    <a:cubicBezTo>
                      <a:pt x="413" y="1648"/>
                      <a:pt x="717" y="1670"/>
                      <a:pt x="952" y="1670"/>
                    </a:cubicBezTo>
                    <a:cubicBezTo>
                      <a:pt x="1052" y="1640"/>
                      <a:pt x="1120" y="1607"/>
                      <a:pt x="1127" y="1571"/>
                    </a:cubicBezTo>
                    <a:cubicBezTo>
                      <a:pt x="1138" y="1512"/>
                      <a:pt x="1066" y="1283"/>
                      <a:pt x="972" y="1021"/>
                    </a:cubicBezTo>
                    <a:close/>
                  </a:path>
                </a:pathLst>
              </a:custGeom>
              <a:solidFill>
                <a:srgbClr val="93B3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任意多边形: 形状 189"/>
              <p:cNvSpPr/>
              <p:nvPr/>
            </p:nvSpPr>
            <p:spPr bwMode="auto">
              <a:xfrm>
                <a:off x="8126237" y="4768388"/>
                <a:ext cx="1557768" cy="1335940"/>
              </a:xfrm>
              <a:custGeom>
                <a:avLst/>
                <a:gdLst>
                  <a:gd name="T0" fmla="*/ 1799 w 1952"/>
                  <a:gd name="T1" fmla="*/ 1402 h 1674"/>
                  <a:gd name="T2" fmla="*/ 1294 w 1952"/>
                  <a:gd name="T3" fmla="*/ 1670 h 1674"/>
                  <a:gd name="T4" fmla="*/ 419 w 1952"/>
                  <a:gd name="T5" fmla="*/ 1671 h 1674"/>
                  <a:gd name="T6" fmla="*/ 0 w 1952"/>
                  <a:gd name="T7" fmla="*/ 1671 h 1674"/>
                  <a:gd name="T8" fmla="*/ 472 w 1952"/>
                  <a:gd name="T9" fmla="*/ 119 h 1674"/>
                  <a:gd name="T10" fmla="*/ 1812 w 1952"/>
                  <a:gd name="T11" fmla="*/ 158 h 1674"/>
                  <a:gd name="T12" fmla="*/ 1940 w 1952"/>
                  <a:gd name="T13" fmla="*/ 900 h 1674"/>
                  <a:gd name="T14" fmla="*/ 1799 w 1952"/>
                  <a:gd name="T15" fmla="*/ 1402 h 16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2" h="1674">
                    <a:moveTo>
                      <a:pt x="1799" y="1402"/>
                    </a:moveTo>
                    <a:cubicBezTo>
                      <a:pt x="1680" y="1568"/>
                      <a:pt x="1497" y="1674"/>
                      <a:pt x="1294" y="1670"/>
                    </a:cubicBezTo>
                    <a:cubicBezTo>
                      <a:pt x="419" y="1671"/>
                      <a:pt x="419" y="1671"/>
                      <a:pt x="419" y="1671"/>
                    </a:cubicBezTo>
                    <a:cubicBezTo>
                      <a:pt x="0" y="1671"/>
                      <a:pt x="0" y="1671"/>
                      <a:pt x="0" y="1671"/>
                    </a:cubicBezTo>
                    <a:cubicBezTo>
                      <a:pt x="472" y="119"/>
                      <a:pt x="472" y="119"/>
                      <a:pt x="472" y="119"/>
                    </a:cubicBezTo>
                    <a:cubicBezTo>
                      <a:pt x="472" y="119"/>
                      <a:pt x="1665" y="0"/>
                      <a:pt x="1812" y="158"/>
                    </a:cubicBezTo>
                    <a:cubicBezTo>
                      <a:pt x="1880" y="232"/>
                      <a:pt x="1919" y="564"/>
                      <a:pt x="1940" y="900"/>
                    </a:cubicBezTo>
                    <a:cubicBezTo>
                      <a:pt x="1952" y="1089"/>
                      <a:pt x="1897" y="1266"/>
                      <a:pt x="1799" y="1402"/>
                    </a:cubicBezTo>
                    <a:close/>
                  </a:path>
                </a:pathLst>
              </a:custGeom>
              <a:solidFill>
                <a:srgbClr val="5076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任意多边形: 形状 190"/>
              <p:cNvSpPr/>
              <p:nvPr/>
            </p:nvSpPr>
            <p:spPr bwMode="auto">
              <a:xfrm>
                <a:off x="8460635" y="5836145"/>
                <a:ext cx="1100867" cy="268181"/>
              </a:xfrm>
              <a:custGeom>
                <a:avLst/>
                <a:gdLst>
                  <a:gd name="T0" fmla="*/ 1380 w 1380"/>
                  <a:gd name="T1" fmla="*/ 63 h 335"/>
                  <a:gd name="T2" fmla="*/ 875 w 1380"/>
                  <a:gd name="T3" fmla="*/ 331 h 335"/>
                  <a:gd name="T4" fmla="*/ 0 w 1380"/>
                  <a:gd name="T5" fmla="*/ 332 h 335"/>
                  <a:gd name="T6" fmla="*/ 773 w 1380"/>
                  <a:gd name="T7" fmla="*/ 12 h 335"/>
                  <a:gd name="T8" fmla="*/ 1380 w 1380"/>
                  <a:gd name="T9" fmla="*/ 63 h 335"/>
                </a:gdLst>
                <a:ahLst/>
                <a:cxnLst>
                  <a:cxn ang="0">
                    <a:pos x="T0" y="T1"/>
                  </a:cxn>
                  <a:cxn ang="0">
                    <a:pos x="T2" y="T3"/>
                  </a:cxn>
                  <a:cxn ang="0">
                    <a:pos x="T4" y="T5"/>
                  </a:cxn>
                  <a:cxn ang="0">
                    <a:pos x="T6" y="T7"/>
                  </a:cxn>
                  <a:cxn ang="0">
                    <a:pos x="T8" y="T9"/>
                  </a:cxn>
                </a:cxnLst>
                <a:rect l="0" t="0" r="r" b="b"/>
                <a:pathLst>
                  <a:path w="1380" h="335">
                    <a:moveTo>
                      <a:pt x="1380" y="63"/>
                    </a:moveTo>
                    <a:cubicBezTo>
                      <a:pt x="1261" y="229"/>
                      <a:pt x="1078" y="335"/>
                      <a:pt x="875" y="331"/>
                    </a:cubicBezTo>
                    <a:cubicBezTo>
                      <a:pt x="0" y="332"/>
                      <a:pt x="0" y="332"/>
                      <a:pt x="0" y="332"/>
                    </a:cubicBezTo>
                    <a:cubicBezTo>
                      <a:pt x="103" y="245"/>
                      <a:pt x="427" y="0"/>
                      <a:pt x="773" y="12"/>
                    </a:cubicBezTo>
                    <a:cubicBezTo>
                      <a:pt x="1036" y="21"/>
                      <a:pt x="1245" y="17"/>
                      <a:pt x="1380" y="63"/>
                    </a:cubicBezTo>
                    <a:close/>
                  </a:path>
                </a:pathLst>
              </a:custGeom>
              <a:solidFill>
                <a:srgbClr val="3662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任意多边形: 形状 191"/>
              <p:cNvSpPr/>
              <p:nvPr/>
            </p:nvSpPr>
            <p:spPr bwMode="auto">
              <a:xfrm>
                <a:off x="8584793" y="3995297"/>
                <a:ext cx="581060" cy="683696"/>
              </a:xfrm>
              <a:custGeom>
                <a:avLst/>
                <a:gdLst>
                  <a:gd name="T0" fmla="*/ 150 w 729"/>
                  <a:gd name="T1" fmla="*/ 0 h 857"/>
                  <a:gd name="T2" fmla="*/ 264 w 729"/>
                  <a:gd name="T3" fmla="*/ 334 h 857"/>
                  <a:gd name="T4" fmla="*/ 384 w 729"/>
                  <a:gd name="T5" fmla="*/ 645 h 857"/>
                  <a:gd name="T6" fmla="*/ 729 w 729"/>
                  <a:gd name="T7" fmla="*/ 806 h 857"/>
                  <a:gd name="T8" fmla="*/ 707 w 729"/>
                  <a:gd name="T9" fmla="*/ 857 h 857"/>
                  <a:gd name="T10" fmla="*/ 231 w 729"/>
                  <a:gd name="T11" fmla="*/ 727 h 857"/>
                  <a:gd name="T12" fmla="*/ 14 w 729"/>
                  <a:gd name="T13" fmla="*/ 135 h 857"/>
                  <a:gd name="T14" fmla="*/ 150 w 729"/>
                  <a:gd name="T15" fmla="*/ 0 h 8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9" h="857">
                    <a:moveTo>
                      <a:pt x="150" y="0"/>
                    </a:moveTo>
                    <a:cubicBezTo>
                      <a:pt x="150" y="0"/>
                      <a:pt x="222" y="108"/>
                      <a:pt x="264" y="334"/>
                    </a:cubicBezTo>
                    <a:cubicBezTo>
                      <a:pt x="300" y="531"/>
                      <a:pt x="332" y="605"/>
                      <a:pt x="384" y="645"/>
                    </a:cubicBezTo>
                    <a:cubicBezTo>
                      <a:pt x="437" y="686"/>
                      <a:pt x="729" y="806"/>
                      <a:pt x="729" y="806"/>
                    </a:cubicBezTo>
                    <a:cubicBezTo>
                      <a:pt x="707" y="857"/>
                      <a:pt x="707" y="857"/>
                      <a:pt x="707" y="857"/>
                    </a:cubicBezTo>
                    <a:cubicBezTo>
                      <a:pt x="707" y="857"/>
                      <a:pt x="279" y="798"/>
                      <a:pt x="231" y="727"/>
                    </a:cubicBezTo>
                    <a:cubicBezTo>
                      <a:pt x="183" y="655"/>
                      <a:pt x="0" y="233"/>
                      <a:pt x="14" y="135"/>
                    </a:cubicBezTo>
                    <a:cubicBezTo>
                      <a:pt x="28" y="38"/>
                      <a:pt x="150" y="0"/>
                      <a:pt x="150" y="0"/>
                    </a:cubicBezTo>
                    <a:close/>
                  </a:path>
                </a:pathLst>
              </a:custGeom>
              <a:solidFill>
                <a:srgbClr val="FCA0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任意多边形: 形状 192"/>
              <p:cNvSpPr/>
              <p:nvPr/>
            </p:nvSpPr>
            <p:spPr bwMode="auto">
              <a:xfrm>
                <a:off x="9521772" y="5644114"/>
                <a:ext cx="339366" cy="321155"/>
              </a:xfrm>
              <a:custGeom>
                <a:avLst/>
                <a:gdLst>
                  <a:gd name="T0" fmla="*/ 23 w 425"/>
                  <a:gd name="T1" fmla="*/ 296 h 402"/>
                  <a:gd name="T2" fmla="*/ 144 w 425"/>
                  <a:gd name="T3" fmla="*/ 351 h 402"/>
                  <a:gd name="T4" fmla="*/ 284 w 425"/>
                  <a:gd name="T5" fmla="*/ 385 h 402"/>
                  <a:gd name="T6" fmla="*/ 420 w 425"/>
                  <a:gd name="T7" fmla="*/ 364 h 402"/>
                  <a:gd name="T8" fmla="*/ 337 w 425"/>
                  <a:gd name="T9" fmla="*/ 316 h 402"/>
                  <a:gd name="T10" fmla="*/ 320 w 425"/>
                  <a:gd name="T11" fmla="*/ 309 h 402"/>
                  <a:gd name="T12" fmla="*/ 199 w 425"/>
                  <a:gd name="T13" fmla="*/ 197 h 402"/>
                  <a:gd name="T14" fmla="*/ 125 w 425"/>
                  <a:gd name="T15" fmla="*/ 27 h 402"/>
                  <a:gd name="T16" fmla="*/ 0 w 425"/>
                  <a:gd name="T17" fmla="*/ 0 h 402"/>
                  <a:gd name="T18" fmla="*/ 47 w 425"/>
                  <a:gd name="T19" fmla="*/ 167 h 402"/>
                  <a:gd name="T20" fmla="*/ 34 w 425"/>
                  <a:gd name="T21" fmla="*/ 254 h 402"/>
                  <a:gd name="T22" fmla="*/ 23 w 425"/>
                  <a:gd name="T23" fmla="*/ 29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5" h="402">
                    <a:moveTo>
                      <a:pt x="23" y="296"/>
                    </a:moveTo>
                    <a:cubicBezTo>
                      <a:pt x="19" y="338"/>
                      <a:pt x="77" y="348"/>
                      <a:pt x="144" y="351"/>
                    </a:cubicBezTo>
                    <a:cubicBezTo>
                      <a:pt x="212" y="355"/>
                      <a:pt x="191" y="368"/>
                      <a:pt x="284" y="385"/>
                    </a:cubicBezTo>
                    <a:cubicBezTo>
                      <a:pt x="376" y="402"/>
                      <a:pt x="413" y="377"/>
                      <a:pt x="420" y="364"/>
                    </a:cubicBezTo>
                    <a:cubicBezTo>
                      <a:pt x="425" y="353"/>
                      <a:pt x="383" y="336"/>
                      <a:pt x="337" y="316"/>
                    </a:cubicBezTo>
                    <a:cubicBezTo>
                      <a:pt x="331" y="314"/>
                      <a:pt x="325" y="311"/>
                      <a:pt x="320" y="309"/>
                    </a:cubicBezTo>
                    <a:cubicBezTo>
                      <a:pt x="268" y="286"/>
                      <a:pt x="239" y="240"/>
                      <a:pt x="199" y="197"/>
                    </a:cubicBezTo>
                    <a:cubicBezTo>
                      <a:pt x="161" y="157"/>
                      <a:pt x="125" y="27"/>
                      <a:pt x="125" y="27"/>
                    </a:cubicBezTo>
                    <a:cubicBezTo>
                      <a:pt x="0" y="0"/>
                      <a:pt x="0" y="0"/>
                      <a:pt x="0" y="0"/>
                    </a:cubicBezTo>
                    <a:cubicBezTo>
                      <a:pt x="0" y="0"/>
                      <a:pt x="35" y="117"/>
                      <a:pt x="47" y="167"/>
                    </a:cubicBezTo>
                    <a:cubicBezTo>
                      <a:pt x="54" y="196"/>
                      <a:pt x="44" y="229"/>
                      <a:pt x="34" y="254"/>
                    </a:cubicBezTo>
                    <a:cubicBezTo>
                      <a:pt x="29" y="267"/>
                      <a:pt x="24" y="281"/>
                      <a:pt x="23" y="296"/>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任意多边形: 形状 193"/>
              <p:cNvSpPr/>
              <p:nvPr/>
            </p:nvSpPr>
            <p:spPr bwMode="auto">
              <a:xfrm>
                <a:off x="9536670" y="5846077"/>
                <a:ext cx="324466" cy="119192"/>
              </a:xfrm>
              <a:custGeom>
                <a:avLst/>
                <a:gdLst>
                  <a:gd name="T0" fmla="*/ 125 w 406"/>
                  <a:gd name="T1" fmla="*/ 97 h 148"/>
                  <a:gd name="T2" fmla="*/ 265 w 406"/>
                  <a:gd name="T3" fmla="*/ 131 h 148"/>
                  <a:gd name="T4" fmla="*/ 401 w 406"/>
                  <a:gd name="T5" fmla="*/ 110 h 148"/>
                  <a:gd name="T6" fmla="*/ 318 w 406"/>
                  <a:gd name="T7" fmla="*/ 62 h 148"/>
                  <a:gd name="T8" fmla="*/ 317 w 406"/>
                  <a:gd name="T9" fmla="*/ 63 h 148"/>
                  <a:gd name="T10" fmla="*/ 177 w 406"/>
                  <a:gd name="T11" fmla="*/ 65 h 148"/>
                  <a:gd name="T12" fmla="*/ 15 w 406"/>
                  <a:gd name="T13" fmla="*/ 0 h 148"/>
                  <a:gd name="T14" fmla="*/ 4 w 406"/>
                  <a:gd name="T15" fmla="*/ 42 h 148"/>
                  <a:gd name="T16" fmla="*/ 125 w 406"/>
                  <a:gd name="T17" fmla="*/ 9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148">
                    <a:moveTo>
                      <a:pt x="125" y="97"/>
                    </a:moveTo>
                    <a:cubicBezTo>
                      <a:pt x="193" y="101"/>
                      <a:pt x="172" y="114"/>
                      <a:pt x="265" y="131"/>
                    </a:cubicBezTo>
                    <a:cubicBezTo>
                      <a:pt x="357" y="148"/>
                      <a:pt x="394" y="123"/>
                      <a:pt x="401" y="110"/>
                    </a:cubicBezTo>
                    <a:cubicBezTo>
                      <a:pt x="406" y="99"/>
                      <a:pt x="364" y="82"/>
                      <a:pt x="318" y="62"/>
                    </a:cubicBezTo>
                    <a:cubicBezTo>
                      <a:pt x="317" y="63"/>
                      <a:pt x="317" y="63"/>
                      <a:pt x="317" y="63"/>
                    </a:cubicBezTo>
                    <a:cubicBezTo>
                      <a:pt x="317" y="63"/>
                      <a:pt x="252" y="85"/>
                      <a:pt x="177" y="65"/>
                    </a:cubicBezTo>
                    <a:cubicBezTo>
                      <a:pt x="116" y="48"/>
                      <a:pt x="57" y="12"/>
                      <a:pt x="15" y="0"/>
                    </a:cubicBezTo>
                    <a:cubicBezTo>
                      <a:pt x="10" y="13"/>
                      <a:pt x="5" y="27"/>
                      <a:pt x="4" y="42"/>
                    </a:cubicBezTo>
                    <a:cubicBezTo>
                      <a:pt x="0" y="84"/>
                      <a:pt x="58" y="94"/>
                      <a:pt x="125" y="97"/>
                    </a:cubicBezTo>
                    <a:close/>
                  </a:path>
                </a:pathLst>
              </a:custGeom>
              <a:solidFill>
                <a:srgbClr val="B1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任意多边形: 形状 194"/>
              <p:cNvSpPr/>
              <p:nvPr/>
            </p:nvSpPr>
            <p:spPr bwMode="auto">
              <a:xfrm>
                <a:off x="8369587" y="4617742"/>
                <a:ext cx="1289587" cy="1119076"/>
              </a:xfrm>
              <a:custGeom>
                <a:avLst/>
                <a:gdLst>
                  <a:gd name="T0" fmla="*/ 219 w 1617"/>
                  <a:gd name="T1" fmla="*/ 94 h 1401"/>
                  <a:gd name="T2" fmla="*/ 1208 w 1617"/>
                  <a:gd name="T3" fmla="*/ 130 h 1401"/>
                  <a:gd name="T4" fmla="*/ 1617 w 1617"/>
                  <a:gd name="T5" fmla="*/ 1382 h 1401"/>
                  <a:gd name="T6" fmla="*/ 1567 w 1617"/>
                  <a:gd name="T7" fmla="*/ 1398 h 1401"/>
                  <a:gd name="T8" fmla="*/ 1463 w 1617"/>
                  <a:gd name="T9" fmla="*/ 1382 h 1401"/>
                  <a:gd name="T10" fmla="*/ 1076 w 1617"/>
                  <a:gd name="T11" fmla="*/ 737 h 1401"/>
                  <a:gd name="T12" fmla="*/ 999 w 1617"/>
                  <a:gd name="T13" fmla="*/ 488 h 1401"/>
                  <a:gd name="T14" fmla="*/ 109 w 1617"/>
                  <a:gd name="T15" fmla="*/ 383 h 1401"/>
                  <a:gd name="T16" fmla="*/ 90 w 1617"/>
                  <a:gd name="T17" fmla="*/ 0 h 1401"/>
                  <a:gd name="T18" fmla="*/ 219 w 1617"/>
                  <a:gd name="T19" fmla="*/ 94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7" h="1401">
                    <a:moveTo>
                      <a:pt x="219" y="94"/>
                    </a:moveTo>
                    <a:cubicBezTo>
                      <a:pt x="219" y="94"/>
                      <a:pt x="1052" y="31"/>
                      <a:pt x="1208" y="130"/>
                    </a:cubicBezTo>
                    <a:cubicBezTo>
                      <a:pt x="1365" y="229"/>
                      <a:pt x="1617" y="1382"/>
                      <a:pt x="1617" y="1382"/>
                    </a:cubicBezTo>
                    <a:cubicBezTo>
                      <a:pt x="1617" y="1382"/>
                      <a:pt x="1601" y="1394"/>
                      <a:pt x="1567" y="1398"/>
                    </a:cubicBezTo>
                    <a:cubicBezTo>
                      <a:pt x="1534" y="1401"/>
                      <a:pt x="1463" y="1382"/>
                      <a:pt x="1463" y="1382"/>
                    </a:cubicBezTo>
                    <a:cubicBezTo>
                      <a:pt x="1463" y="1382"/>
                      <a:pt x="1102" y="867"/>
                      <a:pt x="1076" y="737"/>
                    </a:cubicBezTo>
                    <a:cubicBezTo>
                      <a:pt x="1051" y="607"/>
                      <a:pt x="1057" y="491"/>
                      <a:pt x="999" y="488"/>
                    </a:cubicBezTo>
                    <a:cubicBezTo>
                      <a:pt x="941" y="485"/>
                      <a:pt x="219" y="576"/>
                      <a:pt x="109" y="383"/>
                    </a:cubicBezTo>
                    <a:cubicBezTo>
                      <a:pt x="0" y="190"/>
                      <a:pt x="90" y="0"/>
                      <a:pt x="90" y="0"/>
                    </a:cubicBezTo>
                    <a:lnTo>
                      <a:pt x="219" y="94"/>
                    </a:lnTo>
                    <a:close/>
                  </a:path>
                </a:pathLst>
              </a:custGeom>
              <a:solidFill>
                <a:srgbClr val="0606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任意多边形: 形状 195"/>
              <p:cNvSpPr/>
              <p:nvPr/>
            </p:nvSpPr>
            <p:spPr bwMode="auto">
              <a:xfrm>
                <a:off x="9266835" y="5750061"/>
                <a:ext cx="341021" cy="321155"/>
              </a:xfrm>
              <a:custGeom>
                <a:avLst/>
                <a:gdLst>
                  <a:gd name="T0" fmla="*/ 23 w 426"/>
                  <a:gd name="T1" fmla="*/ 296 h 402"/>
                  <a:gd name="T2" fmla="*/ 145 w 426"/>
                  <a:gd name="T3" fmla="*/ 351 h 402"/>
                  <a:gd name="T4" fmla="*/ 284 w 426"/>
                  <a:gd name="T5" fmla="*/ 385 h 402"/>
                  <a:gd name="T6" fmla="*/ 420 w 426"/>
                  <a:gd name="T7" fmla="*/ 364 h 402"/>
                  <a:gd name="T8" fmla="*/ 337 w 426"/>
                  <a:gd name="T9" fmla="*/ 316 h 402"/>
                  <a:gd name="T10" fmla="*/ 320 w 426"/>
                  <a:gd name="T11" fmla="*/ 309 h 402"/>
                  <a:gd name="T12" fmla="*/ 200 w 426"/>
                  <a:gd name="T13" fmla="*/ 197 h 402"/>
                  <a:gd name="T14" fmla="*/ 125 w 426"/>
                  <a:gd name="T15" fmla="*/ 27 h 402"/>
                  <a:gd name="T16" fmla="*/ 0 w 426"/>
                  <a:gd name="T17" fmla="*/ 0 h 402"/>
                  <a:gd name="T18" fmla="*/ 48 w 426"/>
                  <a:gd name="T19" fmla="*/ 167 h 402"/>
                  <a:gd name="T20" fmla="*/ 35 w 426"/>
                  <a:gd name="T21" fmla="*/ 254 h 402"/>
                  <a:gd name="T22" fmla="*/ 23 w 426"/>
                  <a:gd name="T23" fmla="*/ 29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402">
                    <a:moveTo>
                      <a:pt x="23" y="296"/>
                    </a:moveTo>
                    <a:cubicBezTo>
                      <a:pt x="19" y="338"/>
                      <a:pt x="77" y="348"/>
                      <a:pt x="145" y="351"/>
                    </a:cubicBezTo>
                    <a:cubicBezTo>
                      <a:pt x="212" y="354"/>
                      <a:pt x="192" y="368"/>
                      <a:pt x="284" y="385"/>
                    </a:cubicBezTo>
                    <a:cubicBezTo>
                      <a:pt x="376" y="402"/>
                      <a:pt x="413" y="376"/>
                      <a:pt x="420" y="364"/>
                    </a:cubicBezTo>
                    <a:cubicBezTo>
                      <a:pt x="426" y="353"/>
                      <a:pt x="383" y="336"/>
                      <a:pt x="337" y="316"/>
                    </a:cubicBezTo>
                    <a:cubicBezTo>
                      <a:pt x="331" y="314"/>
                      <a:pt x="326" y="311"/>
                      <a:pt x="320" y="309"/>
                    </a:cubicBezTo>
                    <a:cubicBezTo>
                      <a:pt x="268" y="286"/>
                      <a:pt x="240" y="240"/>
                      <a:pt x="200" y="197"/>
                    </a:cubicBezTo>
                    <a:cubicBezTo>
                      <a:pt x="162" y="157"/>
                      <a:pt x="125" y="27"/>
                      <a:pt x="125" y="27"/>
                    </a:cubicBezTo>
                    <a:cubicBezTo>
                      <a:pt x="0" y="0"/>
                      <a:pt x="0" y="0"/>
                      <a:pt x="0" y="0"/>
                    </a:cubicBezTo>
                    <a:cubicBezTo>
                      <a:pt x="0" y="0"/>
                      <a:pt x="35" y="117"/>
                      <a:pt x="48" y="167"/>
                    </a:cubicBezTo>
                    <a:cubicBezTo>
                      <a:pt x="55" y="196"/>
                      <a:pt x="44" y="229"/>
                      <a:pt x="35" y="254"/>
                    </a:cubicBezTo>
                    <a:cubicBezTo>
                      <a:pt x="30" y="267"/>
                      <a:pt x="25" y="281"/>
                      <a:pt x="23" y="296"/>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任意多边形: 形状 196"/>
              <p:cNvSpPr/>
              <p:nvPr/>
            </p:nvSpPr>
            <p:spPr bwMode="auto">
              <a:xfrm>
                <a:off x="9281733" y="5953681"/>
                <a:ext cx="326122" cy="117537"/>
              </a:xfrm>
              <a:custGeom>
                <a:avLst/>
                <a:gdLst>
                  <a:gd name="T0" fmla="*/ 126 w 407"/>
                  <a:gd name="T1" fmla="*/ 97 h 148"/>
                  <a:gd name="T2" fmla="*/ 265 w 407"/>
                  <a:gd name="T3" fmla="*/ 131 h 148"/>
                  <a:gd name="T4" fmla="*/ 401 w 407"/>
                  <a:gd name="T5" fmla="*/ 110 h 148"/>
                  <a:gd name="T6" fmla="*/ 318 w 407"/>
                  <a:gd name="T7" fmla="*/ 62 h 148"/>
                  <a:gd name="T8" fmla="*/ 317 w 407"/>
                  <a:gd name="T9" fmla="*/ 63 h 148"/>
                  <a:gd name="T10" fmla="*/ 178 w 407"/>
                  <a:gd name="T11" fmla="*/ 64 h 148"/>
                  <a:gd name="T12" fmla="*/ 16 w 407"/>
                  <a:gd name="T13" fmla="*/ 0 h 148"/>
                  <a:gd name="T14" fmla="*/ 4 w 407"/>
                  <a:gd name="T15" fmla="*/ 42 h 148"/>
                  <a:gd name="T16" fmla="*/ 126 w 407"/>
                  <a:gd name="T17" fmla="*/ 9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148">
                    <a:moveTo>
                      <a:pt x="126" y="97"/>
                    </a:moveTo>
                    <a:cubicBezTo>
                      <a:pt x="193" y="100"/>
                      <a:pt x="173" y="114"/>
                      <a:pt x="265" y="131"/>
                    </a:cubicBezTo>
                    <a:cubicBezTo>
                      <a:pt x="357" y="148"/>
                      <a:pt x="394" y="122"/>
                      <a:pt x="401" y="110"/>
                    </a:cubicBezTo>
                    <a:cubicBezTo>
                      <a:pt x="407" y="99"/>
                      <a:pt x="364" y="82"/>
                      <a:pt x="318" y="62"/>
                    </a:cubicBezTo>
                    <a:cubicBezTo>
                      <a:pt x="317" y="63"/>
                      <a:pt x="317" y="63"/>
                      <a:pt x="317" y="63"/>
                    </a:cubicBezTo>
                    <a:cubicBezTo>
                      <a:pt x="317" y="63"/>
                      <a:pt x="253" y="85"/>
                      <a:pt x="178" y="64"/>
                    </a:cubicBezTo>
                    <a:cubicBezTo>
                      <a:pt x="117" y="48"/>
                      <a:pt x="58" y="11"/>
                      <a:pt x="16" y="0"/>
                    </a:cubicBezTo>
                    <a:cubicBezTo>
                      <a:pt x="11" y="13"/>
                      <a:pt x="6" y="27"/>
                      <a:pt x="4" y="42"/>
                    </a:cubicBezTo>
                    <a:cubicBezTo>
                      <a:pt x="0" y="84"/>
                      <a:pt x="58" y="94"/>
                      <a:pt x="126" y="97"/>
                    </a:cubicBezTo>
                    <a:close/>
                  </a:path>
                </a:pathLst>
              </a:custGeom>
              <a:solidFill>
                <a:srgbClr val="B1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任意多边形: 形状 197"/>
              <p:cNvSpPr/>
              <p:nvPr/>
            </p:nvSpPr>
            <p:spPr bwMode="auto">
              <a:xfrm>
                <a:off x="8161002" y="4733623"/>
                <a:ext cx="1251511" cy="1137287"/>
              </a:xfrm>
              <a:custGeom>
                <a:avLst/>
                <a:gdLst>
                  <a:gd name="T0" fmla="*/ 318 w 1570"/>
                  <a:gd name="T1" fmla="*/ 0 h 1423"/>
                  <a:gd name="T2" fmla="*/ 1210 w 1570"/>
                  <a:gd name="T3" fmla="*/ 140 h 1423"/>
                  <a:gd name="T4" fmla="*/ 1570 w 1570"/>
                  <a:gd name="T5" fmla="*/ 1407 h 1423"/>
                  <a:gd name="T6" fmla="*/ 1519 w 1570"/>
                  <a:gd name="T7" fmla="*/ 1421 h 1423"/>
                  <a:gd name="T8" fmla="*/ 1416 w 1570"/>
                  <a:gd name="T9" fmla="*/ 1402 h 1423"/>
                  <a:gd name="T10" fmla="*/ 1055 w 1570"/>
                  <a:gd name="T11" fmla="*/ 741 h 1423"/>
                  <a:gd name="T12" fmla="*/ 987 w 1570"/>
                  <a:gd name="T13" fmla="*/ 490 h 1423"/>
                  <a:gd name="T14" fmla="*/ 102 w 1570"/>
                  <a:gd name="T15" fmla="*/ 350 h 1423"/>
                  <a:gd name="T16" fmla="*/ 318 w 1570"/>
                  <a:gd name="T17"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0" h="1423">
                    <a:moveTo>
                      <a:pt x="318" y="0"/>
                    </a:moveTo>
                    <a:cubicBezTo>
                      <a:pt x="318" y="0"/>
                      <a:pt x="1058" y="35"/>
                      <a:pt x="1210" y="140"/>
                    </a:cubicBezTo>
                    <a:cubicBezTo>
                      <a:pt x="1363" y="245"/>
                      <a:pt x="1570" y="1407"/>
                      <a:pt x="1570" y="1407"/>
                    </a:cubicBezTo>
                    <a:cubicBezTo>
                      <a:pt x="1570" y="1407"/>
                      <a:pt x="1554" y="1419"/>
                      <a:pt x="1519" y="1421"/>
                    </a:cubicBezTo>
                    <a:cubicBezTo>
                      <a:pt x="1486" y="1423"/>
                      <a:pt x="1416" y="1402"/>
                      <a:pt x="1416" y="1402"/>
                    </a:cubicBezTo>
                    <a:cubicBezTo>
                      <a:pt x="1416" y="1402"/>
                      <a:pt x="1075" y="872"/>
                      <a:pt x="1055" y="741"/>
                    </a:cubicBezTo>
                    <a:cubicBezTo>
                      <a:pt x="1034" y="611"/>
                      <a:pt x="1045" y="495"/>
                      <a:pt x="987" y="490"/>
                    </a:cubicBezTo>
                    <a:cubicBezTo>
                      <a:pt x="930" y="484"/>
                      <a:pt x="204" y="547"/>
                      <a:pt x="102" y="350"/>
                    </a:cubicBezTo>
                    <a:cubicBezTo>
                      <a:pt x="0" y="154"/>
                      <a:pt x="318" y="0"/>
                      <a:pt x="318" y="0"/>
                    </a:cubicBezTo>
                    <a:close/>
                  </a:path>
                </a:pathLst>
              </a:custGeom>
              <a:solidFill>
                <a:srgbClr val="0B07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任意多边形: 形状 198"/>
              <p:cNvSpPr/>
              <p:nvPr/>
            </p:nvSpPr>
            <p:spPr bwMode="auto">
              <a:xfrm>
                <a:off x="7962349" y="3326500"/>
                <a:ext cx="771434" cy="1036304"/>
              </a:xfrm>
              <a:custGeom>
                <a:avLst/>
                <a:gdLst>
                  <a:gd name="T0" fmla="*/ 829 w 966"/>
                  <a:gd name="T1" fmla="*/ 136 h 1298"/>
                  <a:gd name="T2" fmla="*/ 727 w 966"/>
                  <a:gd name="T3" fmla="*/ 109 h 1298"/>
                  <a:gd name="T4" fmla="*/ 749 w 966"/>
                  <a:gd name="T5" fmla="*/ 100 h 1298"/>
                  <a:gd name="T6" fmla="*/ 691 w 966"/>
                  <a:gd name="T7" fmla="*/ 112 h 1298"/>
                  <a:gd name="T8" fmla="*/ 387 w 966"/>
                  <a:gd name="T9" fmla="*/ 446 h 1298"/>
                  <a:gd name="T10" fmla="*/ 253 w 966"/>
                  <a:gd name="T11" fmla="*/ 695 h 1298"/>
                  <a:gd name="T12" fmla="*/ 188 w 966"/>
                  <a:gd name="T13" fmla="*/ 1101 h 1298"/>
                  <a:gd name="T14" fmla="*/ 288 w 966"/>
                  <a:gd name="T15" fmla="*/ 1298 h 1298"/>
                  <a:gd name="T16" fmla="*/ 796 w 966"/>
                  <a:gd name="T17" fmla="*/ 794 h 1298"/>
                  <a:gd name="T18" fmla="*/ 863 w 966"/>
                  <a:gd name="T19" fmla="*/ 626 h 1298"/>
                  <a:gd name="T20" fmla="*/ 819 w 966"/>
                  <a:gd name="T21" fmla="*/ 779 h 1298"/>
                  <a:gd name="T22" fmla="*/ 829 w 966"/>
                  <a:gd name="T23" fmla="*/ 136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1298">
                    <a:moveTo>
                      <a:pt x="829" y="136"/>
                    </a:moveTo>
                    <a:cubicBezTo>
                      <a:pt x="796" y="114"/>
                      <a:pt x="756" y="110"/>
                      <a:pt x="727" y="109"/>
                    </a:cubicBezTo>
                    <a:cubicBezTo>
                      <a:pt x="735" y="102"/>
                      <a:pt x="749" y="100"/>
                      <a:pt x="749" y="100"/>
                    </a:cubicBezTo>
                    <a:cubicBezTo>
                      <a:pt x="732" y="97"/>
                      <a:pt x="691" y="112"/>
                      <a:pt x="691" y="112"/>
                    </a:cubicBezTo>
                    <a:cubicBezTo>
                      <a:pt x="451" y="0"/>
                      <a:pt x="388" y="361"/>
                      <a:pt x="387" y="446"/>
                    </a:cubicBezTo>
                    <a:cubicBezTo>
                      <a:pt x="387" y="530"/>
                      <a:pt x="381" y="627"/>
                      <a:pt x="253" y="695"/>
                    </a:cubicBezTo>
                    <a:cubicBezTo>
                      <a:pt x="0" y="828"/>
                      <a:pt x="188" y="1101"/>
                      <a:pt x="188" y="1101"/>
                    </a:cubicBezTo>
                    <a:cubicBezTo>
                      <a:pt x="189" y="1103"/>
                      <a:pt x="288" y="1298"/>
                      <a:pt x="288" y="1298"/>
                    </a:cubicBezTo>
                    <a:cubicBezTo>
                      <a:pt x="286" y="1229"/>
                      <a:pt x="625" y="890"/>
                      <a:pt x="796" y="794"/>
                    </a:cubicBezTo>
                    <a:cubicBezTo>
                      <a:pt x="840" y="737"/>
                      <a:pt x="861" y="634"/>
                      <a:pt x="863" y="626"/>
                    </a:cubicBezTo>
                    <a:cubicBezTo>
                      <a:pt x="850" y="708"/>
                      <a:pt x="833" y="754"/>
                      <a:pt x="819" y="779"/>
                    </a:cubicBezTo>
                    <a:cubicBezTo>
                      <a:pt x="966" y="660"/>
                      <a:pt x="916" y="194"/>
                      <a:pt x="829" y="136"/>
                    </a:cubicBezTo>
                    <a:close/>
                  </a:path>
                </a:pathLst>
              </a:custGeom>
              <a:solidFill>
                <a:srgbClr val="A8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任意多边形: 形状 199"/>
              <p:cNvSpPr/>
              <p:nvPr/>
            </p:nvSpPr>
            <p:spPr bwMode="auto">
              <a:xfrm>
                <a:off x="8381174" y="3895971"/>
                <a:ext cx="264870" cy="137401"/>
              </a:xfrm>
              <a:custGeom>
                <a:avLst/>
                <a:gdLst>
                  <a:gd name="T0" fmla="*/ 10 w 332"/>
                  <a:gd name="T1" fmla="*/ 0 h 173"/>
                  <a:gd name="T2" fmla="*/ 144 w 332"/>
                  <a:gd name="T3" fmla="*/ 10 h 173"/>
                  <a:gd name="T4" fmla="*/ 267 w 332"/>
                  <a:gd name="T5" fmla="*/ 30 h 173"/>
                  <a:gd name="T6" fmla="*/ 188 w 332"/>
                  <a:gd name="T7" fmla="*/ 152 h 173"/>
                  <a:gd name="T8" fmla="*/ 10 w 332"/>
                  <a:gd name="T9" fmla="*/ 0 h 173"/>
                </a:gdLst>
                <a:ahLst/>
                <a:cxnLst>
                  <a:cxn ang="0">
                    <a:pos x="T0" y="T1"/>
                  </a:cxn>
                  <a:cxn ang="0">
                    <a:pos x="T2" y="T3"/>
                  </a:cxn>
                  <a:cxn ang="0">
                    <a:pos x="T4" y="T5"/>
                  </a:cxn>
                  <a:cxn ang="0">
                    <a:pos x="T6" y="T7"/>
                  </a:cxn>
                  <a:cxn ang="0">
                    <a:pos x="T8" y="T9"/>
                  </a:cxn>
                </a:cxnLst>
                <a:rect l="0" t="0" r="r" b="b"/>
                <a:pathLst>
                  <a:path w="332" h="173">
                    <a:moveTo>
                      <a:pt x="10" y="0"/>
                    </a:moveTo>
                    <a:cubicBezTo>
                      <a:pt x="10" y="0"/>
                      <a:pt x="75" y="3"/>
                      <a:pt x="144" y="10"/>
                    </a:cubicBezTo>
                    <a:cubicBezTo>
                      <a:pt x="191" y="14"/>
                      <a:pt x="241" y="19"/>
                      <a:pt x="267" y="30"/>
                    </a:cubicBezTo>
                    <a:cubicBezTo>
                      <a:pt x="332" y="57"/>
                      <a:pt x="325" y="173"/>
                      <a:pt x="188" y="152"/>
                    </a:cubicBezTo>
                    <a:cubicBezTo>
                      <a:pt x="52" y="130"/>
                      <a:pt x="0" y="34"/>
                      <a:pt x="10" y="0"/>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任意多边形: 形状 200"/>
              <p:cNvSpPr/>
              <p:nvPr/>
            </p:nvSpPr>
            <p:spPr bwMode="auto">
              <a:xfrm>
                <a:off x="8386141" y="3758570"/>
                <a:ext cx="220174" cy="284735"/>
              </a:xfrm>
              <a:custGeom>
                <a:avLst/>
                <a:gdLst>
                  <a:gd name="T0" fmla="*/ 256 w 276"/>
                  <a:gd name="T1" fmla="*/ 256 h 356"/>
                  <a:gd name="T2" fmla="*/ 186 w 276"/>
                  <a:gd name="T3" fmla="*/ 352 h 356"/>
                  <a:gd name="T4" fmla="*/ 12 w 276"/>
                  <a:gd name="T5" fmla="*/ 228 h 356"/>
                  <a:gd name="T6" fmla="*/ 70 w 276"/>
                  <a:gd name="T7" fmla="*/ 0 h 356"/>
                  <a:gd name="T8" fmla="*/ 81 w 276"/>
                  <a:gd name="T9" fmla="*/ 3 h 356"/>
                  <a:gd name="T10" fmla="*/ 261 w 276"/>
                  <a:gd name="T11" fmla="*/ 51 h 356"/>
                  <a:gd name="T12" fmla="*/ 249 w 276"/>
                  <a:gd name="T13" fmla="*/ 162 h 356"/>
                  <a:gd name="T14" fmla="*/ 256 w 276"/>
                  <a:gd name="T15" fmla="*/ 256 h 3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356">
                    <a:moveTo>
                      <a:pt x="256" y="256"/>
                    </a:moveTo>
                    <a:cubicBezTo>
                      <a:pt x="257" y="257"/>
                      <a:pt x="276" y="356"/>
                      <a:pt x="186" y="352"/>
                    </a:cubicBezTo>
                    <a:cubicBezTo>
                      <a:pt x="127" y="349"/>
                      <a:pt x="0" y="278"/>
                      <a:pt x="12" y="228"/>
                    </a:cubicBezTo>
                    <a:cubicBezTo>
                      <a:pt x="17" y="204"/>
                      <a:pt x="61" y="142"/>
                      <a:pt x="70" y="0"/>
                    </a:cubicBezTo>
                    <a:cubicBezTo>
                      <a:pt x="81" y="3"/>
                      <a:pt x="81" y="3"/>
                      <a:pt x="81" y="3"/>
                    </a:cubicBezTo>
                    <a:cubicBezTo>
                      <a:pt x="261" y="51"/>
                      <a:pt x="261" y="51"/>
                      <a:pt x="261" y="51"/>
                    </a:cubicBezTo>
                    <a:cubicBezTo>
                      <a:pt x="261" y="51"/>
                      <a:pt x="253" y="108"/>
                      <a:pt x="249" y="162"/>
                    </a:cubicBezTo>
                    <a:cubicBezTo>
                      <a:pt x="246" y="208"/>
                      <a:pt x="246" y="251"/>
                      <a:pt x="256" y="256"/>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任意多边形: 形状 201"/>
              <p:cNvSpPr/>
              <p:nvPr/>
            </p:nvSpPr>
            <p:spPr bwMode="auto">
              <a:xfrm>
                <a:off x="8450702" y="3760224"/>
                <a:ext cx="142368" cy="127469"/>
              </a:xfrm>
              <a:custGeom>
                <a:avLst/>
                <a:gdLst>
                  <a:gd name="T0" fmla="*/ 180 w 180"/>
                  <a:gd name="T1" fmla="*/ 48 h 159"/>
                  <a:gd name="T2" fmla="*/ 168 w 180"/>
                  <a:gd name="T3" fmla="*/ 159 h 159"/>
                  <a:gd name="T4" fmla="*/ 0 w 180"/>
                  <a:gd name="T5" fmla="*/ 0 h 159"/>
                  <a:gd name="T6" fmla="*/ 180 w 180"/>
                  <a:gd name="T7" fmla="*/ 48 h 159"/>
                </a:gdLst>
                <a:ahLst/>
                <a:cxnLst>
                  <a:cxn ang="0">
                    <a:pos x="T0" y="T1"/>
                  </a:cxn>
                  <a:cxn ang="0">
                    <a:pos x="T2" y="T3"/>
                  </a:cxn>
                  <a:cxn ang="0">
                    <a:pos x="T4" y="T5"/>
                  </a:cxn>
                  <a:cxn ang="0">
                    <a:pos x="T6" y="T7"/>
                  </a:cxn>
                </a:cxnLst>
                <a:rect l="0" t="0" r="r" b="b"/>
                <a:pathLst>
                  <a:path w="180" h="159">
                    <a:moveTo>
                      <a:pt x="180" y="48"/>
                    </a:moveTo>
                    <a:cubicBezTo>
                      <a:pt x="180" y="48"/>
                      <a:pt x="172" y="105"/>
                      <a:pt x="168" y="159"/>
                    </a:cubicBezTo>
                    <a:cubicBezTo>
                      <a:pt x="66" y="149"/>
                      <a:pt x="19" y="53"/>
                      <a:pt x="0" y="0"/>
                    </a:cubicBezTo>
                    <a:lnTo>
                      <a:pt x="180" y="48"/>
                    </a:lnTo>
                    <a:close/>
                  </a:path>
                </a:pathLst>
              </a:custGeom>
              <a:solidFill>
                <a:srgbClr val="FCA0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任意多边形: 形状 202"/>
              <p:cNvSpPr/>
              <p:nvPr/>
            </p:nvSpPr>
            <p:spPr bwMode="auto">
              <a:xfrm>
                <a:off x="8386141" y="3422516"/>
                <a:ext cx="344332" cy="321155"/>
              </a:xfrm>
              <a:custGeom>
                <a:avLst/>
                <a:gdLst>
                  <a:gd name="T0" fmla="*/ 61 w 431"/>
                  <a:gd name="T1" fmla="*/ 403 h 403"/>
                  <a:gd name="T2" fmla="*/ 6 w 431"/>
                  <a:gd name="T3" fmla="*/ 241 h 403"/>
                  <a:gd name="T4" fmla="*/ 229 w 431"/>
                  <a:gd name="T5" fmla="*/ 40 h 403"/>
                  <a:gd name="T6" fmla="*/ 335 w 431"/>
                  <a:gd name="T7" fmla="*/ 88 h 403"/>
                  <a:gd name="T8" fmla="*/ 352 w 431"/>
                  <a:gd name="T9" fmla="*/ 346 h 403"/>
                  <a:gd name="T10" fmla="*/ 331 w 431"/>
                  <a:gd name="T11" fmla="*/ 402 h 403"/>
                  <a:gd name="T12" fmla="*/ 61 w 431"/>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31" h="403">
                    <a:moveTo>
                      <a:pt x="61" y="403"/>
                    </a:moveTo>
                    <a:cubicBezTo>
                      <a:pt x="61" y="403"/>
                      <a:pt x="14" y="314"/>
                      <a:pt x="6" y="241"/>
                    </a:cubicBezTo>
                    <a:cubicBezTo>
                      <a:pt x="0" y="189"/>
                      <a:pt x="39" y="0"/>
                      <a:pt x="229" y="40"/>
                    </a:cubicBezTo>
                    <a:cubicBezTo>
                      <a:pt x="229" y="40"/>
                      <a:pt x="285" y="49"/>
                      <a:pt x="335" y="88"/>
                    </a:cubicBezTo>
                    <a:cubicBezTo>
                      <a:pt x="375" y="119"/>
                      <a:pt x="431" y="184"/>
                      <a:pt x="352" y="346"/>
                    </a:cubicBezTo>
                    <a:cubicBezTo>
                      <a:pt x="331" y="402"/>
                      <a:pt x="331" y="402"/>
                      <a:pt x="331" y="402"/>
                    </a:cubicBezTo>
                    <a:lnTo>
                      <a:pt x="61" y="403"/>
                    </a:lnTo>
                    <a:close/>
                  </a:path>
                </a:pathLst>
              </a:custGeom>
              <a:solidFill>
                <a:srgbClr val="A8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任意多边形: 形状 203"/>
              <p:cNvSpPr/>
              <p:nvPr/>
            </p:nvSpPr>
            <p:spPr bwMode="auto">
              <a:xfrm>
                <a:off x="8420904" y="3508598"/>
                <a:ext cx="283080" cy="332743"/>
              </a:xfrm>
              <a:custGeom>
                <a:avLst/>
                <a:gdLst>
                  <a:gd name="T0" fmla="*/ 247 w 354"/>
                  <a:gd name="T1" fmla="*/ 416 h 416"/>
                  <a:gd name="T2" fmla="*/ 15 w 354"/>
                  <a:gd name="T3" fmla="*/ 254 h 416"/>
                  <a:gd name="T4" fmla="*/ 155 w 354"/>
                  <a:gd name="T5" fmla="*/ 2 h 416"/>
                  <a:gd name="T6" fmla="*/ 345 w 354"/>
                  <a:gd name="T7" fmla="*/ 114 h 416"/>
                  <a:gd name="T8" fmla="*/ 247 w 354"/>
                  <a:gd name="T9" fmla="*/ 416 h 416"/>
                </a:gdLst>
                <a:ahLst/>
                <a:cxnLst>
                  <a:cxn ang="0">
                    <a:pos x="T0" y="T1"/>
                  </a:cxn>
                  <a:cxn ang="0">
                    <a:pos x="T2" y="T3"/>
                  </a:cxn>
                  <a:cxn ang="0">
                    <a:pos x="T4" y="T5"/>
                  </a:cxn>
                  <a:cxn ang="0">
                    <a:pos x="T6" y="T7"/>
                  </a:cxn>
                  <a:cxn ang="0">
                    <a:pos x="T8" y="T9"/>
                  </a:cxn>
                </a:cxnLst>
                <a:rect l="0" t="0" r="r" b="b"/>
                <a:pathLst>
                  <a:path w="354" h="416">
                    <a:moveTo>
                      <a:pt x="247" y="416"/>
                    </a:moveTo>
                    <a:cubicBezTo>
                      <a:pt x="247" y="416"/>
                      <a:pt x="5" y="404"/>
                      <a:pt x="15" y="254"/>
                    </a:cubicBezTo>
                    <a:cubicBezTo>
                      <a:pt x="25" y="103"/>
                      <a:pt x="0" y="0"/>
                      <a:pt x="155" y="2"/>
                    </a:cubicBezTo>
                    <a:cubicBezTo>
                      <a:pt x="310" y="3"/>
                      <a:pt x="336" y="63"/>
                      <a:pt x="345" y="114"/>
                    </a:cubicBezTo>
                    <a:cubicBezTo>
                      <a:pt x="354" y="165"/>
                      <a:pt x="310" y="416"/>
                      <a:pt x="247" y="416"/>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任意多边形: 形状 204"/>
              <p:cNvSpPr/>
              <p:nvPr/>
            </p:nvSpPr>
            <p:spPr bwMode="auto">
              <a:xfrm>
                <a:off x="8372897" y="3444036"/>
                <a:ext cx="259905" cy="238383"/>
              </a:xfrm>
              <a:custGeom>
                <a:avLst/>
                <a:gdLst>
                  <a:gd name="T0" fmla="*/ 326 w 326"/>
                  <a:gd name="T1" fmla="*/ 88 h 298"/>
                  <a:gd name="T2" fmla="*/ 145 w 326"/>
                  <a:gd name="T3" fmla="*/ 279 h 298"/>
                  <a:gd name="T4" fmla="*/ 0 w 326"/>
                  <a:gd name="T5" fmla="*/ 268 h 298"/>
                  <a:gd name="T6" fmla="*/ 105 w 326"/>
                  <a:gd name="T7" fmla="*/ 105 h 298"/>
                  <a:gd name="T8" fmla="*/ 326 w 326"/>
                  <a:gd name="T9" fmla="*/ 88 h 298"/>
                </a:gdLst>
                <a:ahLst/>
                <a:cxnLst>
                  <a:cxn ang="0">
                    <a:pos x="T0" y="T1"/>
                  </a:cxn>
                  <a:cxn ang="0">
                    <a:pos x="T2" y="T3"/>
                  </a:cxn>
                  <a:cxn ang="0">
                    <a:pos x="T4" y="T5"/>
                  </a:cxn>
                  <a:cxn ang="0">
                    <a:pos x="T6" y="T7"/>
                  </a:cxn>
                  <a:cxn ang="0">
                    <a:pos x="T8" y="T9"/>
                  </a:cxn>
                </a:cxnLst>
                <a:rect l="0" t="0" r="r" b="b"/>
                <a:pathLst>
                  <a:path w="326" h="298">
                    <a:moveTo>
                      <a:pt x="326" y="88"/>
                    </a:moveTo>
                    <a:cubicBezTo>
                      <a:pt x="326" y="88"/>
                      <a:pt x="248" y="260"/>
                      <a:pt x="145" y="279"/>
                    </a:cubicBezTo>
                    <a:cubicBezTo>
                      <a:pt x="42" y="298"/>
                      <a:pt x="0" y="268"/>
                      <a:pt x="0" y="268"/>
                    </a:cubicBezTo>
                    <a:cubicBezTo>
                      <a:pt x="0" y="268"/>
                      <a:pt x="82" y="212"/>
                      <a:pt x="105" y="105"/>
                    </a:cubicBezTo>
                    <a:cubicBezTo>
                      <a:pt x="105" y="105"/>
                      <a:pt x="282" y="0"/>
                      <a:pt x="326" y="88"/>
                    </a:cubicBezTo>
                    <a:close/>
                  </a:path>
                </a:pathLst>
              </a:custGeom>
              <a:solidFill>
                <a:srgbClr val="A8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任意多边形: 形状 205"/>
              <p:cNvSpPr/>
              <p:nvPr/>
            </p:nvSpPr>
            <p:spPr bwMode="auto">
              <a:xfrm>
                <a:off x="8619557" y="3472178"/>
                <a:ext cx="117537" cy="211896"/>
              </a:xfrm>
              <a:custGeom>
                <a:avLst/>
                <a:gdLst>
                  <a:gd name="T0" fmla="*/ 0 w 147"/>
                  <a:gd name="T1" fmla="*/ 65 h 265"/>
                  <a:gd name="T2" fmla="*/ 56 w 147"/>
                  <a:gd name="T3" fmla="*/ 147 h 265"/>
                  <a:gd name="T4" fmla="*/ 89 w 147"/>
                  <a:gd name="T5" fmla="*/ 264 h 265"/>
                  <a:gd name="T6" fmla="*/ 95 w 147"/>
                  <a:gd name="T7" fmla="*/ 76 h 265"/>
                  <a:gd name="T8" fmla="*/ 0 w 147"/>
                  <a:gd name="T9" fmla="*/ 65 h 265"/>
                </a:gdLst>
                <a:ahLst/>
                <a:cxnLst>
                  <a:cxn ang="0">
                    <a:pos x="T0" y="T1"/>
                  </a:cxn>
                  <a:cxn ang="0">
                    <a:pos x="T2" y="T3"/>
                  </a:cxn>
                  <a:cxn ang="0">
                    <a:pos x="T4" y="T5"/>
                  </a:cxn>
                  <a:cxn ang="0">
                    <a:pos x="T6" y="T7"/>
                  </a:cxn>
                  <a:cxn ang="0">
                    <a:pos x="T8" y="T9"/>
                  </a:cxn>
                </a:cxnLst>
                <a:rect l="0" t="0" r="r" b="b"/>
                <a:pathLst>
                  <a:path w="147" h="265">
                    <a:moveTo>
                      <a:pt x="0" y="65"/>
                    </a:moveTo>
                    <a:cubicBezTo>
                      <a:pt x="0" y="65"/>
                      <a:pt x="47" y="107"/>
                      <a:pt x="56" y="147"/>
                    </a:cubicBezTo>
                    <a:cubicBezTo>
                      <a:pt x="65" y="186"/>
                      <a:pt x="66" y="265"/>
                      <a:pt x="89" y="264"/>
                    </a:cubicBezTo>
                    <a:cubicBezTo>
                      <a:pt x="89" y="264"/>
                      <a:pt x="147" y="147"/>
                      <a:pt x="95" y="76"/>
                    </a:cubicBezTo>
                    <a:cubicBezTo>
                      <a:pt x="41" y="0"/>
                      <a:pt x="0" y="65"/>
                      <a:pt x="0" y="65"/>
                    </a:cubicBezTo>
                    <a:close/>
                  </a:path>
                </a:pathLst>
              </a:custGeom>
              <a:solidFill>
                <a:srgbClr val="A8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任意多边形: 形状 206"/>
              <p:cNvSpPr/>
              <p:nvPr/>
            </p:nvSpPr>
            <p:spPr bwMode="auto">
              <a:xfrm>
                <a:off x="8190800" y="3895971"/>
                <a:ext cx="638999" cy="1052859"/>
              </a:xfrm>
              <a:custGeom>
                <a:avLst/>
                <a:gdLst>
                  <a:gd name="T0" fmla="*/ 778 w 801"/>
                  <a:gd name="T1" fmla="*/ 1011 h 1318"/>
                  <a:gd name="T2" fmla="*/ 632 w 801"/>
                  <a:gd name="T3" fmla="*/ 1053 h 1318"/>
                  <a:gd name="T4" fmla="*/ 488 w 801"/>
                  <a:gd name="T5" fmla="*/ 1094 h 1318"/>
                  <a:gd name="T6" fmla="*/ 33 w 801"/>
                  <a:gd name="T7" fmla="*/ 1311 h 1318"/>
                  <a:gd name="T8" fmla="*/ 26 w 801"/>
                  <a:gd name="T9" fmla="*/ 1164 h 1318"/>
                  <a:gd name="T10" fmla="*/ 121 w 801"/>
                  <a:gd name="T11" fmla="*/ 776 h 1318"/>
                  <a:gd name="T12" fmla="*/ 154 w 801"/>
                  <a:gd name="T13" fmla="*/ 517 h 1318"/>
                  <a:gd name="T14" fmla="*/ 159 w 801"/>
                  <a:gd name="T15" fmla="*/ 489 h 1318"/>
                  <a:gd name="T16" fmla="*/ 249 w 801"/>
                  <a:gd name="T17" fmla="*/ 0 h 1318"/>
                  <a:gd name="T18" fmla="*/ 419 w 801"/>
                  <a:gd name="T19" fmla="*/ 127 h 1318"/>
                  <a:gd name="T20" fmla="*/ 506 w 801"/>
                  <a:gd name="T21" fmla="*/ 30 h 1318"/>
                  <a:gd name="T22" fmla="*/ 633 w 801"/>
                  <a:gd name="T23" fmla="*/ 68 h 1318"/>
                  <a:gd name="T24" fmla="*/ 731 w 801"/>
                  <a:gd name="T25" fmla="*/ 239 h 1318"/>
                  <a:gd name="T26" fmla="*/ 637 w 801"/>
                  <a:gd name="T27" fmla="*/ 297 h 1318"/>
                  <a:gd name="T28" fmla="*/ 663 w 801"/>
                  <a:gd name="T29" fmla="*/ 475 h 1318"/>
                  <a:gd name="T30" fmla="*/ 616 w 801"/>
                  <a:gd name="T31" fmla="*/ 794 h 1318"/>
                  <a:gd name="T32" fmla="*/ 618 w 801"/>
                  <a:gd name="T33" fmla="*/ 871 h 1318"/>
                  <a:gd name="T34" fmla="*/ 677 w 801"/>
                  <a:gd name="T35" fmla="*/ 921 h 1318"/>
                  <a:gd name="T36" fmla="*/ 778 w 801"/>
                  <a:gd name="T37" fmla="*/ 1011 h 1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1" h="1318">
                    <a:moveTo>
                      <a:pt x="778" y="1011"/>
                    </a:moveTo>
                    <a:cubicBezTo>
                      <a:pt x="758" y="1035"/>
                      <a:pt x="697" y="1042"/>
                      <a:pt x="632" y="1053"/>
                    </a:cubicBezTo>
                    <a:cubicBezTo>
                      <a:pt x="580" y="1061"/>
                      <a:pt x="526" y="1072"/>
                      <a:pt x="488" y="1094"/>
                    </a:cubicBezTo>
                    <a:cubicBezTo>
                      <a:pt x="401" y="1145"/>
                      <a:pt x="116" y="1318"/>
                      <a:pt x="33" y="1311"/>
                    </a:cubicBezTo>
                    <a:cubicBezTo>
                      <a:pt x="0" y="1307"/>
                      <a:pt x="6" y="1246"/>
                      <a:pt x="26" y="1164"/>
                    </a:cubicBezTo>
                    <a:cubicBezTo>
                      <a:pt x="57" y="1034"/>
                      <a:pt x="121" y="855"/>
                      <a:pt x="121" y="776"/>
                    </a:cubicBezTo>
                    <a:cubicBezTo>
                      <a:pt x="121" y="734"/>
                      <a:pt x="135" y="633"/>
                      <a:pt x="154" y="517"/>
                    </a:cubicBezTo>
                    <a:cubicBezTo>
                      <a:pt x="156" y="508"/>
                      <a:pt x="158" y="499"/>
                      <a:pt x="159" y="489"/>
                    </a:cubicBezTo>
                    <a:cubicBezTo>
                      <a:pt x="197" y="265"/>
                      <a:pt x="249" y="0"/>
                      <a:pt x="249" y="0"/>
                    </a:cubicBezTo>
                    <a:cubicBezTo>
                      <a:pt x="249" y="0"/>
                      <a:pt x="306" y="127"/>
                      <a:pt x="419" y="127"/>
                    </a:cubicBezTo>
                    <a:cubicBezTo>
                      <a:pt x="532" y="127"/>
                      <a:pt x="506" y="30"/>
                      <a:pt x="506" y="30"/>
                    </a:cubicBezTo>
                    <a:cubicBezTo>
                      <a:pt x="506" y="30"/>
                      <a:pt x="609" y="42"/>
                      <a:pt x="633" y="68"/>
                    </a:cubicBezTo>
                    <a:cubicBezTo>
                      <a:pt x="658" y="95"/>
                      <a:pt x="719" y="208"/>
                      <a:pt x="731" y="239"/>
                    </a:cubicBezTo>
                    <a:cubicBezTo>
                      <a:pt x="731" y="239"/>
                      <a:pt x="734" y="278"/>
                      <a:pt x="637" y="297"/>
                    </a:cubicBezTo>
                    <a:cubicBezTo>
                      <a:pt x="637" y="297"/>
                      <a:pt x="660" y="404"/>
                      <a:pt x="663" y="475"/>
                    </a:cubicBezTo>
                    <a:cubicBezTo>
                      <a:pt x="665" y="527"/>
                      <a:pt x="627" y="692"/>
                      <a:pt x="616" y="794"/>
                    </a:cubicBezTo>
                    <a:cubicBezTo>
                      <a:pt x="613" y="830"/>
                      <a:pt x="612" y="859"/>
                      <a:pt x="618" y="871"/>
                    </a:cubicBezTo>
                    <a:cubicBezTo>
                      <a:pt x="625" y="888"/>
                      <a:pt x="650" y="904"/>
                      <a:pt x="677" y="921"/>
                    </a:cubicBezTo>
                    <a:cubicBezTo>
                      <a:pt x="732" y="953"/>
                      <a:pt x="801" y="983"/>
                      <a:pt x="778" y="1011"/>
                    </a:cubicBezTo>
                    <a:close/>
                  </a:path>
                </a:pathLst>
              </a:custGeom>
              <a:solidFill>
                <a:srgbClr val="0B07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任意多边形: 形状 207"/>
              <p:cNvSpPr/>
              <p:nvPr/>
            </p:nvSpPr>
            <p:spPr bwMode="auto">
              <a:xfrm>
                <a:off x="8190800" y="4232025"/>
                <a:ext cx="590992" cy="716805"/>
              </a:xfrm>
              <a:custGeom>
                <a:avLst/>
                <a:gdLst>
                  <a:gd name="T0" fmla="*/ 677 w 740"/>
                  <a:gd name="T1" fmla="*/ 500 h 897"/>
                  <a:gd name="T2" fmla="*/ 470 w 740"/>
                  <a:gd name="T3" fmla="*/ 661 h 897"/>
                  <a:gd name="T4" fmla="*/ 33 w 740"/>
                  <a:gd name="T5" fmla="*/ 890 h 897"/>
                  <a:gd name="T6" fmla="*/ 26 w 740"/>
                  <a:gd name="T7" fmla="*/ 743 h 897"/>
                  <a:gd name="T8" fmla="*/ 121 w 740"/>
                  <a:gd name="T9" fmla="*/ 355 h 897"/>
                  <a:gd name="T10" fmla="*/ 154 w 740"/>
                  <a:gd name="T11" fmla="*/ 96 h 897"/>
                  <a:gd name="T12" fmla="*/ 255 w 740"/>
                  <a:gd name="T13" fmla="*/ 0 h 897"/>
                  <a:gd name="T14" fmla="*/ 465 w 740"/>
                  <a:gd name="T15" fmla="*/ 324 h 897"/>
                  <a:gd name="T16" fmla="*/ 616 w 740"/>
                  <a:gd name="T17" fmla="*/ 373 h 897"/>
                  <a:gd name="T18" fmla="*/ 618 w 740"/>
                  <a:gd name="T19" fmla="*/ 450 h 897"/>
                  <a:gd name="T20" fmla="*/ 677 w 740"/>
                  <a:gd name="T21" fmla="*/ 500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0" h="897">
                    <a:moveTo>
                      <a:pt x="677" y="500"/>
                    </a:moveTo>
                    <a:cubicBezTo>
                      <a:pt x="740" y="606"/>
                      <a:pt x="508" y="638"/>
                      <a:pt x="470" y="661"/>
                    </a:cubicBezTo>
                    <a:cubicBezTo>
                      <a:pt x="383" y="712"/>
                      <a:pt x="116" y="897"/>
                      <a:pt x="33" y="890"/>
                    </a:cubicBezTo>
                    <a:cubicBezTo>
                      <a:pt x="0" y="886"/>
                      <a:pt x="6" y="825"/>
                      <a:pt x="26" y="743"/>
                    </a:cubicBezTo>
                    <a:cubicBezTo>
                      <a:pt x="57" y="613"/>
                      <a:pt x="121" y="434"/>
                      <a:pt x="121" y="355"/>
                    </a:cubicBezTo>
                    <a:cubicBezTo>
                      <a:pt x="121" y="313"/>
                      <a:pt x="135" y="212"/>
                      <a:pt x="154" y="96"/>
                    </a:cubicBezTo>
                    <a:cubicBezTo>
                      <a:pt x="255" y="0"/>
                      <a:pt x="255" y="0"/>
                      <a:pt x="255" y="0"/>
                    </a:cubicBezTo>
                    <a:cubicBezTo>
                      <a:pt x="255" y="0"/>
                      <a:pt x="363" y="278"/>
                      <a:pt x="465" y="324"/>
                    </a:cubicBezTo>
                    <a:cubicBezTo>
                      <a:pt x="519" y="348"/>
                      <a:pt x="575" y="363"/>
                      <a:pt x="616" y="373"/>
                    </a:cubicBezTo>
                    <a:cubicBezTo>
                      <a:pt x="613" y="409"/>
                      <a:pt x="612" y="438"/>
                      <a:pt x="618" y="450"/>
                    </a:cubicBezTo>
                    <a:cubicBezTo>
                      <a:pt x="625" y="467"/>
                      <a:pt x="650" y="483"/>
                      <a:pt x="677" y="500"/>
                    </a:cubicBezTo>
                    <a:close/>
                  </a:path>
                </a:pathLst>
              </a:custGeom>
              <a:solidFill>
                <a:srgbClr val="0606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任意多边形: 形状 208"/>
              <p:cNvSpPr/>
              <p:nvPr/>
            </p:nvSpPr>
            <p:spPr bwMode="auto">
              <a:xfrm>
                <a:off x="8162656" y="3920802"/>
                <a:ext cx="635688" cy="783023"/>
              </a:xfrm>
              <a:custGeom>
                <a:avLst/>
                <a:gdLst>
                  <a:gd name="T0" fmla="*/ 252 w 796"/>
                  <a:gd name="T1" fmla="*/ 52 h 982"/>
                  <a:gd name="T2" fmla="*/ 83 w 796"/>
                  <a:gd name="T3" fmla="*/ 99 h 982"/>
                  <a:gd name="T4" fmla="*/ 265 w 796"/>
                  <a:gd name="T5" fmla="*/ 942 h 982"/>
                  <a:gd name="T6" fmla="*/ 796 w 796"/>
                  <a:gd name="T7" fmla="*/ 936 h 982"/>
                  <a:gd name="T8" fmla="*/ 789 w 796"/>
                  <a:gd name="T9" fmla="*/ 874 h 982"/>
                  <a:gd name="T10" fmla="*/ 351 w 796"/>
                  <a:gd name="T11" fmla="*/ 771 h 982"/>
                  <a:gd name="T12" fmla="*/ 252 w 796"/>
                  <a:gd name="T13" fmla="*/ 52 h 982"/>
                </a:gdLst>
                <a:ahLst/>
                <a:cxnLst>
                  <a:cxn ang="0">
                    <a:pos x="T0" y="T1"/>
                  </a:cxn>
                  <a:cxn ang="0">
                    <a:pos x="T2" y="T3"/>
                  </a:cxn>
                  <a:cxn ang="0">
                    <a:pos x="T4" y="T5"/>
                  </a:cxn>
                  <a:cxn ang="0">
                    <a:pos x="T6" y="T7"/>
                  </a:cxn>
                  <a:cxn ang="0">
                    <a:pos x="T8" y="T9"/>
                  </a:cxn>
                  <a:cxn ang="0">
                    <a:pos x="T10" y="T11"/>
                  </a:cxn>
                  <a:cxn ang="0">
                    <a:pos x="T12" y="T13"/>
                  </a:cxn>
                </a:cxnLst>
                <a:rect l="0" t="0" r="r" b="b"/>
                <a:pathLst>
                  <a:path w="796" h="982">
                    <a:moveTo>
                      <a:pt x="252" y="52"/>
                    </a:moveTo>
                    <a:cubicBezTo>
                      <a:pt x="252" y="52"/>
                      <a:pt x="166" y="0"/>
                      <a:pt x="83" y="99"/>
                    </a:cubicBezTo>
                    <a:cubicBezTo>
                      <a:pt x="0" y="198"/>
                      <a:pt x="142" y="906"/>
                      <a:pt x="265" y="942"/>
                    </a:cubicBezTo>
                    <a:cubicBezTo>
                      <a:pt x="401" y="982"/>
                      <a:pt x="796" y="936"/>
                      <a:pt x="796" y="936"/>
                    </a:cubicBezTo>
                    <a:cubicBezTo>
                      <a:pt x="789" y="874"/>
                      <a:pt x="789" y="874"/>
                      <a:pt x="789" y="874"/>
                    </a:cubicBezTo>
                    <a:cubicBezTo>
                      <a:pt x="789" y="874"/>
                      <a:pt x="368" y="793"/>
                      <a:pt x="351" y="771"/>
                    </a:cubicBezTo>
                    <a:cubicBezTo>
                      <a:pt x="333" y="748"/>
                      <a:pt x="295" y="64"/>
                      <a:pt x="252" y="52"/>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任意多边形: 形状 209"/>
              <p:cNvSpPr/>
              <p:nvPr/>
            </p:nvSpPr>
            <p:spPr bwMode="auto">
              <a:xfrm>
                <a:off x="8154380" y="3895971"/>
                <a:ext cx="273148" cy="331087"/>
              </a:xfrm>
              <a:custGeom>
                <a:avLst/>
                <a:gdLst>
                  <a:gd name="T0" fmla="*/ 294 w 342"/>
                  <a:gd name="T1" fmla="*/ 0 h 415"/>
                  <a:gd name="T2" fmla="*/ 66 w 342"/>
                  <a:gd name="T3" fmla="*/ 74 h 415"/>
                  <a:gd name="T4" fmla="*/ 0 w 342"/>
                  <a:gd name="T5" fmla="*/ 289 h 415"/>
                  <a:gd name="T6" fmla="*/ 342 w 342"/>
                  <a:gd name="T7" fmla="*/ 366 h 415"/>
                  <a:gd name="T8" fmla="*/ 294 w 342"/>
                  <a:gd name="T9" fmla="*/ 0 h 415"/>
                </a:gdLst>
                <a:ahLst/>
                <a:cxnLst>
                  <a:cxn ang="0">
                    <a:pos x="T0" y="T1"/>
                  </a:cxn>
                  <a:cxn ang="0">
                    <a:pos x="T2" y="T3"/>
                  </a:cxn>
                  <a:cxn ang="0">
                    <a:pos x="T4" y="T5"/>
                  </a:cxn>
                  <a:cxn ang="0">
                    <a:pos x="T6" y="T7"/>
                  </a:cxn>
                  <a:cxn ang="0">
                    <a:pos x="T8" y="T9"/>
                  </a:cxn>
                </a:cxnLst>
                <a:rect l="0" t="0" r="r" b="b"/>
                <a:pathLst>
                  <a:path w="342" h="415">
                    <a:moveTo>
                      <a:pt x="294" y="0"/>
                    </a:moveTo>
                    <a:cubicBezTo>
                      <a:pt x="294" y="0"/>
                      <a:pt x="117" y="16"/>
                      <a:pt x="66" y="74"/>
                    </a:cubicBezTo>
                    <a:cubicBezTo>
                      <a:pt x="15" y="132"/>
                      <a:pt x="0" y="289"/>
                      <a:pt x="0" y="289"/>
                    </a:cubicBezTo>
                    <a:cubicBezTo>
                      <a:pt x="0" y="289"/>
                      <a:pt x="155" y="415"/>
                      <a:pt x="342" y="366"/>
                    </a:cubicBezTo>
                    <a:lnTo>
                      <a:pt x="294" y="0"/>
                    </a:lnTo>
                    <a:close/>
                  </a:path>
                </a:pathLst>
              </a:custGeom>
              <a:solidFill>
                <a:srgbClr val="0B07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矩形 210"/>
              <p:cNvSpPr/>
              <p:nvPr/>
            </p:nvSpPr>
            <p:spPr bwMode="auto">
              <a:xfrm>
                <a:off x="8833110" y="4693892"/>
                <a:ext cx="185409" cy="21522"/>
              </a:xfrm>
              <a:prstGeom prst="rect">
                <a:avLst/>
              </a:prstGeom>
              <a:solidFill>
                <a:srgbClr val="9E33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2" name="任意多边形: 形状 211"/>
              <p:cNvSpPr/>
              <p:nvPr/>
            </p:nvSpPr>
            <p:spPr bwMode="auto">
              <a:xfrm>
                <a:off x="8978788" y="4438954"/>
                <a:ext cx="546295" cy="273148"/>
              </a:xfrm>
              <a:custGeom>
                <a:avLst/>
                <a:gdLst>
                  <a:gd name="T0" fmla="*/ 0 w 686"/>
                  <a:gd name="T1" fmla="*/ 342 h 342"/>
                  <a:gd name="T2" fmla="*/ 214 w 686"/>
                  <a:gd name="T3" fmla="*/ 0 h 342"/>
                  <a:gd name="T4" fmla="*/ 686 w 686"/>
                  <a:gd name="T5" fmla="*/ 0 h 342"/>
                  <a:gd name="T6" fmla="*/ 449 w 686"/>
                  <a:gd name="T7" fmla="*/ 333 h 342"/>
                  <a:gd name="T8" fmla="*/ 0 w 686"/>
                  <a:gd name="T9" fmla="*/ 342 h 342"/>
                </a:gdLst>
                <a:ahLst/>
                <a:cxnLst>
                  <a:cxn ang="0">
                    <a:pos x="T0" y="T1"/>
                  </a:cxn>
                  <a:cxn ang="0">
                    <a:pos x="T2" y="T3"/>
                  </a:cxn>
                  <a:cxn ang="0">
                    <a:pos x="T4" y="T5"/>
                  </a:cxn>
                  <a:cxn ang="0">
                    <a:pos x="T6" y="T7"/>
                  </a:cxn>
                  <a:cxn ang="0">
                    <a:pos x="T8" y="T9"/>
                  </a:cxn>
                </a:cxnLst>
                <a:rect l="0" t="0" r="r" b="b"/>
                <a:pathLst>
                  <a:path w="686" h="342">
                    <a:moveTo>
                      <a:pt x="0" y="342"/>
                    </a:moveTo>
                    <a:cubicBezTo>
                      <a:pt x="2" y="333"/>
                      <a:pt x="214" y="0"/>
                      <a:pt x="214" y="0"/>
                    </a:cubicBezTo>
                    <a:cubicBezTo>
                      <a:pt x="686" y="0"/>
                      <a:pt x="686" y="0"/>
                      <a:pt x="686" y="0"/>
                    </a:cubicBezTo>
                    <a:cubicBezTo>
                      <a:pt x="449" y="333"/>
                      <a:pt x="449" y="333"/>
                      <a:pt x="449" y="333"/>
                    </a:cubicBezTo>
                    <a:lnTo>
                      <a:pt x="0" y="342"/>
                    </a:lnTo>
                    <a:close/>
                  </a:path>
                </a:pathLst>
              </a:custGeom>
              <a:solidFill>
                <a:srgbClr val="9E33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任意多边形: 形状 212"/>
              <p:cNvSpPr/>
              <p:nvPr/>
            </p:nvSpPr>
            <p:spPr bwMode="auto">
              <a:xfrm>
                <a:off x="8993687" y="4438954"/>
                <a:ext cx="531396" cy="276459"/>
              </a:xfrm>
              <a:custGeom>
                <a:avLst/>
                <a:gdLst>
                  <a:gd name="T0" fmla="*/ 0 w 666"/>
                  <a:gd name="T1" fmla="*/ 346 h 346"/>
                  <a:gd name="T2" fmla="*/ 215 w 666"/>
                  <a:gd name="T3" fmla="*/ 0 h 346"/>
                  <a:gd name="T4" fmla="*/ 666 w 666"/>
                  <a:gd name="T5" fmla="*/ 0 h 346"/>
                  <a:gd name="T6" fmla="*/ 441 w 666"/>
                  <a:gd name="T7" fmla="*/ 346 h 346"/>
                  <a:gd name="T8" fmla="*/ 0 w 666"/>
                  <a:gd name="T9" fmla="*/ 346 h 346"/>
                </a:gdLst>
                <a:ahLst/>
                <a:cxnLst>
                  <a:cxn ang="0">
                    <a:pos x="T0" y="T1"/>
                  </a:cxn>
                  <a:cxn ang="0">
                    <a:pos x="T2" y="T3"/>
                  </a:cxn>
                  <a:cxn ang="0">
                    <a:pos x="T4" y="T5"/>
                  </a:cxn>
                  <a:cxn ang="0">
                    <a:pos x="T6" y="T7"/>
                  </a:cxn>
                  <a:cxn ang="0">
                    <a:pos x="T8" y="T9"/>
                  </a:cxn>
                </a:cxnLst>
                <a:rect l="0" t="0" r="r" b="b"/>
                <a:pathLst>
                  <a:path w="666" h="346">
                    <a:moveTo>
                      <a:pt x="0" y="346"/>
                    </a:moveTo>
                    <a:cubicBezTo>
                      <a:pt x="2" y="337"/>
                      <a:pt x="215" y="0"/>
                      <a:pt x="215" y="0"/>
                    </a:cubicBezTo>
                    <a:cubicBezTo>
                      <a:pt x="666" y="0"/>
                      <a:pt x="666" y="0"/>
                      <a:pt x="666" y="0"/>
                    </a:cubicBezTo>
                    <a:cubicBezTo>
                      <a:pt x="441" y="346"/>
                      <a:pt x="441" y="346"/>
                      <a:pt x="441" y="346"/>
                    </a:cubicBezTo>
                    <a:lnTo>
                      <a:pt x="0" y="346"/>
                    </a:lnTo>
                    <a:close/>
                  </a:path>
                </a:pathLst>
              </a:custGeom>
              <a:solidFill>
                <a:srgbClr val="A8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任意多边形: 形状 213"/>
              <p:cNvSpPr/>
              <p:nvPr/>
            </p:nvSpPr>
            <p:spPr bwMode="auto">
              <a:xfrm>
                <a:off x="9268489" y="4559802"/>
                <a:ext cx="46352" cy="38076"/>
              </a:xfrm>
              <a:custGeom>
                <a:avLst/>
                <a:gdLst>
                  <a:gd name="T0" fmla="*/ 54 w 58"/>
                  <a:gd name="T1" fmla="*/ 24 h 49"/>
                  <a:gd name="T2" fmla="*/ 21 w 58"/>
                  <a:gd name="T3" fmla="*/ 49 h 49"/>
                  <a:gd name="T4" fmla="*/ 5 w 58"/>
                  <a:gd name="T5" fmla="*/ 24 h 49"/>
                  <a:gd name="T6" fmla="*/ 38 w 58"/>
                  <a:gd name="T7" fmla="*/ 0 h 49"/>
                  <a:gd name="T8" fmla="*/ 54 w 58"/>
                  <a:gd name="T9" fmla="*/ 24 h 49"/>
                </a:gdLst>
                <a:ahLst/>
                <a:cxnLst>
                  <a:cxn ang="0">
                    <a:pos x="T0" y="T1"/>
                  </a:cxn>
                  <a:cxn ang="0">
                    <a:pos x="T2" y="T3"/>
                  </a:cxn>
                  <a:cxn ang="0">
                    <a:pos x="T4" y="T5"/>
                  </a:cxn>
                  <a:cxn ang="0">
                    <a:pos x="T6" y="T7"/>
                  </a:cxn>
                  <a:cxn ang="0">
                    <a:pos x="T8" y="T9"/>
                  </a:cxn>
                </a:cxnLst>
                <a:rect l="0" t="0" r="r" b="b"/>
                <a:pathLst>
                  <a:path w="58" h="49">
                    <a:moveTo>
                      <a:pt x="54" y="24"/>
                    </a:moveTo>
                    <a:cubicBezTo>
                      <a:pt x="49" y="38"/>
                      <a:pt x="34" y="49"/>
                      <a:pt x="21" y="49"/>
                    </a:cubicBezTo>
                    <a:cubicBezTo>
                      <a:pt x="7" y="49"/>
                      <a:pt x="0" y="38"/>
                      <a:pt x="5" y="24"/>
                    </a:cubicBezTo>
                    <a:cubicBezTo>
                      <a:pt x="9" y="11"/>
                      <a:pt x="24" y="0"/>
                      <a:pt x="38" y="0"/>
                    </a:cubicBezTo>
                    <a:cubicBezTo>
                      <a:pt x="51" y="0"/>
                      <a:pt x="58" y="11"/>
                      <a:pt x="54" y="24"/>
                    </a:cubicBezTo>
                    <a:close/>
                  </a:path>
                </a:pathLst>
              </a:custGeom>
              <a:solidFill>
                <a:srgbClr val="9E33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任意多边形: 形状 214"/>
              <p:cNvSpPr/>
              <p:nvPr/>
            </p:nvSpPr>
            <p:spPr bwMode="auto">
              <a:xfrm>
                <a:off x="8765236" y="4594565"/>
                <a:ext cx="201963" cy="105948"/>
              </a:xfrm>
              <a:custGeom>
                <a:avLst/>
                <a:gdLst>
                  <a:gd name="T0" fmla="*/ 0 w 254"/>
                  <a:gd name="T1" fmla="*/ 26 h 132"/>
                  <a:gd name="T2" fmla="*/ 153 w 254"/>
                  <a:gd name="T3" fmla="*/ 6 h 132"/>
                  <a:gd name="T4" fmla="*/ 246 w 254"/>
                  <a:gd name="T5" fmla="*/ 106 h 132"/>
                  <a:gd name="T6" fmla="*/ 162 w 254"/>
                  <a:gd name="T7" fmla="*/ 119 h 132"/>
                  <a:gd name="T8" fmla="*/ 20 w 254"/>
                  <a:gd name="T9" fmla="*/ 79 h 132"/>
                  <a:gd name="T10" fmla="*/ 0 w 254"/>
                  <a:gd name="T11" fmla="*/ 26 h 132"/>
                </a:gdLst>
                <a:ahLst/>
                <a:cxnLst>
                  <a:cxn ang="0">
                    <a:pos x="T0" y="T1"/>
                  </a:cxn>
                  <a:cxn ang="0">
                    <a:pos x="T2" y="T3"/>
                  </a:cxn>
                  <a:cxn ang="0">
                    <a:pos x="T4" y="T5"/>
                  </a:cxn>
                  <a:cxn ang="0">
                    <a:pos x="T6" y="T7"/>
                  </a:cxn>
                  <a:cxn ang="0">
                    <a:pos x="T8" y="T9"/>
                  </a:cxn>
                  <a:cxn ang="0">
                    <a:pos x="T10" y="T11"/>
                  </a:cxn>
                </a:cxnLst>
                <a:rect l="0" t="0" r="r" b="b"/>
                <a:pathLst>
                  <a:path w="254" h="132">
                    <a:moveTo>
                      <a:pt x="0" y="26"/>
                    </a:moveTo>
                    <a:cubicBezTo>
                      <a:pt x="0" y="26"/>
                      <a:pt x="137" y="0"/>
                      <a:pt x="153" y="6"/>
                    </a:cubicBezTo>
                    <a:cubicBezTo>
                      <a:pt x="168" y="13"/>
                      <a:pt x="254" y="90"/>
                      <a:pt x="246" y="106"/>
                    </a:cubicBezTo>
                    <a:cubicBezTo>
                      <a:pt x="237" y="121"/>
                      <a:pt x="201" y="132"/>
                      <a:pt x="162" y="119"/>
                    </a:cubicBezTo>
                    <a:cubicBezTo>
                      <a:pt x="122" y="106"/>
                      <a:pt x="36" y="99"/>
                      <a:pt x="20" y="79"/>
                    </a:cubicBezTo>
                    <a:cubicBezTo>
                      <a:pt x="5" y="59"/>
                      <a:pt x="0" y="26"/>
                      <a:pt x="0" y="26"/>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任意多边形: 形状 215"/>
              <p:cNvSpPr/>
              <p:nvPr/>
            </p:nvSpPr>
            <p:spPr bwMode="auto">
              <a:xfrm>
                <a:off x="8046776" y="4564768"/>
                <a:ext cx="943600" cy="1536247"/>
              </a:xfrm>
              <a:custGeom>
                <a:avLst/>
                <a:gdLst>
                  <a:gd name="T0" fmla="*/ 1173 w 1183"/>
                  <a:gd name="T1" fmla="*/ 1451 h 1923"/>
                  <a:gd name="T2" fmla="*/ 567 w 1183"/>
                  <a:gd name="T3" fmla="*/ 1923 h 1923"/>
                  <a:gd name="T4" fmla="*/ 0 w 1183"/>
                  <a:gd name="T5" fmla="*/ 1923 h 1923"/>
                  <a:gd name="T6" fmla="*/ 45 w 1183"/>
                  <a:gd name="T7" fmla="*/ 189 h 1923"/>
                  <a:gd name="T8" fmla="*/ 722 w 1183"/>
                  <a:gd name="T9" fmla="*/ 180 h 1923"/>
                  <a:gd name="T10" fmla="*/ 1181 w 1183"/>
                  <a:gd name="T11" fmla="*/ 1329 h 1923"/>
                  <a:gd name="T12" fmla="*/ 1173 w 1183"/>
                  <a:gd name="T13" fmla="*/ 1451 h 1923"/>
                </a:gdLst>
                <a:ahLst/>
                <a:cxnLst>
                  <a:cxn ang="0">
                    <a:pos x="T0" y="T1"/>
                  </a:cxn>
                  <a:cxn ang="0">
                    <a:pos x="T2" y="T3"/>
                  </a:cxn>
                  <a:cxn ang="0">
                    <a:pos x="T4" y="T5"/>
                  </a:cxn>
                  <a:cxn ang="0">
                    <a:pos x="T6" y="T7"/>
                  </a:cxn>
                  <a:cxn ang="0">
                    <a:pos x="T8" y="T9"/>
                  </a:cxn>
                  <a:cxn ang="0">
                    <a:pos x="T10" y="T11"/>
                  </a:cxn>
                  <a:cxn ang="0">
                    <a:pos x="T12" y="T13"/>
                  </a:cxn>
                </a:cxnLst>
                <a:rect l="0" t="0" r="r" b="b"/>
                <a:pathLst>
                  <a:path w="1183" h="1923">
                    <a:moveTo>
                      <a:pt x="1173" y="1451"/>
                    </a:moveTo>
                    <a:cubicBezTo>
                      <a:pt x="1123" y="1740"/>
                      <a:pt x="849" y="1923"/>
                      <a:pt x="567" y="1923"/>
                    </a:cubicBezTo>
                    <a:cubicBezTo>
                      <a:pt x="0" y="1923"/>
                      <a:pt x="0" y="1923"/>
                      <a:pt x="0" y="1923"/>
                    </a:cubicBezTo>
                    <a:cubicBezTo>
                      <a:pt x="45" y="189"/>
                      <a:pt x="45" y="189"/>
                      <a:pt x="45" y="189"/>
                    </a:cubicBezTo>
                    <a:cubicBezTo>
                      <a:pt x="45" y="189"/>
                      <a:pt x="586" y="0"/>
                      <a:pt x="722" y="180"/>
                    </a:cubicBezTo>
                    <a:cubicBezTo>
                      <a:pt x="841" y="337"/>
                      <a:pt x="1164" y="960"/>
                      <a:pt x="1181" y="1329"/>
                    </a:cubicBezTo>
                    <a:cubicBezTo>
                      <a:pt x="1183" y="1371"/>
                      <a:pt x="1180" y="1412"/>
                      <a:pt x="1173" y="1451"/>
                    </a:cubicBezTo>
                    <a:close/>
                  </a:path>
                </a:pathLst>
              </a:custGeom>
              <a:solidFill>
                <a:srgbClr val="DDE8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任意多边形: 形状 216"/>
              <p:cNvSpPr/>
              <p:nvPr/>
            </p:nvSpPr>
            <p:spPr bwMode="auto">
              <a:xfrm>
                <a:off x="8137825" y="5667290"/>
                <a:ext cx="845929" cy="433725"/>
              </a:xfrm>
              <a:custGeom>
                <a:avLst/>
                <a:gdLst>
                  <a:gd name="T0" fmla="*/ 1059 w 1059"/>
                  <a:gd name="T1" fmla="*/ 70 h 542"/>
                  <a:gd name="T2" fmla="*/ 453 w 1059"/>
                  <a:gd name="T3" fmla="*/ 542 h 542"/>
                  <a:gd name="T4" fmla="*/ 0 w 1059"/>
                  <a:gd name="T5" fmla="*/ 542 h 542"/>
                  <a:gd name="T6" fmla="*/ 1059 w 1059"/>
                  <a:gd name="T7" fmla="*/ 70 h 542"/>
                </a:gdLst>
                <a:ahLst/>
                <a:cxnLst>
                  <a:cxn ang="0">
                    <a:pos x="T0" y="T1"/>
                  </a:cxn>
                  <a:cxn ang="0">
                    <a:pos x="T2" y="T3"/>
                  </a:cxn>
                  <a:cxn ang="0">
                    <a:pos x="T4" y="T5"/>
                  </a:cxn>
                  <a:cxn ang="0">
                    <a:pos x="T6" y="T7"/>
                  </a:cxn>
                </a:cxnLst>
                <a:rect l="0" t="0" r="r" b="b"/>
                <a:pathLst>
                  <a:path w="1059" h="542">
                    <a:moveTo>
                      <a:pt x="1059" y="70"/>
                    </a:moveTo>
                    <a:cubicBezTo>
                      <a:pt x="1009" y="359"/>
                      <a:pt x="735" y="542"/>
                      <a:pt x="453" y="542"/>
                    </a:cubicBezTo>
                    <a:cubicBezTo>
                      <a:pt x="0" y="542"/>
                      <a:pt x="0" y="542"/>
                      <a:pt x="0" y="542"/>
                    </a:cubicBezTo>
                    <a:cubicBezTo>
                      <a:pt x="212" y="398"/>
                      <a:pt x="498" y="0"/>
                      <a:pt x="1059" y="70"/>
                    </a:cubicBezTo>
                    <a:close/>
                  </a:path>
                </a:pathLst>
              </a:custGeom>
              <a:solidFill>
                <a:srgbClr val="BED2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任意多边形: 形状 217"/>
              <p:cNvSpPr/>
              <p:nvPr/>
            </p:nvSpPr>
            <p:spPr bwMode="auto">
              <a:xfrm>
                <a:off x="6917766" y="3790023"/>
                <a:ext cx="1825949" cy="2312648"/>
              </a:xfrm>
              <a:custGeom>
                <a:avLst/>
                <a:gdLst>
                  <a:gd name="T0" fmla="*/ 1709 w 2289"/>
                  <a:gd name="T1" fmla="*/ 2891 h 2896"/>
                  <a:gd name="T2" fmla="*/ 1696 w 2289"/>
                  <a:gd name="T3" fmla="*/ 2892 h 2896"/>
                  <a:gd name="T4" fmla="*/ 1669 w 2289"/>
                  <a:gd name="T5" fmla="*/ 2893 h 2896"/>
                  <a:gd name="T6" fmla="*/ 1660 w 2289"/>
                  <a:gd name="T7" fmla="*/ 2893 h 2896"/>
                  <a:gd name="T8" fmla="*/ 1093 w 2289"/>
                  <a:gd name="T9" fmla="*/ 2893 h 2896"/>
                  <a:gd name="T10" fmla="*/ 1093 w 2289"/>
                  <a:gd name="T11" fmla="*/ 2893 h 2896"/>
                  <a:gd name="T12" fmla="*/ 1060 w 2289"/>
                  <a:gd name="T13" fmla="*/ 2893 h 2896"/>
                  <a:gd name="T14" fmla="*/ 884 w 2289"/>
                  <a:gd name="T15" fmla="*/ 2895 h 2896"/>
                  <a:gd name="T16" fmla="*/ 856 w 2289"/>
                  <a:gd name="T17" fmla="*/ 2895 h 2896"/>
                  <a:gd name="T18" fmla="*/ 846 w 2289"/>
                  <a:gd name="T19" fmla="*/ 2895 h 2896"/>
                  <a:gd name="T20" fmla="*/ 706 w 2289"/>
                  <a:gd name="T21" fmla="*/ 2896 h 2896"/>
                  <a:gd name="T22" fmla="*/ 565 w 2289"/>
                  <a:gd name="T23" fmla="*/ 2885 h 2896"/>
                  <a:gd name="T24" fmla="*/ 409 w 2289"/>
                  <a:gd name="T25" fmla="*/ 2840 h 2896"/>
                  <a:gd name="T26" fmla="*/ 359 w 2289"/>
                  <a:gd name="T27" fmla="*/ 2815 h 2896"/>
                  <a:gd name="T28" fmla="*/ 298 w 2289"/>
                  <a:gd name="T29" fmla="*/ 2773 h 2896"/>
                  <a:gd name="T30" fmla="*/ 167 w 2289"/>
                  <a:gd name="T31" fmla="*/ 2619 h 2896"/>
                  <a:gd name="T32" fmla="*/ 99 w 2289"/>
                  <a:gd name="T33" fmla="*/ 2471 h 2896"/>
                  <a:gd name="T34" fmla="*/ 39 w 2289"/>
                  <a:gd name="T35" fmla="*/ 2234 h 2896"/>
                  <a:gd name="T36" fmla="*/ 1 w 2289"/>
                  <a:gd name="T37" fmla="*/ 1786 h 2896"/>
                  <a:gd name="T38" fmla="*/ 1 w 2289"/>
                  <a:gd name="T39" fmla="*/ 1567 h 2896"/>
                  <a:gd name="T40" fmla="*/ 17 w 2289"/>
                  <a:gd name="T41" fmla="*/ 1169 h 2896"/>
                  <a:gd name="T42" fmla="*/ 74 w 2289"/>
                  <a:gd name="T43" fmla="*/ 502 h 2896"/>
                  <a:gd name="T44" fmla="*/ 162 w 2289"/>
                  <a:gd name="T45" fmla="*/ 87 h 2896"/>
                  <a:gd name="T46" fmla="*/ 420 w 2289"/>
                  <a:gd name="T47" fmla="*/ 6 h 2896"/>
                  <a:gd name="T48" fmla="*/ 420 w 2289"/>
                  <a:gd name="T49" fmla="*/ 6 h 2896"/>
                  <a:gd name="T50" fmla="*/ 508 w 2289"/>
                  <a:gd name="T51" fmla="*/ 0 h 2896"/>
                  <a:gd name="T52" fmla="*/ 731 w 2289"/>
                  <a:gd name="T53" fmla="*/ 180 h 2896"/>
                  <a:gd name="T54" fmla="*/ 1036 w 2289"/>
                  <a:gd name="T55" fmla="*/ 1199 h 2896"/>
                  <a:gd name="T56" fmla="*/ 1038 w 2289"/>
                  <a:gd name="T57" fmla="*/ 1205 h 2896"/>
                  <a:gd name="T58" fmla="*/ 1059 w 2289"/>
                  <a:gd name="T59" fmla="*/ 1276 h 2896"/>
                  <a:gd name="T60" fmla="*/ 1063 w 2289"/>
                  <a:gd name="T61" fmla="*/ 1286 h 2896"/>
                  <a:gd name="T62" fmla="*/ 1084 w 2289"/>
                  <a:gd name="T63" fmla="*/ 1277 h 2896"/>
                  <a:gd name="T64" fmla="*/ 1085 w 2289"/>
                  <a:gd name="T65" fmla="*/ 1276 h 2896"/>
                  <a:gd name="T66" fmla="*/ 1183 w 2289"/>
                  <a:gd name="T67" fmla="*/ 1235 h 2896"/>
                  <a:gd name="T68" fmla="*/ 1183 w 2289"/>
                  <a:gd name="T69" fmla="*/ 1235 h 2896"/>
                  <a:gd name="T70" fmla="*/ 1241 w 2289"/>
                  <a:gd name="T71" fmla="*/ 1212 h 2896"/>
                  <a:gd name="T72" fmla="*/ 1418 w 2289"/>
                  <a:gd name="T73" fmla="*/ 1151 h 2896"/>
                  <a:gd name="T74" fmla="*/ 1500 w 2289"/>
                  <a:gd name="T75" fmla="*/ 1129 h 2896"/>
                  <a:gd name="T76" fmla="*/ 1604 w 2289"/>
                  <a:gd name="T77" fmla="*/ 1107 h 2896"/>
                  <a:gd name="T78" fmla="*/ 1606 w 2289"/>
                  <a:gd name="T79" fmla="*/ 1107 h 2896"/>
                  <a:gd name="T80" fmla="*/ 1618 w 2289"/>
                  <a:gd name="T81" fmla="*/ 1105 h 2896"/>
                  <a:gd name="T82" fmla="*/ 1943 w 2289"/>
                  <a:gd name="T83" fmla="*/ 1191 h 2896"/>
                  <a:gd name="T84" fmla="*/ 2274 w 2289"/>
                  <a:gd name="T85" fmla="*/ 2297 h 2896"/>
                  <a:gd name="T86" fmla="*/ 1709 w 2289"/>
                  <a:gd name="T87" fmla="*/ 2891 h 2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89" h="2896">
                    <a:moveTo>
                      <a:pt x="1709" y="2891"/>
                    </a:moveTo>
                    <a:cubicBezTo>
                      <a:pt x="1705" y="2892"/>
                      <a:pt x="1701" y="2892"/>
                      <a:pt x="1696" y="2892"/>
                    </a:cubicBezTo>
                    <a:cubicBezTo>
                      <a:pt x="1687" y="2893"/>
                      <a:pt x="1678" y="2893"/>
                      <a:pt x="1669" y="2893"/>
                    </a:cubicBezTo>
                    <a:cubicBezTo>
                      <a:pt x="1666" y="2893"/>
                      <a:pt x="1663" y="2893"/>
                      <a:pt x="1660" y="2893"/>
                    </a:cubicBezTo>
                    <a:cubicBezTo>
                      <a:pt x="1093" y="2893"/>
                      <a:pt x="1093" y="2893"/>
                      <a:pt x="1093" y="2893"/>
                    </a:cubicBezTo>
                    <a:cubicBezTo>
                      <a:pt x="1093" y="2893"/>
                      <a:pt x="1093" y="2893"/>
                      <a:pt x="1093" y="2893"/>
                    </a:cubicBezTo>
                    <a:cubicBezTo>
                      <a:pt x="1082" y="2893"/>
                      <a:pt x="1071" y="2893"/>
                      <a:pt x="1060" y="2893"/>
                    </a:cubicBezTo>
                    <a:cubicBezTo>
                      <a:pt x="1002" y="2894"/>
                      <a:pt x="941" y="2895"/>
                      <a:pt x="884" y="2895"/>
                    </a:cubicBezTo>
                    <a:cubicBezTo>
                      <a:pt x="875" y="2895"/>
                      <a:pt x="866" y="2895"/>
                      <a:pt x="856" y="2895"/>
                    </a:cubicBezTo>
                    <a:cubicBezTo>
                      <a:pt x="853" y="2895"/>
                      <a:pt x="850" y="2895"/>
                      <a:pt x="846" y="2895"/>
                    </a:cubicBezTo>
                    <a:cubicBezTo>
                      <a:pt x="790" y="2896"/>
                      <a:pt x="741" y="2896"/>
                      <a:pt x="706" y="2896"/>
                    </a:cubicBezTo>
                    <a:cubicBezTo>
                      <a:pt x="656" y="2895"/>
                      <a:pt x="609" y="2892"/>
                      <a:pt x="565" y="2885"/>
                    </a:cubicBezTo>
                    <a:cubicBezTo>
                      <a:pt x="509" y="2876"/>
                      <a:pt x="457" y="2861"/>
                      <a:pt x="409" y="2840"/>
                    </a:cubicBezTo>
                    <a:cubicBezTo>
                      <a:pt x="392" y="2833"/>
                      <a:pt x="375" y="2824"/>
                      <a:pt x="359" y="2815"/>
                    </a:cubicBezTo>
                    <a:cubicBezTo>
                      <a:pt x="338" y="2803"/>
                      <a:pt x="317" y="2789"/>
                      <a:pt x="298" y="2773"/>
                    </a:cubicBezTo>
                    <a:cubicBezTo>
                      <a:pt x="248" y="2733"/>
                      <a:pt x="204" y="2682"/>
                      <a:pt x="167" y="2619"/>
                    </a:cubicBezTo>
                    <a:cubicBezTo>
                      <a:pt x="141" y="2576"/>
                      <a:pt x="119" y="2527"/>
                      <a:pt x="99" y="2471"/>
                    </a:cubicBezTo>
                    <a:cubicBezTo>
                      <a:pt x="74" y="2402"/>
                      <a:pt x="55" y="2323"/>
                      <a:pt x="39" y="2234"/>
                    </a:cubicBezTo>
                    <a:cubicBezTo>
                      <a:pt x="18" y="2106"/>
                      <a:pt x="5" y="1958"/>
                      <a:pt x="1" y="1786"/>
                    </a:cubicBezTo>
                    <a:cubicBezTo>
                      <a:pt x="0" y="1717"/>
                      <a:pt x="0" y="1644"/>
                      <a:pt x="1" y="1567"/>
                    </a:cubicBezTo>
                    <a:cubicBezTo>
                      <a:pt x="3" y="1444"/>
                      <a:pt x="9" y="1312"/>
                      <a:pt x="17" y="1169"/>
                    </a:cubicBezTo>
                    <a:cubicBezTo>
                      <a:pt x="30" y="968"/>
                      <a:pt x="49" y="746"/>
                      <a:pt x="74" y="502"/>
                    </a:cubicBezTo>
                    <a:cubicBezTo>
                      <a:pt x="97" y="279"/>
                      <a:pt x="124" y="123"/>
                      <a:pt x="162" y="87"/>
                    </a:cubicBezTo>
                    <a:cubicBezTo>
                      <a:pt x="219" y="35"/>
                      <a:pt x="337" y="14"/>
                      <a:pt x="420" y="6"/>
                    </a:cubicBezTo>
                    <a:cubicBezTo>
                      <a:pt x="420" y="6"/>
                      <a:pt x="420" y="6"/>
                      <a:pt x="420" y="6"/>
                    </a:cubicBezTo>
                    <a:cubicBezTo>
                      <a:pt x="471" y="0"/>
                      <a:pt x="508" y="0"/>
                      <a:pt x="508" y="0"/>
                    </a:cubicBezTo>
                    <a:cubicBezTo>
                      <a:pt x="609" y="0"/>
                      <a:pt x="699" y="72"/>
                      <a:pt x="731" y="180"/>
                    </a:cubicBezTo>
                    <a:cubicBezTo>
                      <a:pt x="797" y="398"/>
                      <a:pt x="914" y="790"/>
                      <a:pt x="1036" y="1199"/>
                    </a:cubicBezTo>
                    <a:cubicBezTo>
                      <a:pt x="1037" y="1201"/>
                      <a:pt x="1038" y="1203"/>
                      <a:pt x="1038" y="1205"/>
                    </a:cubicBezTo>
                    <a:cubicBezTo>
                      <a:pt x="1045" y="1228"/>
                      <a:pt x="1052" y="1252"/>
                      <a:pt x="1059" y="1276"/>
                    </a:cubicBezTo>
                    <a:cubicBezTo>
                      <a:pt x="1060" y="1279"/>
                      <a:pt x="1062" y="1283"/>
                      <a:pt x="1063" y="1286"/>
                    </a:cubicBezTo>
                    <a:cubicBezTo>
                      <a:pt x="1070" y="1283"/>
                      <a:pt x="1077" y="1280"/>
                      <a:pt x="1084" y="1277"/>
                    </a:cubicBezTo>
                    <a:cubicBezTo>
                      <a:pt x="1084" y="1277"/>
                      <a:pt x="1085" y="1277"/>
                      <a:pt x="1085" y="1276"/>
                    </a:cubicBezTo>
                    <a:cubicBezTo>
                      <a:pt x="1114" y="1263"/>
                      <a:pt x="1147" y="1249"/>
                      <a:pt x="1183" y="1235"/>
                    </a:cubicBezTo>
                    <a:cubicBezTo>
                      <a:pt x="1183" y="1235"/>
                      <a:pt x="1183" y="1235"/>
                      <a:pt x="1183" y="1235"/>
                    </a:cubicBezTo>
                    <a:cubicBezTo>
                      <a:pt x="1202" y="1227"/>
                      <a:pt x="1221" y="1220"/>
                      <a:pt x="1241" y="1212"/>
                    </a:cubicBezTo>
                    <a:cubicBezTo>
                      <a:pt x="1297" y="1191"/>
                      <a:pt x="1357" y="1169"/>
                      <a:pt x="1418" y="1151"/>
                    </a:cubicBezTo>
                    <a:cubicBezTo>
                      <a:pt x="1446" y="1143"/>
                      <a:pt x="1473" y="1135"/>
                      <a:pt x="1500" y="1129"/>
                    </a:cubicBezTo>
                    <a:cubicBezTo>
                      <a:pt x="1535" y="1120"/>
                      <a:pt x="1570" y="1113"/>
                      <a:pt x="1604" y="1107"/>
                    </a:cubicBezTo>
                    <a:cubicBezTo>
                      <a:pt x="1605" y="1107"/>
                      <a:pt x="1606" y="1107"/>
                      <a:pt x="1606" y="1107"/>
                    </a:cubicBezTo>
                    <a:cubicBezTo>
                      <a:pt x="1610" y="1106"/>
                      <a:pt x="1614" y="1106"/>
                      <a:pt x="1618" y="1105"/>
                    </a:cubicBezTo>
                    <a:cubicBezTo>
                      <a:pt x="1764" y="1084"/>
                      <a:pt x="1890" y="1098"/>
                      <a:pt x="1943" y="1191"/>
                    </a:cubicBezTo>
                    <a:cubicBezTo>
                      <a:pt x="2026" y="1338"/>
                      <a:pt x="2257" y="1928"/>
                      <a:pt x="2274" y="2297"/>
                    </a:cubicBezTo>
                    <a:cubicBezTo>
                      <a:pt x="2289" y="2639"/>
                      <a:pt x="2010" y="2869"/>
                      <a:pt x="1709" y="2891"/>
                    </a:cubicBezTo>
                    <a:close/>
                  </a:path>
                </a:pathLst>
              </a:custGeom>
              <a:solidFill>
                <a:srgbClr val="5076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任意多边形: 形状 218"/>
              <p:cNvSpPr/>
              <p:nvPr/>
            </p:nvSpPr>
            <p:spPr bwMode="auto">
              <a:xfrm>
                <a:off x="7252165" y="3790023"/>
                <a:ext cx="513186" cy="1082656"/>
              </a:xfrm>
              <a:custGeom>
                <a:avLst/>
                <a:gdLst>
                  <a:gd name="T0" fmla="*/ 379 w 643"/>
                  <a:gd name="T1" fmla="*/ 1356 h 1356"/>
                  <a:gd name="T2" fmla="*/ 67 w 643"/>
                  <a:gd name="T3" fmla="*/ 70 h 1356"/>
                  <a:gd name="T4" fmla="*/ 0 w 643"/>
                  <a:gd name="T5" fmla="*/ 6 h 1356"/>
                  <a:gd name="T6" fmla="*/ 88 w 643"/>
                  <a:gd name="T7" fmla="*/ 0 h 1356"/>
                  <a:gd name="T8" fmla="*/ 311 w 643"/>
                  <a:gd name="T9" fmla="*/ 179 h 1356"/>
                  <a:gd name="T10" fmla="*/ 643 w 643"/>
                  <a:gd name="T11" fmla="*/ 1283 h 1356"/>
                  <a:gd name="T12" fmla="*/ 379 w 643"/>
                  <a:gd name="T13" fmla="*/ 1356 h 1356"/>
                </a:gdLst>
                <a:ahLst/>
                <a:cxnLst>
                  <a:cxn ang="0">
                    <a:pos x="T0" y="T1"/>
                  </a:cxn>
                  <a:cxn ang="0">
                    <a:pos x="T2" y="T3"/>
                  </a:cxn>
                  <a:cxn ang="0">
                    <a:pos x="T4" y="T5"/>
                  </a:cxn>
                  <a:cxn ang="0">
                    <a:pos x="T6" y="T7"/>
                  </a:cxn>
                  <a:cxn ang="0">
                    <a:pos x="T8" y="T9"/>
                  </a:cxn>
                  <a:cxn ang="0">
                    <a:pos x="T10" y="T11"/>
                  </a:cxn>
                  <a:cxn ang="0">
                    <a:pos x="T12" y="T13"/>
                  </a:cxn>
                </a:cxnLst>
                <a:rect l="0" t="0" r="r" b="b"/>
                <a:pathLst>
                  <a:path w="643" h="1356">
                    <a:moveTo>
                      <a:pt x="379" y="1356"/>
                    </a:moveTo>
                    <a:cubicBezTo>
                      <a:pt x="379" y="1356"/>
                      <a:pt x="88" y="170"/>
                      <a:pt x="67" y="70"/>
                    </a:cubicBezTo>
                    <a:cubicBezTo>
                      <a:pt x="58" y="26"/>
                      <a:pt x="29" y="10"/>
                      <a:pt x="0" y="6"/>
                    </a:cubicBezTo>
                    <a:cubicBezTo>
                      <a:pt x="51" y="0"/>
                      <a:pt x="88" y="0"/>
                      <a:pt x="88" y="0"/>
                    </a:cubicBezTo>
                    <a:cubicBezTo>
                      <a:pt x="189" y="0"/>
                      <a:pt x="279" y="72"/>
                      <a:pt x="311" y="179"/>
                    </a:cubicBezTo>
                    <a:cubicBezTo>
                      <a:pt x="381" y="413"/>
                      <a:pt x="511" y="844"/>
                      <a:pt x="643" y="1283"/>
                    </a:cubicBezTo>
                    <a:cubicBezTo>
                      <a:pt x="636" y="1282"/>
                      <a:pt x="379" y="1356"/>
                      <a:pt x="379" y="1356"/>
                    </a:cubicBezTo>
                    <a:close/>
                  </a:path>
                </a:pathLst>
              </a:custGeom>
              <a:solidFill>
                <a:srgbClr val="DDE8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任意多边形: 形状 219"/>
              <p:cNvSpPr/>
              <p:nvPr/>
            </p:nvSpPr>
            <p:spPr bwMode="auto">
              <a:xfrm>
                <a:off x="7763696" y="4672372"/>
                <a:ext cx="710184" cy="1430299"/>
              </a:xfrm>
              <a:custGeom>
                <a:avLst/>
                <a:gdLst>
                  <a:gd name="T0" fmla="*/ 812 w 889"/>
                  <a:gd name="T1" fmla="*/ 821 h 1790"/>
                  <a:gd name="T2" fmla="*/ 787 w 889"/>
                  <a:gd name="T3" fmla="*/ 380 h 1790"/>
                  <a:gd name="T4" fmla="*/ 585 w 889"/>
                  <a:gd name="T5" fmla="*/ 59 h 1790"/>
                  <a:gd name="T6" fmla="*/ 558 w 889"/>
                  <a:gd name="T7" fmla="*/ 0 h 1790"/>
                  <a:gd name="T8" fmla="*/ 546 w 889"/>
                  <a:gd name="T9" fmla="*/ 2 h 1790"/>
                  <a:gd name="T10" fmla="*/ 544 w 889"/>
                  <a:gd name="T11" fmla="*/ 2 h 1790"/>
                  <a:gd name="T12" fmla="*/ 440 w 889"/>
                  <a:gd name="T13" fmla="*/ 24 h 1790"/>
                  <a:gd name="T14" fmla="*/ 358 w 889"/>
                  <a:gd name="T15" fmla="*/ 46 h 1790"/>
                  <a:gd name="T16" fmla="*/ 181 w 889"/>
                  <a:gd name="T17" fmla="*/ 107 h 1790"/>
                  <a:gd name="T18" fmla="*/ 123 w 889"/>
                  <a:gd name="T19" fmla="*/ 130 h 1790"/>
                  <a:gd name="T20" fmla="*/ 0 w 889"/>
                  <a:gd name="T21" fmla="*/ 1788 h 1790"/>
                  <a:gd name="T22" fmla="*/ 2 w 889"/>
                  <a:gd name="T23" fmla="*/ 1790 h 1790"/>
                  <a:gd name="T24" fmla="*/ 192 w 889"/>
                  <a:gd name="T25" fmla="*/ 1788 h 1790"/>
                  <a:gd name="T26" fmla="*/ 218 w 889"/>
                  <a:gd name="T27" fmla="*/ 1788 h 1790"/>
                  <a:gd name="T28" fmla="*/ 218 w 889"/>
                  <a:gd name="T29" fmla="*/ 1788 h 1790"/>
                  <a:gd name="T30" fmla="*/ 646 w 889"/>
                  <a:gd name="T31" fmla="*/ 1788 h 1790"/>
                  <a:gd name="T32" fmla="*/ 648 w 889"/>
                  <a:gd name="T33" fmla="*/ 1787 h 1790"/>
                  <a:gd name="T34" fmla="*/ 649 w 889"/>
                  <a:gd name="T35" fmla="*/ 1786 h 1790"/>
                  <a:gd name="T36" fmla="*/ 711 w 889"/>
                  <a:gd name="T37" fmla="*/ 1482 h 1790"/>
                  <a:gd name="T38" fmla="*/ 623 w 889"/>
                  <a:gd name="T39" fmla="*/ 1170 h 1790"/>
                  <a:gd name="T40" fmla="*/ 714 w 889"/>
                  <a:gd name="T41" fmla="*/ 1096 h 1790"/>
                  <a:gd name="T42" fmla="*/ 805 w 889"/>
                  <a:gd name="T43" fmla="*/ 956 h 1790"/>
                  <a:gd name="T44" fmla="*/ 779 w 889"/>
                  <a:gd name="T45" fmla="*/ 1079 h 1790"/>
                  <a:gd name="T46" fmla="*/ 812 w 889"/>
                  <a:gd name="T47" fmla="*/ 821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89" h="1790">
                    <a:moveTo>
                      <a:pt x="812" y="821"/>
                    </a:moveTo>
                    <a:cubicBezTo>
                      <a:pt x="734" y="692"/>
                      <a:pt x="799" y="668"/>
                      <a:pt x="787" y="380"/>
                    </a:cubicBezTo>
                    <a:cubicBezTo>
                      <a:pt x="775" y="91"/>
                      <a:pt x="641" y="115"/>
                      <a:pt x="585" y="59"/>
                    </a:cubicBezTo>
                    <a:cubicBezTo>
                      <a:pt x="575" y="49"/>
                      <a:pt x="567" y="28"/>
                      <a:pt x="558" y="0"/>
                    </a:cubicBezTo>
                    <a:cubicBezTo>
                      <a:pt x="554" y="1"/>
                      <a:pt x="550" y="1"/>
                      <a:pt x="546" y="2"/>
                    </a:cubicBezTo>
                    <a:cubicBezTo>
                      <a:pt x="546" y="2"/>
                      <a:pt x="545" y="2"/>
                      <a:pt x="544" y="2"/>
                    </a:cubicBezTo>
                    <a:cubicBezTo>
                      <a:pt x="510" y="8"/>
                      <a:pt x="475" y="15"/>
                      <a:pt x="440" y="24"/>
                    </a:cubicBezTo>
                    <a:cubicBezTo>
                      <a:pt x="413" y="30"/>
                      <a:pt x="386" y="38"/>
                      <a:pt x="358" y="46"/>
                    </a:cubicBezTo>
                    <a:cubicBezTo>
                      <a:pt x="297" y="64"/>
                      <a:pt x="237" y="86"/>
                      <a:pt x="181" y="107"/>
                    </a:cubicBezTo>
                    <a:cubicBezTo>
                      <a:pt x="161" y="115"/>
                      <a:pt x="142" y="122"/>
                      <a:pt x="123" y="130"/>
                    </a:cubicBezTo>
                    <a:cubicBezTo>
                      <a:pt x="75" y="432"/>
                      <a:pt x="0" y="1788"/>
                      <a:pt x="0" y="1788"/>
                    </a:cubicBezTo>
                    <a:cubicBezTo>
                      <a:pt x="1" y="1789"/>
                      <a:pt x="2" y="1790"/>
                      <a:pt x="2" y="1790"/>
                    </a:cubicBezTo>
                    <a:cubicBezTo>
                      <a:pt x="63" y="1790"/>
                      <a:pt x="129" y="1789"/>
                      <a:pt x="192" y="1788"/>
                    </a:cubicBezTo>
                    <a:cubicBezTo>
                      <a:pt x="200" y="1788"/>
                      <a:pt x="209" y="1788"/>
                      <a:pt x="218" y="1788"/>
                    </a:cubicBezTo>
                    <a:cubicBezTo>
                      <a:pt x="218" y="1788"/>
                      <a:pt x="218" y="1788"/>
                      <a:pt x="218" y="1788"/>
                    </a:cubicBezTo>
                    <a:cubicBezTo>
                      <a:pt x="646" y="1788"/>
                      <a:pt x="646" y="1788"/>
                      <a:pt x="646" y="1788"/>
                    </a:cubicBezTo>
                    <a:cubicBezTo>
                      <a:pt x="647" y="1788"/>
                      <a:pt x="647" y="1787"/>
                      <a:pt x="648" y="1787"/>
                    </a:cubicBezTo>
                    <a:cubicBezTo>
                      <a:pt x="648" y="1787"/>
                      <a:pt x="649" y="1787"/>
                      <a:pt x="649" y="1786"/>
                    </a:cubicBezTo>
                    <a:cubicBezTo>
                      <a:pt x="764" y="1715"/>
                      <a:pt x="738" y="1572"/>
                      <a:pt x="711" y="1482"/>
                    </a:cubicBezTo>
                    <a:cubicBezTo>
                      <a:pt x="700" y="1386"/>
                      <a:pt x="658" y="1274"/>
                      <a:pt x="623" y="1170"/>
                    </a:cubicBezTo>
                    <a:cubicBezTo>
                      <a:pt x="634" y="1138"/>
                      <a:pt x="649" y="1120"/>
                      <a:pt x="714" y="1096"/>
                    </a:cubicBezTo>
                    <a:cubicBezTo>
                      <a:pt x="786" y="1069"/>
                      <a:pt x="805" y="956"/>
                      <a:pt x="805" y="956"/>
                    </a:cubicBezTo>
                    <a:cubicBezTo>
                      <a:pt x="824" y="1007"/>
                      <a:pt x="780" y="1077"/>
                      <a:pt x="779" y="1079"/>
                    </a:cubicBezTo>
                    <a:cubicBezTo>
                      <a:pt x="781" y="1076"/>
                      <a:pt x="889" y="948"/>
                      <a:pt x="812" y="821"/>
                    </a:cubicBezTo>
                    <a:close/>
                  </a:path>
                </a:pathLst>
              </a:custGeom>
              <a:solidFill>
                <a:srgbClr val="3662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221" name="任意多边形: 形状 220"/>
              <p:cNvSpPr/>
              <p:nvPr/>
            </p:nvSpPr>
            <p:spPr bwMode="auto">
              <a:xfrm>
                <a:off x="6793609" y="4861092"/>
                <a:ext cx="953533" cy="288046"/>
              </a:xfrm>
              <a:custGeom>
                <a:avLst/>
                <a:gdLst>
                  <a:gd name="T0" fmla="*/ 1072 w 1195"/>
                  <a:gd name="T1" fmla="*/ 0 h 360"/>
                  <a:gd name="T2" fmla="*/ 562 w 1195"/>
                  <a:gd name="T3" fmla="*/ 185 h 360"/>
                  <a:gd name="T4" fmla="*/ 0 w 1195"/>
                  <a:gd name="T5" fmla="*/ 38 h 360"/>
                  <a:gd name="T6" fmla="*/ 13 w 1195"/>
                  <a:gd name="T7" fmla="*/ 121 h 360"/>
                  <a:gd name="T8" fmla="*/ 516 w 1195"/>
                  <a:gd name="T9" fmla="*/ 348 h 360"/>
                  <a:gd name="T10" fmla="*/ 1125 w 1195"/>
                  <a:gd name="T11" fmla="*/ 206 h 360"/>
                  <a:gd name="T12" fmla="*/ 1072 w 1195"/>
                  <a:gd name="T13" fmla="*/ 0 h 360"/>
                </a:gdLst>
                <a:ahLst/>
                <a:cxnLst>
                  <a:cxn ang="0">
                    <a:pos x="T0" y="T1"/>
                  </a:cxn>
                  <a:cxn ang="0">
                    <a:pos x="T2" y="T3"/>
                  </a:cxn>
                  <a:cxn ang="0">
                    <a:pos x="T4" y="T5"/>
                  </a:cxn>
                  <a:cxn ang="0">
                    <a:pos x="T6" y="T7"/>
                  </a:cxn>
                  <a:cxn ang="0">
                    <a:pos x="T8" y="T9"/>
                  </a:cxn>
                  <a:cxn ang="0">
                    <a:pos x="T10" y="T11"/>
                  </a:cxn>
                  <a:cxn ang="0">
                    <a:pos x="T12" y="T13"/>
                  </a:cxn>
                </a:cxnLst>
                <a:rect l="0" t="0" r="r" b="b"/>
                <a:pathLst>
                  <a:path w="1195" h="360">
                    <a:moveTo>
                      <a:pt x="1072" y="0"/>
                    </a:moveTo>
                    <a:cubicBezTo>
                      <a:pt x="1072" y="0"/>
                      <a:pt x="640" y="189"/>
                      <a:pt x="562" y="185"/>
                    </a:cubicBezTo>
                    <a:cubicBezTo>
                      <a:pt x="483" y="182"/>
                      <a:pt x="0" y="38"/>
                      <a:pt x="0" y="38"/>
                    </a:cubicBezTo>
                    <a:cubicBezTo>
                      <a:pt x="13" y="121"/>
                      <a:pt x="13" y="121"/>
                      <a:pt x="13" y="121"/>
                    </a:cubicBezTo>
                    <a:cubicBezTo>
                      <a:pt x="13" y="121"/>
                      <a:pt x="385" y="335"/>
                      <a:pt x="516" y="348"/>
                    </a:cubicBezTo>
                    <a:cubicBezTo>
                      <a:pt x="644" y="360"/>
                      <a:pt x="1082" y="232"/>
                      <a:pt x="1125" y="206"/>
                    </a:cubicBezTo>
                    <a:cubicBezTo>
                      <a:pt x="1167" y="179"/>
                      <a:pt x="1195" y="28"/>
                      <a:pt x="1072" y="0"/>
                    </a:cubicBezTo>
                    <a:close/>
                  </a:path>
                </a:pathLst>
              </a:custGeom>
              <a:solidFill>
                <a:srgbClr val="FC94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任意多边形: 形状 221"/>
              <p:cNvSpPr/>
              <p:nvPr/>
            </p:nvSpPr>
            <p:spPr bwMode="auto">
              <a:xfrm>
                <a:off x="7500481" y="4284999"/>
                <a:ext cx="789645" cy="1327661"/>
              </a:xfrm>
              <a:custGeom>
                <a:avLst/>
                <a:gdLst>
                  <a:gd name="T0" fmla="*/ 250 w 988"/>
                  <a:gd name="T1" fmla="*/ 30 h 1663"/>
                  <a:gd name="T2" fmla="*/ 488 w 988"/>
                  <a:gd name="T3" fmla="*/ 58 h 1663"/>
                  <a:gd name="T4" fmla="*/ 693 w 988"/>
                  <a:gd name="T5" fmla="*/ 579 h 1663"/>
                  <a:gd name="T6" fmla="*/ 889 w 988"/>
                  <a:gd name="T7" fmla="*/ 888 h 1663"/>
                  <a:gd name="T8" fmla="*/ 912 w 988"/>
                  <a:gd name="T9" fmla="*/ 1315 h 1663"/>
                  <a:gd name="T10" fmla="*/ 880 w 988"/>
                  <a:gd name="T11" fmla="*/ 1564 h 1663"/>
                  <a:gd name="T12" fmla="*/ 906 w 988"/>
                  <a:gd name="T13" fmla="*/ 1446 h 1663"/>
                  <a:gd name="T14" fmla="*/ 818 w 988"/>
                  <a:gd name="T15" fmla="*/ 1581 h 1663"/>
                  <a:gd name="T16" fmla="*/ 727 w 988"/>
                  <a:gd name="T17" fmla="*/ 1663 h 1663"/>
                  <a:gd name="T18" fmla="*/ 133 w 988"/>
                  <a:gd name="T19" fmla="*/ 1143 h 1663"/>
                  <a:gd name="T20" fmla="*/ 73 w 988"/>
                  <a:gd name="T21" fmla="*/ 621 h 1663"/>
                  <a:gd name="T22" fmla="*/ 45 w 988"/>
                  <a:gd name="T23" fmla="*/ 705 h 1663"/>
                  <a:gd name="T24" fmla="*/ 70 w 988"/>
                  <a:gd name="T25" fmla="*/ 579 h 1663"/>
                  <a:gd name="T26" fmla="*/ 19 w 988"/>
                  <a:gd name="T27" fmla="*/ 245 h 1663"/>
                  <a:gd name="T28" fmla="*/ 250 w 988"/>
                  <a:gd name="T29" fmla="*/ 30 h 1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8" h="1663">
                    <a:moveTo>
                      <a:pt x="250" y="30"/>
                    </a:moveTo>
                    <a:cubicBezTo>
                      <a:pt x="250" y="30"/>
                      <a:pt x="409" y="0"/>
                      <a:pt x="488" y="58"/>
                    </a:cubicBezTo>
                    <a:cubicBezTo>
                      <a:pt x="632" y="163"/>
                      <a:pt x="640" y="525"/>
                      <a:pt x="693" y="579"/>
                    </a:cubicBezTo>
                    <a:cubicBezTo>
                      <a:pt x="747" y="633"/>
                      <a:pt x="877" y="610"/>
                      <a:pt x="889" y="888"/>
                    </a:cubicBezTo>
                    <a:cubicBezTo>
                      <a:pt x="900" y="1167"/>
                      <a:pt x="837" y="1191"/>
                      <a:pt x="912" y="1315"/>
                    </a:cubicBezTo>
                    <a:cubicBezTo>
                      <a:pt x="988" y="1440"/>
                      <a:pt x="880" y="1564"/>
                      <a:pt x="880" y="1564"/>
                    </a:cubicBezTo>
                    <a:cubicBezTo>
                      <a:pt x="880" y="1564"/>
                      <a:pt x="924" y="1495"/>
                      <a:pt x="906" y="1446"/>
                    </a:cubicBezTo>
                    <a:cubicBezTo>
                      <a:pt x="906" y="1446"/>
                      <a:pt x="887" y="1555"/>
                      <a:pt x="818" y="1581"/>
                    </a:cubicBezTo>
                    <a:cubicBezTo>
                      <a:pt x="748" y="1607"/>
                      <a:pt x="738" y="1625"/>
                      <a:pt x="727" y="1663"/>
                    </a:cubicBezTo>
                    <a:cubicBezTo>
                      <a:pt x="727" y="1663"/>
                      <a:pt x="134" y="1359"/>
                      <a:pt x="133" y="1143"/>
                    </a:cubicBezTo>
                    <a:cubicBezTo>
                      <a:pt x="132" y="928"/>
                      <a:pt x="16" y="714"/>
                      <a:pt x="73" y="621"/>
                    </a:cubicBezTo>
                    <a:cubicBezTo>
                      <a:pt x="73" y="621"/>
                      <a:pt x="48" y="661"/>
                      <a:pt x="45" y="705"/>
                    </a:cubicBezTo>
                    <a:cubicBezTo>
                      <a:pt x="45" y="705"/>
                      <a:pt x="10" y="640"/>
                      <a:pt x="70" y="579"/>
                    </a:cubicBezTo>
                    <a:cubicBezTo>
                      <a:pt x="129" y="518"/>
                      <a:pt x="0" y="391"/>
                      <a:pt x="19" y="245"/>
                    </a:cubicBezTo>
                    <a:cubicBezTo>
                      <a:pt x="32" y="145"/>
                      <a:pt x="103" y="35"/>
                      <a:pt x="250" y="30"/>
                    </a:cubicBezTo>
                    <a:close/>
                  </a:path>
                </a:pathLst>
              </a:custGeom>
              <a:solidFill>
                <a:srgbClr val="0D0D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任意多边形: 形状 222"/>
              <p:cNvSpPr/>
              <p:nvPr/>
            </p:nvSpPr>
            <p:spPr bwMode="auto">
              <a:xfrm>
                <a:off x="7606429" y="4664094"/>
                <a:ext cx="389029" cy="451935"/>
              </a:xfrm>
              <a:custGeom>
                <a:avLst/>
                <a:gdLst>
                  <a:gd name="T0" fmla="*/ 0 w 487"/>
                  <a:gd name="T1" fmla="*/ 453 h 566"/>
                  <a:gd name="T2" fmla="*/ 145 w 487"/>
                  <a:gd name="T3" fmla="*/ 515 h 566"/>
                  <a:gd name="T4" fmla="*/ 487 w 487"/>
                  <a:gd name="T5" fmla="*/ 247 h 566"/>
                  <a:gd name="T6" fmla="*/ 411 w 487"/>
                  <a:gd name="T7" fmla="*/ 224 h 566"/>
                  <a:gd name="T8" fmla="*/ 364 w 487"/>
                  <a:gd name="T9" fmla="*/ 220 h 566"/>
                  <a:gd name="T10" fmla="*/ 293 w 487"/>
                  <a:gd name="T11" fmla="*/ 0 h 566"/>
                  <a:gd name="T12" fmla="*/ 283 w 487"/>
                  <a:gd name="T13" fmla="*/ 3 h 566"/>
                  <a:gd name="T14" fmla="*/ 106 w 487"/>
                  <a:gd name="T15" fmla="*/ 51 h 566"/>
                  <a:gd name="T16" fmla="*/ 118 w 487"/>
                  <a:gd name="T17" fmla="*/ 160 h 566"/>
                  <a:gd name="T18" fmla="*/ 114 w 487"/>
                  <a:gd name="T19" fmla="*/ 251 h 566"/>
                  <a:gd name="T20" fmla="*/ 92 w 487"/>
                  <a:gd name="T21" fmla="*/ 256 h 566"/>
                  <a:gd name="T22" fmla="*/ 92 w 487"/>
                  <a:gd name="T23" fmla="*/ 256 h 566"/>
                  <a:gd name="T24" fmla="*/ 0 w 487"/>
                  <a:gd name="T25" fmla="*/ 453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7" h="566">
                    <a:moveTo>
                      <a:pt x="0" y="453"/>
                    </a:moveTo>
                    <a:cubicBezTo>
                      <a:pt x="38" y="479"/>
                      <a:pt x="86" y="501"/>
                      <a:pt x="145" y="515"/>
                    </a:cubicBezTo>
                    <a:cubicBezTo>
                      <a:pt x="369" y="566"/>
                      <a:pt x="455" y="377"/>
                      <a:pt x="487" y="247"/>
                    </a:cubicBezTo>
                    <a:cubicBezTo>
                      <a:pt x="457" y="230"/>
                      <a:pt x="428" y="226"/>
                      <a:pt x="411" y="224"/>
                    </a:cubicBezTo>
                    <a:cubicBezTo>
                      <a:pt x="395" y="222"/>
                      <a:pt x="378" y="221"/>
                      <a:pt x="364" y="220"/>
                    </a:cubicBezTo>
                    <a:cubicBezTo>
                      <a:pt x="339" y="201"/>
                      <a:pt x="301" y="122"/>
                      <a:pt x="293" y="0"/>
                    </a:cubicBezTo>
                    <a:cubicBezTo>
                      <a:pt x="283" y="3"/>
                      <a:pt x="283" y="3"/>
                      <a:pt x="283" y="3"/>
                    </a:cubicBezTo>
                    <a:cubicBezTo>
                      <a:pt x="106" y="51"/>
                      <a:pt x="106" y="51"/>
                      <a:pt x="106" y="51"/>
                    </a:cubicBezTo>
                    <a:cubicBezTo>
                      <a:pt x="106" y="51"/>
                      <a:pt x="114" y="107"/>
                      <a:pt x="118" y="160"/>
                    </a:cubicBezTo>
                    <a:cubicBezTo>
                      <a:pt x="121" y="202"/>
                      <a:pt x="122" y="241"/>
                      <a:pt x="114" y="251"/>
                    </a:cubicBezTo>
                    <a:cubicBezTo>
                      <a:pt x="100" y="254"/>
                      <a:pt x="92" y="256"/>
                      <a:pt x="92" y="256"/>
                    </a:cubicBezTo>
                    <a:cubicBezTo>
                      <a:pt x="92" y="256"/>
                      <a:pt x="92" y="256"/>
                      <a:pt x="92" y="256"/>
                    </a:cubicBezTo>
                    <a:cubicBezTo>
                      <a:pt x="90" y="260"/>
                      <a:pt x="38" y="344"/>
                      <a:pt x="0" y="453"/>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任意多边形: 形状 223"/>
              <p:cNvSpPr/>
              <p:nvPr/>
            </p:nvSpPr>
            <p:spPr bwMode="auto">
              <a:xfrm>
                <a:off x="7690857" y="4665750"/>
                <a:ext cx="140713" cy="125813"/>
              </a:xfrm>
              <a:custGeom>
                <a:avLst/>
                <a:gdLst>
                  <a:gd name="T0" fmla="*/ 0 w 177"/>
                  <a:gd name="T1" fmla="*/ 48 h 157"/>
                  <a:gd name="T2" fmla="*/ 12 w 177"/>
                  <a:gd name="T3" fmla="*/ 157 h 157"/>
                  <a:gd name="T4" fmla="*/ 177 w 177"/>
                  <a:gd name="T5" fmla="*/ 0 h 157"/>
                  <a:gd name="T6" fmla="*/ 0 w 177"/>
                  <a:gd name="T7" fmla="*/ 48 h 157"/>
                </a:gdLst>
                <a:ahLst/>
                <a:cxnLst>
                  <a:cxn ang="0">
                    <a:pos x="T0" y="T1"/>
                  </a:cxn>
                  <a:cxn ang="0">
                    <a:pos x="T2" y="T3"/>
                  </a:cxn>
                  <a:cxn ang="0">
                    <a:pos x="T4" y="T5"/>
                  </a:cxn>
                  <a:cxn ang="0">
                    <a:pos x="T6" y="T7"/>
                  </a:cxn>
                </a:cxnLst>
                <a:rect l="0" t="0" r="r" b="b"/>
                <a:pathLst>
                  <a:path w="177" h="157">
                    <a:moveTo>
                      <a:pt x="0" y="48"/>
                    </a:moveTo>
                    <a:cubicBezTo>
                      <a:pt x="0" y="48"/>
                      <a:pt x="8" y="104"/>
                      <a:pt x="12" y="157"/>
                    </a:cubicBezTo>
                    <a:cubicBezTo>
                      <a:pt x="112" y="147"/>
                      <a:pt x="159" y="52"/>
                      <a:pt x="177" y="0"/>
                    </a:cubicBezTo>
                    <a:lnTo>
                      <a:pt x="0" y="48"/>
                    </a:lnTo>
                    <a:close/>
                  </a:path>
                </a:pathLst>
              </a:custGeom>
              <a:solidFill>
                <a:srgbClr val="FC94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任意多边形: 形状 224"/>
              <p:cNvSpPr/>
              <p:nvPr/>
            </p:nvSpPr>
            <p:spPr bwMode="auto">
              <a:xfrm>
                <a:off x="7583253" y="4419089"/>
                <a:ext cx="274803" cy="327777"/>
              </a:xfrm>
              <a:custGeom>
                <a:avLst/>
                <a:gdLst>
                  <a:gd name="T0" fmla="*/ 106 w 346"/>
                  <a:gd name="T1" fmla="*/ 410 h 410"/>
                  <a:gd name="T2" fmla="*/ 333 w 346"/>
                  <a:gd name="T3" fmla="*/ 249 h 410"/>
                  <a:gd name="T4" fmla="*/ 194 w 346"/>
                  <a:gd name="T5" fmla="*/ 3 h 410"/>
                  <a:gd name="T6" fmla="*/ 9 w 346"/>
                  <a:gd name="T7" fmla="*/ 113 h 410"/>
                  <a:gd name="T8" fmla="*/ 106 w 346"/>
                  <a:gd name="T9" fmla="*/ 410 h 410"/>
                </a:gdLst>
                <a:ahLst/>
                <a:cxnLst>
                  <a:cxn ang="0">
                    <a:pos x="T0" y="T1"/>
                  </a:cxn>
                  <a:cxn ang="0">
                    <a:pos x="T2" y="T3"/>
                  </a:cxn>
                  <a:cxn ang="0">
                    <a:pos x="T4" y="T5"/>
                  </a:cxn>
                  <a:cxn ang="0">
                    <a:pos x="T6" y="T7"/>
                  </a:cxn>
                  <a:cxn ang="0">
                    <a:pos x="T8" y="T9"/>
                  </a:cxn>
                </a:cxnLst>
                <a:rect l="0" t="0" r="r" b="b"/>
                <a:pathLst>
                  <a:path w="346" h="410">
                    <a:moveTo>
                      <a:pt x="106" y="410"/>
                    </a:moveTo>
                    <a:cubicBezTo>
                      <a:pt x="106" y="410"/>
                      <a:pt x="344" y="397"/>
                      <a:pt x="333" y="249"/>
                    </a:cubicBezTo>
                    <a:cubicBezTo>
                      <a:pt x="323" y="102"/>
                      <a:pt x="346" y="0"/>
                      <a:pt x="194" y="3"/>
                    </a:cubicBezTo>
                    <a:cubicBezTo>
                      <a:pt x="43" y="5"/>
                      <a:pt x="17" y="63"/>
                      <a:pt x="9" y="113"/>
                    </a:cubicBezTo>
                    <a:cubicBezTo>
                      <a:pt x="0" y="163"/>
                      <a:pt x="45" y="409"/>
                      <a:pt x="106" y="410"/>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任意多边形: 形状 225"/>
              <p:cNvSpPr/>
              <p:nvPr/>
            </p:nvSpPr>
            <p:spPr bwMode="auto">
              <a:xfrm>
                <a:off x="7550144" y="4357838"/>
                <a:ext cx="357575" cy="263216"/>
              </a:xfrm>
              <a:custGeom>
                <a:avLst/>
                <a:gdLst>
                  <a:gd name="T0" fmla="*/ 50 w 448"/>
                  <a:gd name="T1" fmla="*/ 108 h 330"/>
                  <a:gd name="T2" fmla="*/ 128 w 448"/>
                  <a:gd name="T3" fmla="*/ 81 h 330"/>
                  <a:gd name="T4" fmla="*/ 343 w 448"/>
                  <a:gd name="T5" fmla="*/ 99 h 330"/>
                  <a:gd name="T6" fmla="*/ 448 w 448"/>
                  <a:gd name="T7" fmla="*/ 259 h 330"/>
                  <a:gd name="T8" fmla="*/ 305 w 448"/>
                  <a:gd name="T9" fmla="*/ 271 h 330"/>
                  <a:gd name="T10" fmla="*/ 220 w 448"/>
                  <a:gd name="T11" fmla="*/ 221 h 330"/>
                  <a:gd name="T12" fmla="*/ 324 w 448"/>
                  <a:gd name="T13" fmla="*/ 330 h 330"/>
                  <a:gd name="T14" fmla="*/ 135 w 448"/>
                  <a:gd name="T15" fmla="*/ 105 h 330"/>
                  <a:gd name="T16" fmla="*/ 89 w 448"/>
                  <a:gd name="T17" fmla="*/ 177 h 330"/>
                  <a:gd name="T18" fmla="*/ 18 w 448"/>
                  <a:gd name="T19" fmla="*/ 275 h 330"/>
                  <a:gd name="T20" fmla="*/ 50 w 448"/>
                  <a:gd name="T21" fmla="*/ 10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330">
                    <a:moveTo>
                      <a:pt x="50" y="108"/>
                    </a:moveTo>
                    <a:cubicBezTo>
                      <a:pt x="83" y="61"/>
                      <a:pt x="112" y="68"/>
                      <a:pt x="128" y="81"/>
                    </a:cubicBezTo>
                    <a:cubicBezTo>
                      <a:pt x="253" y="0"/>
                      <a:pt x="343" y="99"/>
                      <a:pt x="343" y="99"/>
                    </a:cubicBezTo>
                    <a:cubicBezTo>
                      <a:pt x="367" y="204"/>
                      <a:pt x="448" y="259"/>
                      <a:pt x="448" y="259"/>
                    </a:cubicBezTo>
                    <a:cubicBezTo>
                      <a:pt x="448" y="259"/>
                      <a:pt x="406" y="289"/>
                      <a:pt x="305" y="271"/>
                    </a:cubicBezTo>
                    <a:cubicBezTo>
                      <a:pt x="274" y="265"/>
                      <a:pt x="245" y="245"/>
                      <a:pt x="220" y="221"/>
                    </a:cubicBezTo>
                    <a:cubicBezTo>
                      <a:pt x="266" y="285"/>
                      <a:pt x="324" y="330"/>
                      <a:pt x="324" y="330"/>
                    </a:cubicBezTo>
                    <a:cubicBezTo>
                      <a:pt x="201" y="284"/>
                      <a:pt x="141" y="122"/>
                      <a:pt x="135" y="105"/>
                    </a:cubicBezTo>
                    <a:cubicBezTo>
                      <a:pt x="122" y="119"/>
                      <a:pt x="95" y="149"/>
                      <a:pt x="89" y="177"/>
                    </a:cubicBezTo>
                    <a:cubicBezTo>
                      <a:pt x="80" y="216"/>
                      <a:pt x="40" y="276"/>
                      <a:pt x="18" y="275"/>
                    </a:cubicBezTo>
                    <a:cubicBezTo>
                      <a:pt x="18" y="275"/>
                      <a:pt x="0" y="178"/>
                      <a:pt x="50" y="108"/>
                    </a:cubicBezTo>
                    <a:close/>
                  </a:path>
                </a:pathLst>
              </a:custGeom>
              <a:solidFill>
                <a:srgbClr val="0D0D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任意多边形: 形状 226"/>
              <p:cNvSpPr/>
              <p:nvPr/>
            </p:nvSpPr>
            <p:spPr bwMode="auto">
              <a:xfrm>
                <a:off x="7492204" y="4816395"/>
                <a:ext cx="663832" cy="1259789"/>
              </a:xfrm>
              <a:custGeom>
                <a:avLst/>
                <a:gdLst>
                  <a:gd name="T0" fmla="*/ 699 w 832"/>
                  <a:gd name="T1" fmla="*/ 743 h 1576"/>
                  <a:gd name="T2" fmla="*/ 720 w 832"/>
                  <a:gd name="T3" fmla="*/ 55 h 1576"/>
                  <a:gd name="T4" fmla="*/ 489 w 832"/>
                  <a:gd name="T5" fmla="*/ 5 h 1576"/>
                  <a:gd name="T6" fmla="*/ 274 w 832"/>
                  <a:gd name="T7" fmla="*/ 98 h 1576"/>
                  <a:gd name="T8" fmla="*/ 271 w 832"/>
                  <a:gd name="T9" fmla="*/ 97 h 1576"/>
                  <a:gd name="T10" fmla="*/ 258 w 832"/>
                  <a:gd name="T11" fmla="*/ 59 h 1576"/>
                  <a:gd name="T12" fmla="*/ 138 w 832"/>
                  <a:gd name="T13" fmla="*/ 66 h 1576"/>
                  <a:gd name="T14" fmla="*/ 0 w 832"/>
                  <a:gd name="T15" fmla="*/ 126 h 1576"/>
                  <a:gd name="T16" fmla="*/ 126 w 832"/>
                  <a:gd name="T17" fmla="*/ 249 h 1576"/>
                  <a:gd name="T18" fmla="*/ 250 w 832"/>
                  <a:gd name="T19" fmla="*/ 678 h 1576"/>
                  <a:gd name="T20" fmla="*/ 237 w 832"/>
                  <a:gd name="T21" fmla="*/ 1102 h 1576"/>
                  <a:gd name="T22" fmla="*/ 830 w 832"/>
                  <a:gd name="T23" fmla="*/ 1335 h 1576"/>
                  <a:gd name="T24" fmla="*/ 699 w 832"/>
                  <a:gd name="T25" fmla="*/ 743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2" h="1576">
                    <a:moveTo>
                      <a:pt x="699" y="743"/>
                    </a:moveTo>
                    <a:cubicBezTo>
                      <a:pt x="720" y="633"/>
                      <a:pt x="790" y="196"/>
                      <a:pt x="720" y="55"/>
                    </a:cubicBezTo>
                    <a:cubicBezTo>
                      <a:pt x="695" y="5"/>
                      <a:pt x="597" y="0"/>
                      <a:pt x="489" y="5"/>
                    </a:cubicBezTo>
                    <a:cubicBezTo>
                      <a:pt x="455" y="26"/>
                      <a:pt x="327" y="108"/>
                      <a:pt x="274" y="98"/>
                    </a:cubicBezTo>
                    <a:cubicBezTo>
                      <a:pt x="274" y="98"/>
                      <a:pt x="273" y="98"/>
                      <a:pt x="271" y="97"/>
                    </a:cubicBezTo>
                    <a:cubicBezTo>
                      <a:pt x="247" y="91"/>
                      <a:pt x="237" y="74"/>
                      <a:pt x="258" y="59"/>
                    </a:cubicBezTo>
                    <a:cubicBezTo>
                      <a:pt x="258" y="59"/>
                      <a:pt x="205" y="54"/>
                      <a:pt x="138" y="66"/>
                    </a:cubicBezTo>
                    <a:cubicBezTo>
                      <a:pt x="101" y="73"/>
                      <a:pt x="0" y="126"/>
                      <a:pt x="0" y="126"/>
                    </a:cubicBezTo>
                    <a:cubicBezTo>
                      <a:pt x="0" y="126"/>
                      <a:pt x="50" y="218"/>
                      <a:pt x="126" y="249"/>
                    </a:cubicBezTo>
                    <a:cubicBezTo>
                      <a:pt x="113" y="364"/>
                      <a:pt x="132" y="414"/>
                      <a:pt x="250" y="678"/>
                    </a:cubicBezTo>
                    <a:cubicBezTo>
                      <a:pt x="350" y="901"/>
                      <a:pt x="237" y="1102"/>
                      <a:pt x="237" y="1102"/>
                    </a:cubicBezTo>
                    <a:cubicBezTo>
                      <a:pt x="237" y="1102"/>
                      <a:pt x="826" y="1576"/>
                      <a:pt x="830" y="1335"/>
                    </a:cubicBezTo>
                    <a:cubicBezTo>
                      <a:pt x="832" y="1153"/>
                      <a:pt x="671" y="883"/>
                      <a:pt x="699" y="743"/>
                    </a:cubicBezTo>
                    <a:close/>
                  </a:path>
                </a:pathLst>
              </a:custGeom>
              <a:solidFill>
                <a:srgbClr val="A8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任意多边形: 形状 227"/>
              <p:cNvSpPr/>
              <p:nvPr/>
            </p:nvSpPr>
            <p:spPr bwMode="auto">
              <a:xfrm>
                <a:off x="7157806" y="5066366"/>
                <a:ext cx="898904" cy="1087623"/>
              </a:xfrm>
              <a:custGeom>
                <a:avLst/>
                <a:gdLst>
                  <a:gd name="T0" fmla="*/ 626 w 1127"/>
                  <a:gd name="T1" fmla="*/ 1305 h 1362"/>
                  <a:gd name="T2" fmla="*/ 547 w 1127"/>
                  <a:gd name="T3" fmla="*/ 1257 h 1362"/>
                  <a:gd name="T4" fmla="*/ 538 w 1127"/>
                  <a:gd name="T5" fmla="*/ 1244 h 1362"/>
                  <a:gd name="T6" fmla="*/ 293 w 1127"/>
                  <a:gd name="T7" fmla="*/ 499 h 1362"/>
                  <a:gd name="T8" fmla="*/ 89 w 1127"/>
                  <a:gd name="T9" fmla="*/ 313 h 1362"/>
                  <a:gd name="T10" fmla="*/ 258 w 1127"/>
                  <a:gd name="T11" fmla="*/ 9 h 1362"/>
                  <a:gd name="T12" fmla="*/ 956 w 1127"/>
                  <a:gd name="T13" fmla="*/ 918 h 1362"/>
                  <a:gd name="T14" fmla="*/ 626 w 1127"/>
                  <a:gd name="T15" fmla="*/ 1305 h 13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7" h="1362">
                    <a:moveTo>
                      <a:pt x="626" y="1305"/>
                    </a:moveTo>
                    <a:cubicBezTo>
                      <a:pt x="594" y="1302"/>
                      <a:pt x="565" y="1284"/>
                      <a:pt x="547" y="1257"/>
                    </a:cubicBezTo>
                    <a:cubicBezTo>
                      <a:pt x="544" y="1253"/>
                      <a:pt x="541" y="1248"/>
                      <a:pt x="538" y="1244"/>
                    </a:cubicBezTo>
                    <a:cubicBezTo>
                      <a:pt x="470" y="1142"/>
                      <a:pt x="444" y="831"/>
                      <a:pt x="293" y="499"/>
                    </a:cubicBezTo>
                    <a:cubicBezTo>
                      <a:pt x="257" y="419"/>
                      <a:pt x="125" y="404"/>
                      <a:pt x="89" y="313"/>
                    </a:cubicBezTo>
                    <a:cubicBezTo>
                      <a:pt x="89" y="313"/>
                      <a:pt x="0" y="17"/>
                      <a:pt x="258" y="9"/>
                    </a:cubicBezTo>
                    <a:cubicBezTo>
                      <a:pt x="516" y="0"/>
                      <a:pt x="950" y="831"/>
                      <a:pt x="956" y="918"/>
                    </a:cubicBezTo>
                    <a:cubicBezTo>
                      <a:pt x="963" y="1003"/>
                      <a:pt x="1127" y="1362"/>
                      <a:pt x="626" y="1305"/>
                    </a:cubicBezTo>
                    <a:close/>
                  </a:path>
                </a:pathLst>
              </a:custGeom>
              <a:solidFill>
                <a:srgbClr val="E757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任意多边形: 形状 228"/>
              <p:cNvSpPr/>
              <p:nvPr/>
            </p:nvSpPr>
            <p:spPr bwMode="auto">
              <a:xfrm>
                <a:off x="6838305" y="5950370"/>
                <a:ext cx="304601" cy="152300"/>
              </a:xfrm>
              <a:custGeom>
                <a:avLst/>
                <a:gdLst>
                  <a:gd name="T0" fmla="*/ 0 w 381"/>
                  <a:gd name="T1" fmla="*/ 191 h 191"/>
                  <a:gd name="T2" fmla="*/ 367 w 381"/>
                  <a:gd name="T3" fmla="*/ 191 h 191"/>
                  <a:gd name="T4" fmla="*/ 357 w 381"/>
                  <a:gd name="T5" fmla="*/ 92 h 191"/>
                  <a:gd name="T6" fmla="*/ 359 w 381"/>
                  <a:gd name="T7" fmla="*/ 7 h 191"/>
                  <a:gd name="T8" fmla="*/ 297 w 381"/>
                  <a:gd name="T9" fmla="*/ 19 h 191"/>
                  <a:gd name="T10" fmla="*/ 243 w 381"/>
                  <a:gd name="T11" fmla="*/ 0 h 191"/>
                  <a:gd name="T12" fmla="*/ 138 w 381"/>
                  <a:gd name="T13" fmla="*/ 110 h 191"/>
                  <a:gd name="T14" fmla="*/ 0 w 381"/>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191">
                    <a:moveTo>
                      <a:pt x="0" y="191"/>
                    </a:moveTo>
                    <a:cubicBezTo>
                      <a:pt x="367" y="191"/>
                      <a:pt x="367" y="191"/>
                      <a:pt x="367" y="191"/>
                    </a:cubicBezTo>
                    <a:cubicBezTo>
                      <a:pt x="367" y="191"/>
                      <a:pt x="381" y="132"/>
                      <a:pt x="357" y="92"/>
                    </a:cubicBezTo>
                    <a:cubicBezTo>
                      <a:pt x="335" y="57"/>
                      <a:pt x="343" y="37"/>
                      <a:pt x="359" y="7"/>
                    </a:cubicBezTo>
                    <a:cubicBezTo>
                      <a:pt x="343" y="14"/>
                      <a:pt x="321" y="21"/>
                      <a:pt x="297" y="19"/>
                    </a:cubicBezTo>
                    <a:cubicBezTo>
                      <a:pt x="279" y="18"/>
                      <a:pt x="260" y="10"/>
                      <a:pt x="243" y="0"/>
                    </a:cubicBezTo>
                    <a:cubicBezTo>
                      <a:pt x="227" y="18"/>
                      <a:pt x="159" y="95"/>
                      <a:pt x="138" y="110"/>
                    </a:cubicBezTo>
                    <a:cubicBezTo>
                      <a:pt x="114" y="127"/>
                      <a:pt x="7" y="121"/>
                      <a:pt x="0" y="191"/>
                    </a:cubicBezTo>
                    <a:close/>
                  </a:path>
                </a:pathLst>
              </a:custGeom>
              <a:solidFill>
                <a:srgbClr val="9E33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任意多边形: 形状 229"/>
              <p:cNvSpPr/>
              <p:nvPr/>
            </p:nvSpPr>
            <p:spPr bwMode="auto">
              <a:xfrm>
                <a:off x="7490548" y="4952140"/>
                <a:ext cx="566160" cy="493320"/>
              </a:xfrm>
              <a:custGeom>
                <a:avLst/>
                <a:gdLst>
                  <a:gd name="T0" fmla="*/ 661 w 709"/>
                  <a:gd name="T1" fmla="*/ 0 h 617"/>
                  <a:gd name="T2" fmla="*/ 399 w 709"/>
                  <a:gd name="T3" fmla="*/ 526 h 617"/>
                  <a:gd name="T4" fmla="*/ 251 w 709"/>
                  <a:gd name="T5" fmla="*/ 91 h 617"/>
                  <a:gd name="T6" fmla="*/ 661 w 709"/>
                  <a:gd name="T7" fmla="*/ 0 h 617"/>
                </a:gdLst>
                <a:ahLst/>
                <a:cxnLst>
                  <a:cxn ang="0">
                    <a:pos x="T0" y="T1"/>
                  </a:cxn>
                  <a:cxn ang="0">
                    <a:pos x="T2" y="T3"/>
                  </a:cxn>
                  <a:cxn ang="0">
                    <a:pos x="T4" y="T5"/>
                  </a:cxn>
                  <a:cxn ang="0">
                    <a:pos x="T6" y="T7"/>
                  </a:cxn>
                </a:cxnLst>
                <a:rect l="0" t="0" r="r" b="b"/>
                <a:pathLst>
                  <a:path w="709" h="617">
                    <a:moveTo>
                      <a:pt x="661" y="0"/>
                    </a:moveTo>
                    <a:cubicBezTo>
                      <a:pt x="661" y="0"/>
                      <a:pt x="709" y="435"/>
                      <a:pt x="399" y="526"/>
                    </a:cubicBezTo>
                    <a:cubicBezTo>
                      <a:pt x="88" y="617"/>
                      <a:pt x="0" y="126"/>
                      <a:pt x="251" y="91"/>
                    </a:cubicBezTo>
                    <a:cubicBezTo>
                      <a:pt x="501" y="55"/>
                      <a:pt x="661" y="0"/>
                      <a:pt x="661" y="0"/>
                    </a:cubicBezTo>
                    <a:close/>
                  </a:path>
                </a:pathLst>
              </a:custGeom>
              <a:solidFill>
                <a:srgbClr val="9E33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任意多边形: 形状 230"/>
              <p:cNvSpPr/>
              <p:nvPr/>
            </p:nvSpPr>
            <p:spPr bwMode="auto">
              <a:xfrm>
                <a:off x="6974052" y="5043190"/>
                <a:ext cx="503254" cy="955188"/>
              </a:xfrm>
              <a:custGeom>
                <a:avLst/>
                <a:gdLst>
                  <a:gd name="T0" fmla="*/ 310 w 631"/>
                  <a:gd name="T1" fmla="*/ 122 h 1195"/>
                  <a:gd name="T2" fmla="*/ 49 w 631"/>
                  <a:gd name="T3" fmla="*/ 1067 h 1195"/>
                  <a:gd name="T4" fmla="*/ 174 w 631"/>
                  <a:gd name="T5" fmla="*/ 1195 h 1195"/>
                  <a:gd name="T6" fmla="*/ 254 w 631"/>
                  <a:gd name="T7" fmla="*/ 1136 h 1195"/>
                  <a:gd name="T8" fmla="*/ 629 w 631"/>
                  <a:gd name="T9" fmla="*/ 456 h 1195"/>
                  <a:gd name="T10" fmla="*/ 541 w 631"/>
                  <a:gd name="T11" fmla="*/ 36 h 1195"/>
                  <a:gd name="T12" fmla="*/ 310 w 631"/>
                  <a:gd name="T13" fmla="*/ 122 h 1195"/>
                </a:gdLst>
                <a:ahLst/>
                <a:cxnLst>
                  <a:cxn ang="0">
                    <a:pos x="T0" y="T1"/>
                  </a:cxn>
                  <a:cxn ang="0">
                    <a:pos x="T2" y="T3"/>
                  </a:cxn>
                  <a:cxn ang="0">
                    <a:pos x="T4" y="T5"/>
                  </a:cxn>
                  <a:cxn ang="0">
                    <a:pos x="T6" y="T7"/>
                  </a:cxn>
                  <a:cxn ang="0">
                    <a:pos x="T8" y="T9"/>
                  </a:cxn>
                  <a:cxn ang="0">
                    <a:pos x="T10" y="T11"/>
                  </a:cxn>
                  <a:cxn ang="0">
                    <a:pos x="T12" y="T13"/>
                  </a:cxn>
                </a:cxnLst>
                <a:rect l="0" t="0" r="r" b="b"/>
                <a:pathLst>
                  <a:path w="631" h="1195">
                    <a:moveTo>
                      <a:pt x="310" y="122"/>
                    </a:moveTo>
                    <a:cubicBezTo>
                      <a:pt x="288" y="288"/>
                      <a:pt x="202" y="811"/>
                      <a:pt x="49" y="1067"/>
                    </a:cubicBezTo>
                    <a:cubicBezTo>
                      <a:pt x="0" y="1149"/>
                      <a:pt x="173" y="1195"/>
                      <a:pt x="174" y="1195"/>
                    </a:cubicBezTo>
                    <a:cubicBezTo>
                      <a:pt x="197" y="1189"/>
                      <a:pt x="236" y="1152"/>
                      <a:pt x="254" y="1136"/>
                    </a:cubicBezTo>
                    <a:cubicBezTo>
                      <a:pt x="377" y="1024"/>
                      <a:pt x="629" y="709"/>
                      <a:pt x="629" y="456"/>
                    </a:cubicBezTo>
                    <a:cubicBezTo>
                      <a:pt x="629" y="332"/>
                      <a:pt x="631" y="96"/>
                      <a:pt x="541" y="36"/>
                    </a:cubicBezTo>
                    <a:cubicBezTo>
                      <a:pt x="486" y="0"/>
                      <a:pt x="319" y="56"/>
                      <a:pt x="310" y="122"/>
                    </a:cubicBezTo>
                    <a:close/>
                  </a:path>
                </a:pathLst>
              </a:custGeom>
              <a:solidFill>
                <a:srgbClr val="E757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任意多边形: 形状 231"/>
              <p:cNvSpPr/>
              <p:nvPr/>
            </p:nvSpPr>
            <p:spPr bwMode="auto">
              <a:xfrm>
                <a:off x="7310106" y="5051467"/>
                <a:ext cx="970087" cy="1120732"/>
              </a:xfrm>
              <a:custGeom>
                <a:avLst/>
                <a:gdLst>
                  <a:gd name="T0" fmla="*/ 654 w 1216"/>
                  <a:gd name="T1" fmla="*/ 1318 h 1404"/>
                  <a:gd name="T2" fmla="*/ 616 w 1216"/>
                  <a:gd name="T3" fmla="*/ 1263 h 1404"/>
                  <a:gd name="T4" fmla="*/ 519 w 1216"/>
                  <a:gd name="T5" fmla="*/ 1028 h 1404"/>
                  <a:gd name="T6" fmla="*/ 373 w 1216"/>
                  <a:gd name="T7" fmla="*/ 630 h 1404"/>
                  <a:gd name="T8" fmla="*/ 314 w 1216"/>
                  <a:gd name="T9" fmla="*/ 494 h 1404"/>
                  <a:gd name="T10" fmla="*/ 141 w 1216"/>
                  <a:gd name="T11" fmla="*/ 334 h 1404"/>
                  <a:gd name="T12" fmla="*/ 258 w 1216"/>
                  <a:gd name="T13" fmla="*/ 9 h 1404"/>
                  <a:gd name="T14" fmla="*/ 1035 w 1216"/>
                  <a:gd name="T15" fmla="*/ 937 h 1404"/>
                  <a:gd name="T16" fmla="*/ 654 w 1216"/>
                  <a:gd name="T17" fmla="*/ 1318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6" h="1404">
                    <a:moveTo>
                      <a:pt x="654" y="1318"/>
                    </a:moveTo>
                    <a:cubicBezTo>
                      <a:pt x="654" y="1318"/>
                      <a:pt x="640" y="1299"/>
                      <a:pt x="616" y="1263"/>
                    </a:cubicBezTo>
                    <a:cubicBezTo>
                      <a:pt x="588" y="1220"/>
                      <a:pt x="557" y="1136"/>
                      <a:pt x="519" y="1028"/>
                    </a:cubicBezTo>
                    <a:cubicBezTo>
                      <a:pt x="479" y="914"/>
                      <a:pt x="432" y="775"/>
                      <a:pt x="373" y="630"/>
                    </a:cubicBezTo>
                    <a:cubicBezTo>
                      <a:pt x="354" y="585"/>
                      <a:pt x="335" y="540"/>
                      <a:pt x="314" y="494"/>
                    </a:cubicBezTo>
                    <a:cubicBezTo>
                      <a:pt x="278" y="414"/>
                      <a:pt x="177" y="425"/>
                      <a:pt x="141" y="334"/>
                    </a:cubicBezTo>
                    <a:cubicBezTo>
                      <a:pt x="141" y="334"/>
                      <a:pt x="0" y="17"/>
                      <a:pt x="258" y="9"/>
                    </a:cubicBezTo>
                    <a:cubicBezTo>
                      <a:pt x="516" y="0"/>
                      <a:pt x="1007" y="855"/>
                      <a:pt x="1035" y="937"/>
                    </a:cubicBezTo>
                    <a:cubicBezTo>
                      <a:pt x="1066" y="1028"/>
                      <a:pt x="1216" y="1404"/>
                      <a:pt x="654" y="1318"/>
                    </a:cubicBezTo>
                    <a:close/>
                  </a:path>
                </a:pathLst>
              </a:custGeom>
              <a:solidFill>
                <a:srgbClr val="FA72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任意多边形: 形状 232"/>
              <p:cNvSpPr/>
              <p:nvPr/>
            </p:nvSpPr>
            <p:spPr bwMode="auto">
              <a:xfrm>
                <a:off x="7053513" y="5950370"/>
                <a:ext cx="304601" cy="152300"/>
              </a:xfrm>
              <a:custGeom>
                <a:avLst/>
                <a:gdLst>
                  <a:gd name="T0" fmla="*/ 0 w 381"/>
                  <a:gd name="T1" fmla="*/ 191 h 191"/>
                  <a:gd name="T2" fmla="*/ 368 w 381"/>
                  <a:gd name="T3" fmla="*/ 191 h 191"/>
                  <a:gd name="T4" fmla="*/ 357 w 381"/>
                  <a:gd name="T5" fmla="*/ 92 h 191"/>
                  <a:gd name="T6" fmla="*/ 360 w 381"/>
                  <a:gd name="T7" fmla="*/ 7 h 191"/>
                  <a:gd name="T8" fmla="*/ 298 w 381"/>
                  <a:gd name="T9" fmla="*/ 19 h 191"/>
                  <a:gd name="T10" fmla="*/ 243 w 381"/>
                  <a:gd name="T11" fmla="*/ 0 h 191"/>
                  <a:gd name="T12" fmla="*/ 139 w 381"/>
                  <a:gd name="T13" fmla="*/ 110 h 191"/>
                  <a:gd name="T14" fmla="*/ 0 w 381"/>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191">
                    <a:moveTo>
                      <a:pt x="0" y="191"/>
                    </a:moveTo>
                    <a:cubicBezTo>
                      <a:pt x="368" y="191"/>
                      <a:pt x="368" y="191"/>
                      <a:pt x="368" y="191"/>
                    </a:cubicBezTo>
                    <a:cubicBezTo>
                      <a:pt x="368" y="191"/>
                      <a:pt x="381" y="132"/>
                      <a:pt x="357" y="92"/>
                    </a:cubicBezTo>
                    <a:cubicBezTo>
                      <a:pt x="336" y="57"/>
                      <a:pt x="344" y="37"/>
                      <a:pt x="360" y="7"/>
                    </a:cubicBezTo>
                    <a:cubicBezTo>
                      <a:pt x="343" y="14"/>
                      <a:pt x="322" y="21"/>
                      <a:pt x="298" y="19"/>
                    </a:cubicBezTo>
                    <a:cubicBezTo>
                      <a:pt x="280" y="18"/>
                      <a:pt x="260" y="10"/>
                      <a:pt x="243" y="0"/>
                    </a:cubicBezTo>
                    <a:cubicBezTo>
                      <a:pt x="228" y="18"/>
                      <a:pt x="160" y="95"/>
                      <a:pt x="139" y="110"/>
                    </a:cubicBezTo>
                    <a:cubicBezTo>
                      <a:pt x="115" y="127"/>
                      <a:pt x="8" y="121"/>
                      <a:pt x="0" y="191"/>
                    </a:cubicBezTo>
                    <a:close/>
                  </a:path>
                </a:pathLst>
              </a:custGeom>
              <a:solidFill>
                <a:srgbClr val="A8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任意多边形: 形状 233"/>
              <p:cNvSpPr/>
              <p:nvPr/>
            </p:nvSpPr>
            <p:spPr bwMode="auto">
              <a:xfrm>
                <a:off x="7608085" y="5357723"/>
                <a:ext cx="192031" cy="514842"/>
              </a:xfrm>
              <a:custGeom>
                <a:avLst/>
                <a:gdLst>
                  <a:gd name="T0" fmla="*/ 146 w 240"/>
                  <a:gd name="T1" fmla="*/ 643 h 643"/>
                  <a:gd name="T2" fmla="*/ 0 w 240"/>
                  <a:gd name="T3" fmla="*/ 245 h 643"/>
                  <a:gd name="T4" fmla="*/ 104 w 240"/>
                  <a:gd name="T5" fmla="*/ 0 h 643"/>
                  <a:gd name="T6" fmla="*/ 146 w 240"/>
                  <a:gd name="T7" fmla="*/ 643 h 643"/>
                </a:gdLst>
                <a:ahLst/>
                <a:cxnLst>
                  <a:cxn ang="0">
                    <a:pos x="T0" y="T1"/>
                  </a:cxn>
                  <a:cxn ang="0">
                    <a:pos x="T2" y="T3"/>
                  </a:cxn>
                  <a:cxn ang="0">
                    <a:pos x="T4" y="T5"/>
                  </a:cxn>
                  <a:cxn ang="0">
                    <a:pos x="T6" y="T7"/>
                  </a:cxn>
                </a:cxnLst>
                <a:rect l="0" t="0" r="r" b="b"/>
                <a:pathLst>
                  <a:path w="240" h="643">
                    <a:moveTo>
                      <a:pt x="146" y="643"/>
                    </a:moveTo>
                    <a:cubicBezTo>
                      <a:pt x="106" y="529"/>
                      <a:pt x="59" y="390"/>
                      <a:pt x="0" y="245"/>
                    </a:cubicBezTo>
                    <a:cubicBezTo>
                      <a:pt x="15" y="135"/>
                      <a:pt x="48" y="39"/>
                      <a:pt x="104" y="0"/>
                    </a:cubicBezTo>
                    <a:cubicBezTo>
                      <a:pt x="104" y="0"/>
                      <a:pt x="240" y="421"/>
                      <a:pt x="146" y="643"/>
                    </a:cubicBezTo>
                    <a:close/>
                  </a:path>
                </a:pathLst>
              </a:custGeom>
              <a:solidFill>
                <a:srgbClr val="ED69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任意多边形: 形状 234"/>
              <p:cNvSpPr/>
              <p:nvPr/>
            </p:nvSpPr>
            <p:spPr bwMode="auto">
              <a:xfrm>
                <a:off x="7189258" y="5051467"/>
                <a:ext cx="501599" cy="946911"/>
              </a:xfrm>
              <a:custGeom>
                <a:avLst/>
                <a:gdLst>
                  <a:gd name="T0" fmla="*/ 255 w 628"/>
                  <a:gd name="T1" fmla="*/ 101 h 1186"/>
                  <a:gd name="T2" fmla="*/ 49 w 628"/>
                  <a:gd name="T3" fmla="*/ 1058 h 1186"/>
                  <a:gd name="T4" fmla="*/ 174 w 628"/>
                  <a:gd name="T5" fmla="*/ 1186 h 1186"/>
                  <a:gd name="T6" fmla="*/ 253 w 628"/>
                  <a:gd name="T7" fmla="*/ 1127 h 1186"/>
                  <a:gd name="T8" fmla="*/ 628 w 628"/>
                  <a:gd name="T9" fmla="*/ 447 h 1186"/>
                  <a:gd name="T10" fmla="*/ 394 w 628"/>
                  <a:gd name="T11" fmla="*/ 37 h 1186"/>
                  <a:gd name="T12" fmla="*/ 255 w 628"/>
                  <a:gd name="T13" fmla="*/ 101 h 1186"/>
                </a:gdLst>
                <a:ahLst/>
                <a:cxnLst>
                  <a:cxn ang="0">
                    <a:pos x="T0" y="T1"/>
                  </a:cxn>
                  <a:cxn ang="0">
                    <a:pos x="T2" y="T3"/>
                  </a:cxn>
                  <a:cxn ang="0">
                    <a:pos x="T4" y="T5"/>
                  </a:cxn>
                  <a:cxn ang="0">
                    <a:pos x="T6" y="T7"/>
                  </a:cxn>
                  <a:cxn ang="0">
                    <a:pos x="T8" y="T9"/>
                  </a:cxn>
                  <a:cxn ang="0">
                    <a:pos x="T10" y="T11"/>
                  </a:cxn>
                  <a:cxn ang="0">
                    <a:pos x="T12" y="T13"/>
                  </a:cxn>
                </a:cxnLst>
                <a:rect l="0" t="0" r="r" b="b"/>
                <a:pathLst>
                  <a:path w="628" h="1186">
                    <a:moveTo>
                      <a:pt x="255" y="101"/>
                    </a:moveTo>
                    <a:cubicBezTo>
                      <a:pt x="233" y="267"/>
                      <a:pt x="201" y="802"/>
                      <a:pt x="49" y="1058"/>
                    </a:cubicBezTo>
                    <a:cubicBezTo>
                      <a:pt x="0" y="1140"/>
                      <a:pt x="173" y="1186"/>
                      <a:pt x="174" y="1186"/>
                    </a:cubicBezTo>
                    <a:cubicBezTo>
                      <a:pt x="197" y="1180"/>
                      <a:pt x="236" y="1143"/>
                      <a:pt x="253" y="1127"/>
                    </a:cubicBezTo>
                    <a:cubicBezTo>
                      <a:pt x="377" y="1015"/>
                      <a:pt x="628" y="700"/>
                      <a:pt x="628" y="447"/>
                    </a:cubicBezTo>
                    <a:cubicBezTo>
                      <a:pt x="628" y="323"/>
                      <a:pt x="483" y="97"/>
                      <a:pt x="394" y="37"/>
                    </a:cubicBezTo>
                    <a:cubicBezTo>
                      <a:pt x="338" y="0"/>
                      <a:pt x="264" y="35"/>
                      <a:pt x="255" y="101"/>
                    </a:cubicBezTo>
                    <a:close/>
                  </a:path>
                </a:pathLst>
              </a:custGeom>
              <a:solidFill>
                <a:srgbClr val="FA72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任意多边形: 形状 235"/>
              <p:cNvSpPr/>
              <p:nvPr/>
            </p:nvSpPr>
            <p:spPr bwMode="auto">
              <a:xfrm>
                <a:off x="6737324" y="4687271"/>
                <a:ext cx="453590" cy="334398"/>
              </a:xfrm>
              <a:custGeom>
                <a:avLst/>
                <a:gdLst>
                  <a:gd name="T0" fmla="*/ 26 w 568"/>
                  <a:gd name="T1" fmla="*/ 41 h 419"/>
                  <a:gd name="T2" fmla="*/ 403 w 568"/>
                  <a:gd name="T3" fmla="*/ 1 h 419"/>
                  <a:gd name="T4" fmla="*/ 428 w 568"/>
                  <a:gd name="T5" fmla="*/ 17 h 419"/>
                  <a:gd name="T6" fmla="*/ 563 w 568"/>
                  <a:gd name="T7" fmla="*/ 371 h 419"/>
                  <a:gd name="T8" fmla="*/ 541 w 568"/>
                  <a:gd name="T9" fmla="*/ 403 h 419"/>
                  <a:gd name="T10" fmla="*/ 167 w 568"/>
                  <a:gd name="T11" fmla="*/ 419 h 419"/>
                  <a:gd name="T12" fmla="*/ 144 w 568"/>
                  <a:gd name="T13" fmla="*/ 404 h 419"/>
                  <a:gd name="T14" fmla="*/ 7 w 568"/>
                  <a:gd name="T15" fmla="*/ 75 h 419"/>
                  <a:gd name="T16" fmla="*/ 26 w 568"/>
                  <a:gd name="T17" fmla="*/ 41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419">
                    <a:moveTo>
                      <a:pt x="26" y="41"/>
                    </a:moveTo>
                    <a:cubicBezTo>
                      <a:pt x="403" y="1"/>
                      <a:pt x="403" y="1"/>
                      <a:pt x="403" y="1"/>
                    </a:cubicBezTo>
                    <a:cubicBezTo>
                      <a:pt x="414" y="0"/>
                      <a:pt x="424" y="7"/>
                      <a:pt x="428" y="17"/>
                    </a:cubicBezTo>
                    <a:cubicBezTo>
                      <a:pt x="563" y="371"/>
                      <a:pt x="563" y="371"/>
                      <a:pt x="563" y="371"/>
                    </a:cubicBezTo>
                    <a:cubicBezTo>
                      <a:pt x="568" y="386"/>
                      <a:pt x="557" y="403"/>
                      <a:pt x="541" y="403"/>
                    </a:cubicBezTo>
                    <a:cubicBezTo>
                      <a:pt x="167" y="419"/>
                      <a:pt x="167" y="419"/>
                      <a:pt x="167" y="419"/>
                    </a:cubicBezTo>
                    <a:cubicBezTo>
                      <a:pt x="157" y="419"/>
                      <a:pt x="148" y="413"/>
                      <a:pt x="144" y="404"/>
                    </a:cubicBezTo>
                    <a:cubicBezTo>
                      <a:pt x="7" y="75"/>
                      <a:pt x="7" y="75"/>
                      <a:pt x="7" y="75"/>
                    </a:cubicBezTo>
                    <a:cubicBezTo>
                      <a:pt x="0" y="60"/>
                      <a:pt x="10" y="43"/>
                      <a:pt x="26" y="41"/>
                    </a:cubicBezTo>
                    <a:close/>
                  </a:path>
                </a:pathLst>
              </a:custGeom>
              <a:solidFill>
                <a:srgbClr val="9E33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任意多边形: 形状 236"/>
              <p:cNvSpPr/>
              <p:nvPr/>
            </p:nvSpPr>
            <p:spPr bwMode="auto">
              <a:xfrm>
                <a:off x="6712492" y="4690581"/>
                <a:ext cx="451935" cy="334398"/>
              </a:xfrm>
              <a:custGeom>
                <a:avLst/>
                <a:gdLst>
                  <a:gd name="T0" fmla="*/ 26 w 568"/>
                  <a:gd name="T1" fmla="*/ 41 h 418"/>
                  <a:gd name="T2" fmla="*/ 402 w 568"/>
                  <a:gd name="T3" fmla="*/ 1 h 418"/>
                  <a:gd name="T4" fmla="*/ 427 w 568"/>
                  <a:gd name="T5" fmla="*/ 16 h 418"/>
                  <a:gd name="T6" fmla="*/ 562 w 568"/>
                  <a:gd name="T7" fmla="*/ 370 h 418"/>
                  <a:gd name="T8" fmla="*/ 540 w 568"/>
                  <a:gd name="T9" fmla="*/ 403 h 418"/>
                  <a:gd name="T10" fmla="*/ 167 w 568"/>
                  <a:gd name="T11" fmla="*/ 418 h 418"/>
                  <a:gd name="T12" fmla="*/ 143 w 568"/>
                  <a:gd name="T13" fmla="*/ 403 h 418"/>
                  <a:gd name="T14" fmla="*/ 6 w 568"/>
                  <a:gd name="T15" fmla="*/ 74 h 418"/>
                  <a:gd name="T16" fmla="*/ 26 w 568"/>
                  <a:gd name="T17"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418">
                    <a:moveTo>
                      <a:pt x="26" y="41"/>
                    </a:moveTo>
                    <a:cubicBezTo>
                      <a:pt x="402" y="1"/>
                      <a:pt x="402" y="1"/>
                      <a:pt x="402" y="1"/>
                    </a:cubicBezTo>
                    <a:cubicBezTo>
                      <a:pt x="413" y="0"/>
                      <a:pt x="423" y="6"/>
                      <a:pt x="427" y="16"/>
                    </a:cubicBezTo>
                    <a:cubicBezTo>
                      <a:pt x="562" y="370"/>
                      <a:pt x="562" y="370"/>
                      <a:pt x="562" y="370"/>
                    </a:cubicBezTo>
                    <a:cubicBezTo>
                      <a:pt x="568" y="385"/>
                      <a:pt x="557" y="402"/>
                      <a:pt x="540" y="403"/>
                    </a:cubicBezTo>
                    <a:cubicBezTo>
                      <a:pt x="167" y="418"/>
                      <a:pt x="167" y="418"/>
                      <a:pt x="167" y="418"/>
                    </a:cubicBezTo>
                    <a:cubicBezTo>
                      <a:pt x="157" y="418"/>
                      <a:pt x="147" y="412"/>
                      <a:pt x="143" y="403"/>
                    </a:cubicBezTo>
                    <a:cubicBezTo>
                      <a:pt x="6" y="74"/>
                      <a:pt x="6" y="74"/>
                      <a:pt x="6" y="74"/>
                    </a:cubicBezTo>
                    <a:cubicBezTo>
                      <a:pt x="0" y="59"/>
                      <a:pt x="10" y="42"/>
                      <a:pt x="26" y="41"/>
                    </a:cubicBezTo>
                    <a:close/>
                  </a:path>
                </a:pathLst>
              </a:custGeom>
              <a:solidFill>
                <a:srgbClr val="A8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任意多边形: 形状 237"/>
              <p:cNvSpPr/>
              <p:nvPr/>
            </p:nvSpPr>
            <p:spPr bwMode="auto">
              <a:xfrm>
                <a:off x="6894591" y="4837915"/>
                <a:ext cx="44697" cy="36420"/>
              </a:xfrm>
              <a:custGeom>
                <a:avLst/>
                <a:gdLst>
                  <a:gd name="T0" fmla="*/ 4 w 55"/>
                  <a:gd name="T1" fmla="*/ 23 h 46"/>
                  <a:gd name="T2" fmla="*/ 19 w 55"/>
                  <a:gd name="T3" fmla="*/ 0 h 46"/>
                  <a:gd name="T4" fmla="*/ 50 w 55"/>
                  <a:gd name="T5" fmla="*/ 23 h 46"/>
                  <a:gd name="T6" fmla="*/ 35 w 55"/>
                  <a:gd name="T7" fmla="*/ 46 h 46"/>
                  <a:gd name="T8" fmla="*/ 4 w 55"/>
                  <a:gd name="T9" fmla="*/ 23 h 46"/>
                </a:gdLst>
                <a:ahLst/>
                <a:cxnLst>
                  <a:cxn ang="0">
                    <a:pos x="T0" y="T1"/>
                  </a:cxn>
                  <a:cxn ang="0">
                    <a:pos x="T2" y="T3"/>
                  </a:cxn>
                  <a:cxn ang="0">
                    <a:pos x="T4" y="T5"/>
                  </a:cxn>
                  <a:cxn ang="0">
                    <a:pos x="T6" y="T7"/>
                  </a:cxn>
                  <a:cxn ang="0">
                    <a:pos x="T8" y="T9"/>
                  </a:cxn>
                </a:cxnLst>
                <a:rect l="0" t="0" r="r" b="b"/>
                <a:pathLst>
                  <a:path w="55" h="46">
                    <a:moveTo>
                      <a:pt x="4" y="23"/>
                    </a:moveTo>
                    <a:cubicBezTo>
                      <a:pt x="0" y="10"/>
                      <a:pt x="6" y="0"/>
                      <a:pt x="19" y="0"/>
                    </a:cubicBezTo>
                    <a:cubicBezTo>
                      <a:pt x="31" y="0"/>
                      <a:pt x="45" y="10"/>
                      <a:pt x="50" y="23"/>
                    </a:cubicBezTo>
                    <a:cubicBezTo>
                      <a:pt x="55" y="35"/>
                      <a:pt x="48" y="46"/>
                      <a:pt x="35" y="46"/>
                    </a:cubicBezTo>
                    <a:cubicBezTo>
                      <a:pt x="23" y="46"/>
                      <a:pt x="9" y="35"/>
                      <a:pt x="4" y="23"/>
                    </a:cubicBezTo>
                    <a:close/>
                  </a:path>
                </a:pathLst>
              </a:custGeom>
              <a:solidFill>
                <a:srgbClr val="9E33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任意多边形: 形状 238"/>
              <p:cNvSpPr/>
              <p:nvPr/>
            </p:nvSpPr>
            <p:spPr bwMode="auto">
              <a:xfrm>
                <a:off x="6738979" y="4741900"/>
                <a:ext cx="21522" cy="16554"/>
              </a:xfrm>
              <a:custGeom>
                <a:avLst/>
                <a:gdLst>
                  <a:gd name="T0" fmla="*/ 2 w 27"/>
                  <a:gd name="T1" fmla="*/ 11 h 22"/>
                  <a:gd name="T2" fmla="*/ 9 w 27"/>
                  <a:gd name="T3" fmla="*/ 0 h 22"/>
                  <a:gd name="T4" fmla="*/ 24 w 27"/>
                  <a:gd name="T5" fmla="*/ 11 h 22"/>
                  <a:gd name="T6" fmla="*/ 17 w 27"/>
                  <a:gd name="T7" fmla="*/ 22 h 22"/>
                  <a:gd name="T8" fmla="*/ 2 w 27"/>
                  <a:gd name="T9" fmla="*/ 11 h 22"/>
                </a:gdLst>
                <a:ahLst/>
                <a:cxnLst>
                  <a:cxn ang="0">
                    <a:pos x="T0" y="T1"/>
                  </a:cxn>
                  <a:cxn ang="0">
                    <a:pos x="T2" y="T3"/>
                  </a:cxn>
                  <a:cxn ang="0">
                    <a:pos x="T4" y="T5"/>
                  </a:cxn>
                  <a:cxn ang="0">
                    <a:pos x="T6" y="T7"/>
                  </a:cxn>
                  <a:cxn ang="0">
                    <a:pos x="T8" y="T9"/>
                  </a:cxn>
                </a:cxnLst>
                <a:rect l="0" t="0" r="r" b="b"/>
                <a:pathLst>
                  <a:path w="27" h="22">
                    <a:moveTo>
                      <a:pt x="2" y="11"/>
                    </a:moveTo>
                    <a:cubicBezTo>
                      <a:pt x="0" y="5"/>
                      <a:pt x="3" y="0"/>
                      <a:pt x="9" y="0"/>
                    </a:cubicBezTo>
                    <a:cubicBezTo>
                      <a:pt x="15" y="0"/>
                      <a:pt x="22" y="5"/>
                      <a:pt x="24" y="11"/>
                    </a:cubicBezTo>
                    <a:cubicBezTo>
                      <a:pt x="27" y="17"/>
                      <a:pt x="24" y="22"/>
                      <a:pt x="17" y="22"/>
                    </a:cubicBezTo>
                    <a:cubicBezTo>
                      <a:pt x="11" y="22"/>
                      <a:pt x="4" y="17"/>
                      <a:pt x="2" y="11"/>
                    </a:cubicBezTo>
                    <a:close/>
                  </a:path>
                </a:pathLst>
              </a:custGeom>
              <a:solidFill>
                <a:srgbClr val="9E33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任意多边形: 形状 239"/>
              <p:cNvSpPr/>
              <p:nvPr/>
            </p:nvSpPr>
            <p:spPr bwMode="auto">
              <a:xfrm>
                <a:off x="7109797" y="4861092"/>
                <a:ext cx="983331" cy="297979"/>
              </a:xfrm>
              <a:custGeom>
                <a:avLst/>
                <a:gdLst>
                  <a:gd name="T0" fmla="*/ 1109 w 1232"/>
                  <a:gd name="T1" fmla="*/ 0 h 373"/>
                  <a:gd name="T2" fmla="*/ 509 w 1232"/>
                  <a:gd name="T3" fmla="*/ 189 h 373"/>
                  <a:gd name="T4" fmla="*/ 38 w 1232"/>
                  <a:gd name="T5" fmla="*/ 38 h 373"/>
                  <a:gd name="T6" fmla="*/ 0 w 1232"/>
                  <a:gd name="T7" fmla="*/ 110 h 373"/>
                  <a:gd name="T8" fmla="*/ 522 w 1232"/>
                  <a:gd name="T9" fmla="*/ 372 h 373"/>
                  <a:gd name="T10" fmla="*/ 1162 w 1232"/>
                  <a:gd name="T11" fmla="*/ 206 h 373"/>
                  <a:gd name="T12" fmla="*/ 1109 w 1232"/>
                  <a:gd name="T13" fmla="*/ 0 h 373"/>
                </a:gdLst>
                <a:ahLst/>
                <a:cxnLst>
                  <a:cxn ang="0">
                    <a:pos x="T0" y="T1"/>
                  </a:cxn>
                  <a:cxn ang="0">
                    <a:pos x="T2" y="T3"/>
                  </a:cxn>
                  <a:cxn ang="0">
                    <a:pos x="T4" y="T5"/>
                  </a:cxn>
                  <a:cxn ang="0">
                    <a:pos x="T6" y="T7"/>
                  </a:cxn>
                  <a:cxn ang="0">
                    <a:pos x="T8" y="T9"/>
                  </a:cxn>
                  <a:cxn ang="0">
                    <a:pos x="T10" y="T11"/>
                  </a:cxn>
                  <a:cxn ang="0">
                    <a:pos x="T12" y="T13"/>
                  </a:cxn>
                </a:cxnLst>
                <a:rect l="0" t="0" r="r" b="b"/>
                <a:pathLst>
                  <a:path w="1232" h="373">
                    <a:moveTo>
                      <a:pt x="1109" y="0"/>
                    </a:moveTo>
                    <a:cubicBezTo>
                      <a:pt x="1109" y="0"/>
                      <a:pt x="588" y="192"/>
                      <a:pt x="509" y="189"/>
                    </a:cubicBezTo>
                    <a:cubicBezTo>
                      <a:pt x="459" y="186"/>
                      <a:pt x="38" y="38"/>
                      <a:pt x="38" y="38"/>
                    </a:cubicBezTo>
                    <a:cubicBezTo>
                      <a:pt x="0" y="110"/>
                      <a:pt x="0" y="110"/>
                      <a:pt x="0" y="110"/>
                    </a:cubicBezTo>
                    <a:cubicBezTo>
                      <a:pt x="0" y="110"/>
                      <a:pt x="410" y="373"/>
                      <a:pt x="522" y="372"/>
                    </a:cubicBezTo>
                    <a:cubicBezTo>
                      <a:pt x="745" y="369"/>
                      <a:pt x="1120" y="232"/>
                      <a:pt x="1162" y="206"/>
                    </a:cubicBezTo>
                    <a:cubicBezTo>
                      <a:pt x="1205" y="179"/>
                      <a:pt x="1232" y="28"/>
                      <a:pt x="1109" y="0"/>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任意多边形: 形状 240"/>
              <p:cNvSpPr/>
              <p:nvPr/>
            </p:nvSpPr>
            <p:spPr bwMode="auto">
              <a:xfrm>
                <a:off x="6912800" y="4841226"/>
                <a:ext cx="226796" cy="107604"/>
              </a:xfrm>
              <a:custGeom>
                <a:avLst/>
                <a:gdLst>
                  <a:gd name="T0" fmla="*/ 286 w 286"/>
                  <a:gd name="T1" fmla="*/ 62 h 134"/>
                  <a:gd name="T2" fmla="*/ 210 w 286"/>
                  <a:gd name="T3" fmla="*/ 2 h 134"/>
                  <a:gd name="T4" fmla="*/ 85 w 286"/>
                  <a:gd name="T5" fmla="*/ 32 h 134"/>
                  <a:gd name="T6" fmla="*/ 19 w 286"/>
                  <a:gd name="T7" fmla="*/ 88 h 134"/>
                  <a:gd name="T8" fmla="*/ 162 w 286"/>
                  <a:gd name="T9" fmla="*/ 118 h 134"/>
                  <a:gd name="T10" fmla="*/ 248 w 286"/>
                  <a:gd name="T11" fmla="*/ 134 h 134"/>
                  <a:gd name="T12" fmla="*/ 286 w 286"/>
                  <a:gd name="T13" fmla="*/ 62 h 134"/>
                </a:gdLst>
                <a:ahLst/>
                <a:cxnLst>
                  <a:cxn ang="0">
                    <a:pos x="T0" y="T1"/>
                  </a:cxn>
                  <a:cxn ang="0">
                    <a:pos x="T2" y="T3"/>
                  </a:cxn>
                  <a:cxn ang="0">
                    <a:pos x="T4" y="T5"/>
                  </a:cxn>
                  <a:cxn ang="0">
                    <a:pos x="T6" y="T7"/>
                  </a:cxn>
                  <a:cxn ang="0">
                    <a:pos x="T8" y="T9"/>
                  </a:cxn>
                  <a:cxn ang="0">
                    <a:pos x="T10" y="T11"/>
                  </a:cxn>
                  <a:cxn ang="0">
                    <a:pos x="T12" y="T13"/>
                  </a:cxn>
                </a:cxnLst>
                <a:rect l="0" t="0" r="r" b="b"/>
                <a:pathLst>
                  <a:path w="286" h="134">
                    <a:moveTo>
                      <a:pt x="286" y="62"/>
                    </a:moveTo>
                    <a:cubicBezTo>
                      <a:pt x="286" y="62"/>
                      <a:pt x="248" y="4"/>
                      <a:pt x="210" y="2"/>
                    </a:cubicBezTo>
                    <a:cubicBezTo>
                      <a:pt x="173" y="0"/>
                      <a:pt x="108" y="28"/>
                      <a:pt x="85" y="32"/>
                    </a:cubicBezTo>
                    <a:cubicBezTo>
                      <a:pt x="63" y="36"/>
                      <a:pt x="0" y="57"/>
                      <a:pt x="19" y="88"/>
                    </a:cubicBezTo>
                    <a:cubicBezTo>
                      <a:pt x="37" y="118"/>
                      <a:pt x="125" y="125"/>
                      <a:pt x="162" y="118"/>
                    </a:cubicBezTo>
                    <a:cubicBezTo>
                      <a:pt x="200" y="112"/>
                      <a:pt x="248" y="134"/>
                      <a:pt x="248" y="134"/>
                    </a:cubicBezTo>
                    <a:lnTo>
                      <a:pt x="286" y="62"/>
                    </a:ln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任意多边形: 形状 241"/>
              <p:cNvSpPr/>
              <p:nvPr/>
            </p:nvSpPr>
            <p:spPr bwMode="auto">
              <a:xfrm>
                <a:off x="7012127" y="4814740"/>
                <a:ext cx="76150" cy="51319"/>
              </a:xfrm>
              <a:custGeom>
                <a:avLst/>
                <a:gdLst>
                  <a:gd name="T0" fmla="*/ 94 w 94"/>
                  <a:gd name="T1" fmla="*/ 38 h 64"/>
                  <a:gd name="T2" fmla="*/ 18 w 94"/>
                  <a:gd name="T3" fmla="*/ 5 h 64"/>
                  <a:gd name="T4" fmla="*/ 9 w 94"/>
                  <a:gd name="T5" fmla="*/ 22 h 64"/>
                  <a:gd name="T6" fmla="*/ 45 w 94"/>
                  <a:gd name="T7" fmla="*/ 58 h 64"/>
                  <a:gd name="T8" fmla="*/ 94 w 94"/>
                  <a:gd name="T9" fmla="*/ 38 h 64"/>
                </a:gdLst>
                <a:ahLst/>
                <a:cxnLst>
                  <a:cxn ang="0">
                    <a:pos x="T0" y="T1"/>
                  </a:cxn>
                  <a:cxn ang="0">
                    <a:pos x="T2" y="T3"/>
                  </a:cxn>
                  <a:cxn ang="0">
                    <a:pos x="T4" y="T5"/>
                  </a:cxn>
                  <a:cxn ang="0">
                    <a:pos x="T6" y="T7"/>
                  </a:cxn>
                  <a:cxn ang="0">
                    <a:pos x="T8" y="T9"/>
                  </a:cxn>
                </a:cxnLst>
                <a:rect l="0" t="0" r="r" b="b"/>
                <a:pathLst>
                  <a:path w="94" h="64">
                    <a:moveTo>
                      <a:pt x="94" y="38"/>
                    </a:moveTo>
                    <a:cubicBezTo>
                      <a:pt x="94" y="38"/>
                      <a:pt x="35" y="10"/>
                      <a:pt x="18" y="5"/>
                    </a:cubicBezTo>
                    <a:cubicBezTo>
                      <a:pt x="0" y="0"/>
                      <a:pt x="4" y="5"/>
                      <a:pt x="9" y="22"/>
                    </a:cubicBezTo>
                    <a:cubicBezTo>
                      <a:pt x="14" y="38"/>
                      <a:pt x="45" y="53"/>
                      <a:pt x="45" y="58"/>
                    </a:cubicBezTo>
                    <a:cubicBezTo>
                      <a:pt x="45" y="64"/>
                      <a:pt x="94" y="38"/>
                      <a:pt x="94" y="38"/>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任意多边形: 形状 242"/>
              <p:cNvSpPr/>
              <p:nvPr/>
            </p:nvSpPr>
            <p:spPr bwMode="auto">
              <a:xfrm>
                <a:off x="6757189" y="4811429"/>
                <a:ext cx="76150" cy="117537"/>
              </a:xfrm>
              <a:custGeom>
                <a:avLst/>
                <a:gdLst>
                  <a:gd name="T0" fmla="*/ 8 w 96"/>
                  <a:gd name="T1" fmla="*/ 69 h 148"/>
                  <a:gd name="T2" fmla="*/ 59 w 96"/>
                  <a:gd name="T3" fmla="*/ 7 h 148"/>
                  <a:gd name="T4" fmla="*/ 88 w 96"/>
                  <a:gd name="T5" fmla="*/ 81 h 148"/>
                  <a:gd name="T6" fmla="*/ 43 w 96"/>
                  <a:gd name="T7" fmla="*/ 145 h 148"/>
                  <a:gd name="T8" fmla="*/ 8 w 96"/>
                  <a:gd name="T9" fmla="*/ 69 h 148"/>
                </a:gdLst>
                <a:ahLst/>
                <a:cxnLst>
                  <a:cxn ang="0">
                    <a:pos x="T0" y="T1"/>
                  </a:cxn>
                  <a:cxn ang="0">
                    <a:pos x="T2" y="T3"/>
                  </a:cxn>
                  <a:cxn ang="0">
                    <a:pos x="T4" y="T5"/>
                  </a:cxn>
                  <a:cxn ang="0">
                    <a:pos x="T6" y="T7"/>
                  </a:cxn>
                  <a:cxn ang="0">
                    <a:pos x="T8" y="T9"/>
                  </a:cxn>
                </a:cxnLst>
                <a:rect l="0" t="0" r="r" b="b"/>
                <a:pathLst>
                  <a:path w="96" h="148">
                    <a:moveTo>
                      <a:pt x="8" y="69"/>
                    </a:moveTo>
                    <a:cubicBezTo>
                      <a:pt x="8" y="69"/>
                      <a:pt x="46" y="10"/>
                      <a:pt x="59" y="7"/>
                    </a:cubicBezTo>
                    <a:cubicBezTo>
                      <a:pt x="96" y="0"/>
                      <a:pt x="96" y="49"/>
                      <a:pt x="88" y="81"/>
                    </a:cubicBezTo>
                    <a:cubicBezTo>
                      <a:pt x="80" y="115"/>
                      <a:pt x="51" y="148"/>
                      <a:pt x="43" y="145"/>
                    </a:cubicBezTo>
                    <a:cubicBezTo>
                      <a:pt x="35" y="142"/>
                      <a:pt x="0" y="101"/>
                      <a:pt x="8" y="69"/>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任意多边形: 形状 243"/>
              <p:cNvSpPr/>
              <p:nvPr/>
            </p:nvSpPr>
            <p:spPr bwMode="auto">
              <a:xfrm>
                <a:off x="6752222" y="4875990"/>
                <a:ext cx="51319" cy="81117"/>
              </a:xfrm>
              <a:custGeom>
                <a:avLst/>
                <a:gdLst>
                  <a:gd name="T0" fmla="*/ 12 w 64"/>
                  <a:gd name="T1" fmla="*/ 0 h 102"/>
                  <a:gd name="T2" fmla="*/ 64 w 64"/>
                  <a:gd name="T3" fmla="*/ 102 h 102"/>
                  <a:gd name="T4" fmla="*/ 12 w 64"/>
                  <a:gd name="T5" fmla="*/ 0 h 102"/>
                </a:gdLst>
                <a:ahLst/>
                <a:cxnLst>
                  <a:cxn ang="0">
                    <a:pos x="T0" y="T1"/>
                  </a:cxn>
                  <a:cxn ang="0">
                    <a:pos x="T2" y="T3"/>
                  </a:cxn>
                  <a:cxn ang="0">
                    <a:pos x="T4" y="T5"/>
                  </a:cxn>
                </a:cxnLst>
                <a:rect l="0" t="0" r="r" b="b"/>
                <a:pathLst>
                  <a:path w="64" h="102">
                    <a:moveTo>
                      <a:pt x="12" y="0"/>
                    </a:moveTo>
                    <a:cubicBezTo>
                      <a:pt x="12" y="0"/>
                      <a:pt x="0" y="67"/>
                      <a:pt x="64" y="102"/>
                    </a:cubicBezTo>
                    <a:lnTo>
                      <a:pt x="12" y="0"/>
                    </a:ln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任意多边形: 形状 245"/>
              <p:cNvSpPr/>
              <p:nvPr/>
            </p:nvSpPr>
            <p:spPr bwMode="auto">
              <a:xfrm>
                <a:off x="7780250" y="4794874"/>
                <a:ext cx="377439" cy="286391"/>
              </a:xfrm>
              <a:custGeom>
                <a:avLst/>
                <a:gdLst>
                  <a:gd name="T0" fmla="*/ 0 w 472"/>
                  <a:gd name="T1" fmla="*/ 177 h 358"/>
                  <a:gd name="T2" fmla="*/ 207 w 472"/>
                  <a:gd name="T3" fmla="*/ 358 h 358"/>
                  <a:gd name="T4" fmla="*/ 340 w 472"/>
                  <a:gd name="T5" fmla="*/ 97 h 358"/>
                  <a:gd name="T6" fmla="*/ 0 w 472"/>
                  <a:gd name="T7" fmla="*/ 177 h 358"/>
                </a:gdLst>
                <a:ahLst/>
                <a:cxnLst>
                  <a:cxn ang="0">
                    <a:pos x="T0" y="T1"/>
                  </a:cxn>
                  <a:cxn ang="0">
                    <a:pos x="T2" y="T3"/>
                  </a:cxn>
                  <a:cxn ang="0">
                    <a:pos x="T4" y="T5"/>
                  </a:cxn>
                  <a:cxn ang="0">
                    <a:pos x="T6" y="T7"/>
                  </a:cxn>
                </a:cxnLst>
                <a:rect l="0" t="0" r="r" b="b"/>
                <a:pathLst>
                  <a:path w="472" h="358">
                    <a:moveTo>
                      <a:pt x="0" y="177"/>
                    </a:moveTo>
                    <a:cubicBezTo>
                      <a:pt x="0" y="177"/>
                      <a:pt x="47" y="325"/>
                      <a:pt x="207" y="358"/>
                    </a:cubicBezTo>
                    <a:cubicBezTo>
                      <a:pt x="207" y="358"/>
                      <a:pt x="472" y="277"/>
                      <a:pt x="340" y="97"/>
                    </a:cubicBezTo>
                    <a:cubicBezTo>
                      <a:pt x="340" y="97"/>
                      <a:pt x="210" y="0"/>
                      <a:pt x="0" y="177"/>
                    </a:cubicBezTo>
                    <a:close/>
                  </a:path>
                </a:pathLst>
              </a:custGeom>
              <a:solidFill>
                <a:srgbClr val="A8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51" name="任意多边形: 形状 250"/>
            <p:cNvSpPr/>
            <p:nvPr userDrawn="1"/>
          </p:nvSpPr>
          <p:spPr bwMode="auto">
            <a:xfrm>
              <a:off x="5432450" y="6078855"/>
              <a:ext cx="6120000" cy="23177"/>
            </a:xfrm>
            <a:custGeom>
              <a:avLst/>
              <a:gdLst>
                <a:gd name="T0" fmla="*/ 10445 w 10458"/>
                <a:gd name="T1" fmla="*/ 27 h 27"/>
                <a:gd name="T2" fmla="*/ 13 w 10458"/>
                <a:gd name="T3" fmla="*/ 27 h 27"/>
                <a:gd name="T4" fmla="*/ 0 w 10458"/>
                <a:gd name="T5" fmla="*/ 15 h 27"/>
                <a:gd name="T6" fmla="*/ 0 w 10458"/>
                <a:gd name="T7" fmla="*/ 12 h 27"/>
                <a:gd name="T8" fmla="*/ 13 w 10458"/>
                <a:gd name="T9" fmla="*/ 0 h 27"/>
                <a:gd name="T10" fmla="*/ 10445 w 10458"/>
                <a:gd name="T11" fmla="*/ 0 h 27"/>
                <a:gd name="T12" fmla="*/ 10458 w 10458"/>
                <a:gd name="T13" fmla="*/ 12 h 27"/>
                <a:gd name="T14" fmla="*/ 10458 w 10458"/>
                <a:gd name="T15" fmla="*/ 15 h 27"/>
                <a:gd name="T16" fmla="*/ 10445 w 10458"/>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58" h="27">
                  <a:moveTo>
                    <a:pt x="10445" y="27"/>
                  </a:moveTo>
                  <a:cubicBezTo>
                    <a:pt x="13" y="27"/>
                    <a:pt x="13" y="27"/>
                    <a:pt x="13" y="27"/>
                  </a:cubicBezTo>
                  <a:cubicBezTo>
                    <a:pt x="6" y="27"/>
                    <a:pt x="0" y="22"/>
                    <a:pt x="0" y="15"/>
                  </a:cubicBezTo>
                  <a:cubicBezTo>
                    <a:pt x="0" y="12"/>
                    <a:pt x="0" y="12"/>
                    <a:pt x="0" y="12"/>
                  </a:cubicBezTo>
                  <a:cubicBezTo>
                    <a:pt x="0" y="5"/>
                    <a:pt x="6" y="0"/>
                    <a:pt x="13" y="0"/>
                  </a:cubicBezTo>
                  <a:cubicBezTo>
                    <a:pt x="10445" y="0"/>
                    <a:pt x="10445" y="0"/>
                    <a:pt x="10445" y="0"/>
                  </a:cubicBezTo>
                  <a:cubicBezTo>
                    <a:pt x="10452" y="0"/>
                    <a:pt x="10458" y="5"/>
                    <a:pt x="10458" y="12"/>
                  </a:cubicBezTo>
                  <a:cubicBezTo>
                    <a:pt x="10458" y="15"/>
                    <a:pt x="10458" y="15"/>
                    <a:pt x="10458" y="15"/>
                  </a:cubicBezTo>
                  <a:cubicBezTo>
                    <a:pt x="10458" y="22"/>
                    <a:pt x="10452" y="27"/>
                    <a:pt x="10445" y="27"/>
                  </a:cubicBezTo>
                  <a:close/>
                </a:path>
              </a:pathLst>
            </a:custGeom>
            <a:solidFill>
              <a:srgbClr val="3662C1"/>
            </a:solidFill>
            <a:ln>
              <a:noFill/>
            </a:ln>
          </p:spPr>
          <p:txBody>
            <a:bodyPr vert="horz" wrap="square" lIns="91440" tIns="45720" rIns="91440" bIns="45720" numCol="1" anchor="t" anchorCtr="0" compatLnSpc="1"/>
            <a:lstStyle/>
            <a:p>
              <a:endParaRPr lang="zh-CN" altLang="en-US" dirty="0"/>
            </a:p>
          </p:txBody>
        </p:sp>
      </p:grpSp>
      <p:sp>
        <p:nvSpPr>
          <p:cNvPr id="7" name="文本占位符 6"/>
          <p:cNvSpPr>
            <a:spLocks noGrp="1"/>
          </p:cNvSpPr>
          <p:nvPr userDrawn="1">
            <p:ph type="body" sz="quarter" idx="10" hasCustomPrompt="1"/>
          </p:nvPr>
        </p:nvSpPr>
        <p:spPr>
          <a:xfrm>
            <a:off x="8032324" y="6099061"/>
            <a:ext cx="3486576" cy="172511"/>
          </a:xfrm>
        </p:spPr>
        <p:txBody>
          <a:bodyPr vert="horz" wrap="none" lIns="91440" tIns="45720" rIns="91440" bIns="45720" rtlCol="0" anchor="ctr">
            <a:noAutofit/>
          </a:bodyPr>
          <a:lstStyle>
            <a:lvl1pPr marL="0" indent="0" algn="r">
              <a:buNone/>
              <a:defRPr lang="zh-CN" altLang="en-US" sz="1000" b="0" dirty="0" smtClean="0">
                <a:ln>
                  <a:noFill/>
                </a:ln>
                <a:solidFill>
                  <a:schemeClr val="accent1"/>
                </a:solidFill>
                <a:latin typeface="+mj-lt"/>
                <a:ea typeface="+mj-ea"/>
                <a:cs typeface="+mj-cs"/>
              </a:defRPr>
            </a:lvl1pPr>
          </a:lstStyle>
          <a:p>
            <a:pPr marL="228600" lvl="0" indent="-228600" algn="r">
              <a:spcBef>
                <a:spcPct val="0"/>
              </a:spcBef>
            </a:pPr>
            <a:r>
              <a:rPr lang="en-US" altLang="zh-CN" dirty="0"/>
              <a:t>Speaker name and title</a:t>
            </a:r>
          </a:p>
        </p:txBody>
      </p:sp>
      <p:sp>
        <p:nvSpPr>
          <p:cNvPr id="8" name="文本占位符 7"/>
          <p:cNvSpPr>
            <a:spLocks noGrp="1"/>
          </p:cNvSpPr>
          <p:nvPr userDrawn="1">
            <p:ph type="body" sz="quarter" idx="11" hasCustomPrompt="1"/>
          </p:nvPr>
        </p:nvSpPr>
        <p:spPr>
          <a:xfrm>
            <a:off x="673100" y="6094987"/>
            <a:ext cx="3651251" cy="180659"/>
          </a:xfrm>
        </p:spPr>
        <p:txBody>
          <a:bodyPr vert="horz" wrap="none" lIns="91440" tIns="45720" rIns="91440" bIns="45720" rtlCol="0" anchor="ctr">
            <a:noAutofit/>
          </a:bodyPr>
          <a:lstStyle>
            <a:lvl1pPr marL="0" indent="0" algn="l">
              <a:buNone/>
              <a:defRPr lang="zh-CN" altLang="en-US" sz="1000" b="0" dirty="0" smtClean="0">
                <a:ln>
                  <a:noFill/>
                </a:ln>
                <a:solidFill>
                  <a:schemeClr val="accent1"/>
                </a:solidFill>
                <a:latin typeface="+mj-lt"/>
                <a:ea typeface="+mj-ea"/>
                <a:cs typeface="+mj-cs"/>
              </a:defRPr>
            </a:lvl1pPr>
          </a:lstStyle>
          <a:p>
            <a:pPr marL="0" indent="0"/>
            <a:r>
              <a:rPr lang="en-US" altLang="zh-CN" dirty="0"/>
              <a:t>OfficePLUS</a:t>
            </a:r>
          </a:p>
        </p:txBody>
      </p:sp>
      <p:grpSp>
        <p:nvGrpSpPr>
          <p:cNvPr id="6" name="组合 5"/>
          <p:cNvGrpSpPr/>
          <p:nvPr userDrawn="1"/>
        </p:nvGrpSpPr>
        <p:grpSpPr>
          <a:xfrm>
            <a:off x="6203482" y="1017264"/>
            <a:ext cx="261552" cy="257847"/>
            <a:chOff x="6008602" y="535610"/>
            <a:chExt cx="514666" cy="507376"/>
          </a:xfrm>
        </p:grpSpPr>
        <p:sp>
          <p:nvSpPr>
            <p:cNvPr id="266" name="椭圆 265"/>
            <p:cNvSpPr/>
            <p:nvPr userDrawn="1"/>
          </p:nvSpPr>
          <p:spPr>
            <a:xfrm>
              <a:off x="6008602" y="566736"/>
              <a:ext cx="476250" cy="47625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p:nvPr userDrawn="1"/>
          </p:nvSpPr>
          <p:spPr>
            <a:xfrm>
              <a:off x="6047018" y="535610"/>
              <a:ext cx="476250" cy="4762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7" name="椭圆 266"/>
          <p:cNvSpPr/>
          <p:nvPr userDrawn="1"/>
        </p:nvSpPr>
        <p:spPr>
          <a:xfrm>
            <a:off x="9036302" y="1480876"/>
            <a:ext cx="849907" cy="84990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p:nvPr userDrawn="1"/>
        </p:nvSpPr>
        <p:spPr>
          <a:xfrm>
            <a:off x="9113985" y="1433138"/>
            <a:ext cx="849907" cy="8499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ctrTitle" hasCustomPrompt="1"/>
          </p:nvPr>
        </p:nvSpPr>
        <p:spPr>
          <a:xfrm>
            <a:off x="660404" y="1547224"/>
            <a:ext cx="6475033" cy="1942107"/>
          </a:xfrm>
        </p:spPr>
        <p:txBody>
          <a:bodyPr anchor="b">
            <a:normAutofit/>
          </a:bodyPr>
          <a:lstStyle>
            <a:lvl1pPr algn="l">
              <a:defRPr sz="6000">
                <a:solidFill>
                  <a:schemeClr val="accent2"/>
                </a:solidFill>
              </a:defRPr>
            </a:lvl1pPr>
          </a:lstStyle>
          <a:p>
            <a:r>
              <a:rPr lang="en-US" altLang="zh-CN" dirty="0"/>
              <a:t>Click to edit Master title style </a:t>
            </a:r>
            <a:endParaRPr lang="zh-CN" altLang="en-US" dirty="0"/>
          </a:p>
        </p:txBody>
      </p:sp>
      <p:sp>
        <p:nvSpPr>
          <p:cNvPr id="3" name="副标题 2"/>
          <p:cNvSpPr>
            <a:spLocks noGrp="1"/>
          </p:cNvSpPr>
          <p:nvPr userDrawn="1">
            <p:ph type="subTitle" idx="1"/>
          </p:nvPr>
        </p:nvSpPr>
        <p:spPr>
          <a:xfrm>
            <a:off x="660403" y="4039871"/>
            <a:ext cx="4440251" cy="931862"/>
          </a:xfrm>
        </p:spPr>
        <p:txBody>
          <a:bodyPr>
            <a:normAutofit/>
          </a:bodyPr>
          <a:lstStyle>
            <a:lvl1pPr marL="0" indent="0" algn="l">
              <a:buNone/>
              <a:defRPr sz="16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目录">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E6E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userDrawn="1"/>
        </p:nvGrpSpPr>
        <p:grpSpPr>
          <a:xfrm>
            <a:off x="5475304" y="3647346"/>
            <a:ext cx="6716696" cy="3221666"/>
            <a:chOff x="4995329" y="3647346"/>
            <a:chExt cx="6716696" cy="3221666"/>
          </a:xfrm>
        </p:grpSpPr>
        <p:sp>
          <p:nvSpPr>
            <p:cNvPr id="6" name="任意多边形: 形状 5"/>
            <p:cNvSpPr/>
            <p:nvPr userDrawn="1"/>
          </p:nvSpPr>
          <p:spPr bwMode="auto">
            <a:xfrm>
              <a:off x="4995329" y="3821636"/>
              <a:ext cx="6716696" cy="3047376"/>
            </a:xfrm>
            <a:custGeom>
              <a:avLst/>
              <a:gdLst>
                <a:gd name="connsiteX0" fmla="*/ 5136068 w 6716696"/>
                <a:gd name="connsiteY0" fmla="*/ 54 h 3047376"/>
                <a:gd name="connsiteX1" fmla="*/ 6714032 w 6716696"/>
                <a:gd name="connsiteY1" fmla="*/ 559287 h 3047376"/>
                <a:gd name="connsiteX2" fmla="*/ 6716696 w 6716696"/>
                <a:gd name="connsiteY2" fmla="*/ 564921 h 3047376"/>
                <a:gd name="connsiteX3" fmla="*/ 6716696 w 6716696"/>
                <a:gd name="connsiteY3" fmla="*/ 3047376 h 3047376"/>
                <a:gd name="connsiteX4" fmla="*/ 102225 w 6716696"/>
                <a:gd name="connsiteY4" fmla="*/ 3047376 h 3047376"/>
                <a:gd name="connsiteX5" fmla="*/ 93280 w 6716696"/>
                <a:gd name="connsiteY5" fmla="*/ 3015041 h 3047376"/>
                <a:gd name="connsiteX6" fmla="*/ 370851 w 6716696"/>
                <a:gd name="connsiteY6" fmla="*/ 1251450 h 3047376"/>
                <a:gd name="connsiteX7" fmla="*/ 2810508 w 6716696"/>
                <a:gd name="connsiteY7" fmla="*/ 1072179 h 3047376"/>
                <a:gd name="connsiteX8" fmla="*/ 4533143 w 6716696"/>
                <a:gd name="connsiteY8" fmla="*/ 29626 h 3047376"/>
                <a:gd name="connsiteX9" fmla="*/ 5136068 w 6716696"/>
                <a:gd name="connsiteY9" fmla="*/ 54 h 304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16696" h="3047376">
                  <a:moveTo>
                    <a:pt x="5136068" y="54"/>
                  </a:moveTo>
                  <a:cubicBezTo>
                    <a:pt x="5767096" y="-2731"/>
                    <a:pt x="6443752" y="101317"/>
                    <a:pt x="6714032" y="559287"/>
                  </a:cubicBezTo>
                  <a:lnTo>
                    <a:pt x="6716696" y="564921"/>
                  </a:lnTo>
                  <a:lnTo>
                    <a:pt x="6716696" y="3047376"/>
                  </a:lnTo>
                  <a:lnTo>
                    <a:pt x="102225" y="3047376"/>
                  </a:lnTo>
                  <a:lnTo>
                    <a:pt x="93280" y="3015041"/>
                  </a:lnTo>
                  <a:cubicBezTo>
                    <a:pt x="-5799" y="2633997"/>
                    <a:pt x="-140088" y="1802967"/>
                    <a:pt x="370851" y="1251450"/>
                  </a:cubicBezTo>
                  <a:cubicBezTo>
                    <a:pt x="1248835" y="302013"/>
                    <a:pt x="2384523" y="1095676"/>
                    <a:pt x="2810508" y="1072179"/>
                  </a:cubicBezTo>
                  <a:cubicBezTo>
                    <a:pt x="3236492" y="1049553"/>
                    <a:pt x="3260067" y="138407"/>
                    <a:pt x="4533143" y="29626"/>
                  </a:cubicBezTo>
                  <a:cubicBezTo>
                    <a:pt x="4717581" y="13961"/>
                    <a:pt x="4924253" y="990"/>
                    <a:pt x="5136068" y="54"/>
                  </a:cubicBezTo>
                  <a:close/>
                </a:path>
              </a:pathLst>
            </a:custGeom>
            <a:solidFill>
              <a:schemeClr val="accent3">
                <a:lumMod val="60000"/>
                <a:lumOff val="40000"/>
              </a:schemeClr>
            </a:solidFill>
            <a:ln>
              <a:noFill/>
            </a:ln>
          </p:spPr>
          <p:txBody>
            <a:bodyPr vert="horz" wrap="square" lIns="91440" tIns="45720" rIns="91440" bIns="45720" numCol="1" anchor="t" anchorCtr="0" compatLnSpc="1">
              <a:noAutofit/>
            </a:bodyPr>
            <a:lstStyle/>
            <a:p>
              <a:endParaRPr lang="zh-CN" altLang="en-US" dirty="0"/>
            </a:p>
          </p:txBody>
        </p:sp>
        <p:sp>
          <p:nvSpPr>
            <p:cNvPr id="7" name="任意多边形: 形状 6"/>
            <p:cNvSpPr/>
            <p:nvPr userDrawn="1"/>
          </p:nvSpPr>
          <p:spPr bwMode="auto">
            <a:xfrm>
              <a:off x="5161807" y="3647346"/>
              <a:ext cx="6550218" cy="3221285"/>
            </a:xfrm>
            <a:custGeom>
              <a:avLst/>
              <a:gdLst>
                <a:gd name="connsiteX0" fmla="*/ 5136068 w 6550218"/>
                <a:gd name="connsiteY0" fmla="*/ 54 h 3221285"/>
                <a:gd name="connsiteX1" fmla="*/ 6529022 w 6550218"/>
                <a:gd name="connsiteY1" fmla="*/ 343099 h 3221285"/>
                <a:gd name="connsiteX2" fmla="*/ 6550218 w 6550218"/>
                <a:gd name="connsiteY2" fmla="*/ 363943 h 3221285"/>
                <a:gd name="connsiteX3" fmla="*/ 6550218 w 6550218"/>
                <a:gd name="connsiteY3" fmla="*/ 3221285 h 3221285"/>
                <a:gd name="connsiteX4" fmla="*/ 155420 w 6550218"/>
                <a:gd name="connsiteY4" fmla="*/ 3219072 h 3221285"/>
                <a:gd name="connsiteX5" fmla="*/ 370851 w 6550218"/>
                <a:gd name="connsiteY5" fmla="*/ 1251449 h 3221285"/>
                <a:gd name="connsiteX6" fmla="*/ 2810508 w 6550218"/>
                <a:gd name="connsiteY6" fmla="*/ 1072178 h 3221285"/>
                <a:gd name="connsiteX7" fmla="*/ 4533144 w 6550218"/>
                <a:gd name="connsiteY7" fmla="*/ 29625 h 3221285"/>
                <a:gd name="connsiteX8" fmla="*/ 5136068 w 6550218"/>
                <a:gd name="connsiteY8" fmla="*/ 54 h 322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0218" h="3221285">
                  <a:moveTo>
                    <a:pt x="5136068" y="54"/>
                  </a:moveTo>
                  <a:cubicBezTo>
                    <a:pt x="5652364" y="-2226"/>
                    <a:pt x="6199204" y="67012"/>
                    <a:pt x="6529022" y="343099"/>
                  </a:cubicBezTo>
                  <a:lnTo>
                    <a:pt x="6550218" y="363943"/>
                  </a:lnTo>
                  <a:lnTo>
                    <a:pt x="6550218" y="3221285"/>
                  </a:lnTo>
                  <a:lnTo>
                    <a:pt x="155420" y="3219072"/>
                  </a:lnTo>
                  <a:cubicBezTo>
                    <a:pt x="155420" y="3219072"/>
                    <a:pt x="-310400" y="1986805"/>
                    <a:pt x="370851" y="1251449"/>
                  </a:cubicBezTo>
                  <a:cubicBezTo>
                    <a:pt x="1248834" y="302012"/>
                    <a:pt x="2384523" y="1095675"/>
                    <a:pt x="2810508" y="1072178"/>
                  </a:cubicBezTo>
                  <a:cubicBezTo>
                    <a:pt x="3236492" y="1049552"/>
                    <a:pt x="3260067" y="138406"/>
                    <a:pt x="4533144" y="29625"/>
                  </a:cubicBezTo>
                  <a:cubicBezTo>
                    <a:pt x="4717580" y="13960"/>
                    <a:pt x="4924254" y="988"/>
                    <a:pt x="5136068" y="54"/>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dirty="0"/>
            </a:p>
          </p:txBody>
        </p:sp>
      </p:grpSp>
      <p:sp>
        <p:nvSpPr>
          <p:cNvPr id="8" name="任意多边形: 形状 7"/>
          <p:cNvSpPr/>
          <p:nvPr userDrawn="1"/>
        </p:nvSpPr>
        <p:spPr>
          <a:xfrm>
            <a:off x="0" y="143591"/>
            <a:ext cx="4517057" cy="3416962"/>
          </a:xfrm>
          <a:custGeom>
            <a:avLst/>
            <a:gdLst>
              <a:gd name="connsiteX0" fmla="*/ 0 w 4517057"/>
              <a:gd name="connsiteY0" fmla="*/ 0 h 3416962"/>
              <a:gd name="connsiteX1" fmla="*/ 4517057 w 4517057"/>
              <a:gd name="connsiteY1" fmla="*/ 0 h 3416962"/>
              <a:gd name="connsiteX2" fmla="*/ 4459958 w 4517057"/>
              <a:gd name="connsiteY2" fmla="*/ 184288 h 3416962"/>
              <a:gd name="connsiteX3" fmla="*/ 3979726 w 4517057"/>
              <a:gd name="connsiteY3" fmla="*/ 1015829 h 3416962"/>
              <a:gd name="connsiteX4" fmla="*/ 2123264 w 4517057"/>
              <a:gd name="connsiteY4" fmla="*/ 1118966 h 3416962"/>
              <a:gd name="connsiteX5" fmla="*/ 937191 w 4517057"/>
              <a:gd name="connsiteY5" fmla="*/ 3078566 h 3416962"/>
              <a:gd name="connsiteX6" fmla="*/ 102024 w 4517057"/>
              <a:gd name="connsiteY6" fmla="*/ 3399006 h 3416962"/>
              <a:gd name="connsiteX7" fmla="*/ 0 w 4517057"/>
              <a:gd name="connsiteY7" fmla="*/ 3416962 h 3416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17057" h="3416962">
                <a:moveTo>
                  <a:pt x="0" y="0"/>
                </a:moveTo>
                <a:lnTo>
                  <a:pt x="4517057" y="0"/>
                </a:lnTo>
                <a:lnTo>
                  <a:pt x="4459958" y="184288"/>
                </a:lnTo>
                <a:cubicBezTo>
                  <a:pt x="4345002" y="531302"/>
                  <a:pt x="4198893" y="858976"/>
                  <a:pt x="3979726" y="1015829"/>
                </a:cubicBezTo>
                <a:cubicBezTo>
                  <a:pt x="3541394" y="1329536"/>
                  <a:pt x="2630352" y="775176"/>
                  <a:pt x="2123264" y="1118966"/>
                </a:cubicBezTo>
                <a:cubicBezTo>
                  <a:pt x="1616176" y="1462756"/>
                  <a:pt x="1508740" y="2691804"/>
                  <a:pt x="937191" y="3078566"/>
                </a:cubicBezTo>
                <a:cubicBezTo>
                  <a:pt x="722860" y="3223603"/>
                  <a:pt x="420902" y="3329962"/>
                  <a:pt x="102024" y="3399006"/>
                </a:cubicBezTo>
                <a:lnTo>
                  <a:pt x="0" y="3416962"/>
                </a:lnTo>
                <a:close/>
              </a:path>
            </a:pathLst>
          </a:custGeom>
          <a:solidFill>
            <a:schemeClr val="accent3">
              <a:lumMod val="60000"/>
              <a:lumOff val="40000"/>
            </a:schemeClr>
          </a:solidFill>
          <a:ln>
            <a:noFill/>
          </a:ln>
        </p:spPr>
        <p:txBody>
          <a:bodyPr vert="horz" wrap="square" lIns="91440" tIns="45720" rIns="91440" bIns="45720" numCol="1" anchor="t" anchorCtr="0" compatLnSpc="1">
            <a:noAutofit/>
          </a:bodyPr>
          <a:lstStyle/>
          <a:p>
            <a:pPr lvl="0"/>
            <a:endParaRPr lang="zh-CN" altLang="en-US"/>
          </a:p>
        </p:txBody>
      </p:sp>
      <p:sp>
        <p:nvSpPr>
          <p:cNvPr id="9" name="任意多边形: 形状 8"/>
          <p:cNvSpPr/>
          <p:nvPr userDrawn="1"/>
        </p:nvSpPr>
        <p:spPr>
          <a:xfrm>
            <a:off x="0" y="0"/>
            <a:ext cx="4585452" cy="3429000"/>
          </a:xfrm>
          <a:custGeom>
            <a:avLst/>
            <a:gdLst>
              <a:gd name="connsiteX0" fmla="*/ 0 w 2581214"/>
              <a:gd name="connsiteY0" fmla="*/ 0 h 1930231"/>
              <a:gd name="connsiteX1" fmla="*/ 2581214 w 2581214"/>
              <a:gd name="connsiteY1" fmla="*/ 0 h 1930231"/>
              <a:gd name="connsiteX2" fmla="*/ 2549072 w 2581214"/>
              <a:gd name="connsiteY2" fmla="*/ 103738 h 1930231"/>
              <a:gd name="connsiteX3" fmla="*/ 2278743 w 2581214"/>
              <a:gd name="connsiteY3" fmla="*/ 571824 h 1930231"/>
              <a:gd name="connsiteX4" fmla="*/ 1233715 w 2581214"/>
              <a:gd name="connsiteY4" fmla="*/ 629881 h 1930231"/>
              <a:gd name="connsiteX5" fmla="*/ 566058 w 2581214"/>
              <a:gd name="connsiteY5" fmla="*/ 1732967 h 1930231"/>
              <a:gd name="connsiteX6" fmla="*/ 95931 w 2581214"/>
              <a:gd name="connsiteY6" fmla="*/ 1913347 h 1930231"/>
              <a:gd name="connsiteX7" fmla="*/ 0 w 2581214"/>
              <a:gd name="connsiteY7" fmla="*/ 1930231 h 1930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1214" h="1930231">
                <a:moveTo>
                  <a:pt x="0" y="0"/>
                </a:moveTo>
                <a:lnTo>
                  <a:pt x="2581214" y="0"/>
                </a:lnTo>
                <a:lnTo>
                  <a:pt x="2549072" y="103738"/>
                </a:lnTo>
                <a:cubicBezTo>
                  <a:pt x="2484362" y="299077"/>
                  <a:pt x="2402115" y="483529"/>
                  <a:pt x="2278743" y="571824"/>
                </a:cubicBezTo>
                <a:cubicBezTo>
                  <a:pt x="2032000" y="748414"/>
                  <a:pt x="1519162" y="436357"/>
                  <a:pt x="1233715" y="629881"/>
                </a:cubicBezTo>
                <a:cubicBezTo>
                  <a:pt x="948268" y="823405"/>
                  <a:pt x="887791" y="1515253"/>
                  <a:pt x="566058" y="1732967"/>
                </a:cubicBezTo>
                <a:cubicBezTo>
                  <a:pt x="445408" y="1814610"/>
                  <a:pt x="275432" y="1874481"/>
                  <a:pt x="95931" y="1913347"/>
                </a:cubicBezTo>
                <a:lnTo>
                  <a:pt x="0" y="1930231"/>
                </a:lnTo>
                <a:close/>
              </a:path>
            </a:pathLst>
          </a:custGeom>
          <a:solidFill>
            <a:schemeClr val="accent4"/>
          </a:solidFill>
          <a:ln>
            <a:noFill/>
          </a:ln>
        </p:spPr>
        <p:txBody>
          <a:bodyPr vert="horz" wrap="square" lIns="91440" tIns="45720" rIns="91440" bIns="45720" numCol="1" anchor="t" anchorCtr="0" compatLnSpc="1">
            <a:noAutofit/>
          </a:bodyPr>
          <a:lstStyle/>
          <a:p>
            <a:endParaRPr lang="zh-CN" altLang="en-US">
              <a:solidFill>
                <a:schemeClr val="tx1"/>
              </a:solidFill>
            </a:endParaRPr>
          </a:p>
        </p:txBody>
      </p:sp>
      <p:grpSp>
        <p:nvGrpSpPr>
          <p:cNvPr id="10" name="组合 9"/>
          <p:cNvGrpSpPr/>
          <p:nvPr userDrawn="1"/>
        </p:nvGrpSpPr>
        <p:grpSpPr>
          <a:xfrm>
            <a:off x="6203482" y="1017264"/>
            <a:ext cx="261552" cy="257847"/>
            <a:chOff x="6008602" y="535610"/>
            <a:chExt cx="514666" cy="507376"/>
          </a:xfrm>
        </p:grpSpPr>
        <p:sp>
          <p:nvSpPr>
            <p:cNvPr id="11" name="椭圆 10"/>
            <p:cNvSpPr/>
            <p:nvPr userDrawn="1"/>
          </p:nvSpPr>
          <p:spPr>
            <a:xfrm>
              <a:off x="6008602" y="566736"/>
              <a:ext cx="476250" cy="47625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6047018" y="535610"/>
              <a:ext cx="476250" cy="4762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nvGrpSpPr>
        <p:grpSpPr>
          <a:xfrm>
            <a:off x="9036302" y="1433138"/>
            <a:ext cx="927590" cy="897645"/>
            <a:chOff x="9036302" y="1433138"/>
            <a:chExt cx="927590" cy="897645"/>
          </a:xfrm>
        </p:grpSpPr>
        <p:sp>
          <p:nvSpPr>
            <p:cNvPr id="14" name="椭圆 13"/>
            <p:cNvSpPr/>
            <p:nvPr/>
          </p:nvSpPr>
          <p:spPr>
            <a:xfrm>
              <a:off x="9036302" y="1480876"/>
              <a:ext cx="849907" cy="84990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9113985" y="1433138"/>
              <a:ext cx="849907" cy="8499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userDrawn="1"/>
        </p:nvGrpSpPr>
        <p:grpSpPr>
          <a:xfrm>
            <a:off x="7528739" y="3489801"/>
            <a:ext cx="3439371" cy="2518289"/>
            <a:chOff x="7005134" y="3548041"/>
            <a:chExt cx="3513114" cy="2572283"/>
          </a:xfrm>
        </p:grpSpPr>
        <p:grpSp>
          <p:nvGrpSpPr>
            <p:cNvPr id="17" name="组合 16"/>
            <p:cNvGrpSpPr/>
            <p:nvPr/>
          </p:nvGrpSpPr>
          <p:grpSpPr>
            <a:xfrm>
              <a:off x="7709722" y="3548041"/>
              <a:ext cx="2808526" cy="2505392"/>
              <a:chOff x="3041970" y="3823825"/>
              <a:chExt cx="1599312" cy="1426693"/>
            </a:xfrm>
          </p:grpSpPr>
          <p:sp>
            <p:nvSpPr>
              <p:cNvPr id="44" name="任意多边形: 形状 43"/>
              <p:cNvSpPr/>
              <p:nvPr/>
            </p:nvSpPr>
            <p:spPr bwMode="auto">
              <a:xfrm>
                <a:off x="3868182" y="4402174"/>
                <a:ext cx="640315" cy="429336"/>
              </a:xfrm>
              <a:custGeom>
                <a:avLst/>
                <a:gdLst>
                  <a:gd name="T0" fmla="*/ 136 w 900"/>
                  <a:gd name="T1" fmla="*/ 344 h 604"/>
                  <a:gd name="T2" fmla="*/ 128 w 900"/>
                  <a:gd name="T3" fmla="*/ 84 h 604"/>
                  <a:gd name="T4" fmla="*/ 297 w 900"/>
                  <a:gd name="T5" fmla="*/ 32 h 604"/>
                  <a:gd name="T6" fmla="*/ 224 w 900"/>
                  <a:gd name="T7" fmla="*/ 231 h 604"/>
                  <a:gd name="T8" fmla="*/ 330 w 900"/>
                  <a:gd name="T9" fmla="*/ 21 h 604"/>
                  <a:gd name="T10" fmla="*/ 611 w 900"/>
                  <a:gd name="T11" fmla="*/ 33 h 604"/>
                  <a:gd name="T12" fmla="*/ 468 w 900"/>
                  <a:gd name="T13" fmla="*/ 191 h 604"/>
                  <a:gd name="T14" fmla="*/ 702 w 900"/>
                  <a:gd name="T15" fmla="*/ 54 h 604"/>
                  <a:gd name="T16" fmla="*/ 889 w 900"/>
                  <a:gd name="T17" fmla="*/ 208 h 604"/>
                  <a:gd name="T18" fmla="*/ 781 w 900"/>
                  <a:gd name="T19" fmla="*/ 363 h 604"/>
                  <a:gd name="T20" fmla="*/ 572 w 900"/>
                  <a:gd name="T21" fmla="*/ 317 h 604"/>
                  <a:gd name="T22" fmla="*/ 747 w 900"/>
                  <a:gd name="T23" fmla="*/ 426 h 604"/>
                  <a:gd name="T24" fmla="*/ 515 w 900"/>
                  <a:gd name="T25" fmla="*/ 535 h 604"/>
                  <a:gd name="T26" fmla="*/ 357 w 900"/>
                  <a:gd name="T27" fmla="*/ 394 h 604"/>
                  <a:gd name="T28" fmla="*/ 274 w 900"/>
                  <a:gd name="T29" fmla="*/ 395 h 604"/>
                  <a:gd name="T30" fmla="*/ 435 w 900"/>
                  <a:gd name="T31" fmla="*/ 506 h 604"/>
                  <a:gd name="T32" fmla="*/ 402 w 900"/>
                  <a:gd name="T33" fmla="*/ 590 h 604"/>
                  <a:gd name="T34" fmla="*/ 143 w 900"/>
                  <a:gd name="T35" fmla="*/ 425 h 604"/>
                  <a:gd name="T36" fmla="*/ 136 w 900"/>
                  <a:gd name="T37" fmla="*/ 34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0" h="604">
                    <a:moveTo>
                      <a:pt x="136" y="344"/>
                    </a:moveTo>
                    <a:cubicBezTo>
                      <a:pt x="136" y="344"/>
                      <a:pt x="0" y="185"/>
                      <a:pt x="128" y="84"/>
                    </a:cubicBezTo>
                    <a:cubicBezTo>
                      <a:pt x="128" y="84"/>
                      <a:pt x="221" y="28"/>
                      <a:pt x="297" y="32"/>
                    </a:cubicBezTo>
                    <a:cubicBezTo>
                      <a:pt x="297" y="32"/>
                      <a:pt x="190" y="213"/>
                      <a:pt x="224" y="231"/>
                    </a:cubicBezTo>
                    <a:cubicBezTo>
                      <a:pt x="259" y="249"/>
                      <a:pt x="330" y="21"/>
                      <a:pt x="330" y="21"/>
                    </a:cubicBezTo>
                    <a:cubicBezTo>
                      <a:pt x="330" y="21"/>
                      <a:pt x="543" y="0"/>
                      <a:pt x="611" y="33"/>
                    </a:cubicBezTo>
                    <a:cubicBezTo>
                      <a:pt x="611" y="33"/>
                      <a:pt x="429" y="182"/>
                      <a:pt x="468" y="191"/>
                    </a:cubicBezTo>
                    <a:cubicBezTo>
                      <a:pt x="506" y="200"/>
                      <a:pt x="702" y="54"/>
                      <a:pt x="702" y="54"/>
                    </a:cubicBezTo>
                    <a:cubicBezTo>
                      <a:pt x="702" y="54"/>
                      <a:pt x="900" y="87"/>
                      <a:pt x="889" y="208"/>
                    </a:cubicBezTo>
                    <a:cubicBezTo>
                      <a:pt x="879" y="329"/>
                      <a:pt x="811" y="366"/>
                      <a:pt x="781" y="363"/>
                    </a:cubicBezTo>
                    <a:cubicBezTo>
                      <a:pt x="751" y="360"/>
                      <a:pt x="576" y="293"/>
                      <a:pt x="572" y="317"/>
                    </a:cubicBezTo>
                    <a:cubicBezTo>
                      <a:pt x="568" y="342"/>
                      <a:pt x="673" y="422"/>
                      <a:pt x="747" y="426"/>
                    </a:cubicBezTo>
                    <a:cubicBezTo>
                      <a:pt x="747" y="426"/>
                      <a:pt x="608" y="580"/>
                      <a:pt x="515" y="535"/>
                    </a:cubicBezTo>
                    <a:cubicBezTo>
                      <a:pt x="422" y="491"/>
                      <a:pt x="415" y="420"/>
                      <a:pt x="357" y="394"/>
                    </a:cubicBezTo>
                    <a:cubicBezTo>
                      <a:pt x="299" y="368"/>
                      <a:pt x="250" y="368"/>
                      <a:pt x="274" y="395"/>
                    </a:cubicBezTo>
                    <a:cubicBezTo>
                      <a:pt x="297" y="422"/>
                      <a:pt x="402" y="448"/>
                      <a:pt x="435" y="506"/>
                    </a:cubicBezTo>
                    <a:cubicBezTo>
                      <a:pt x="468" y="565"/>
                      <a:pt x="498" y="604"/>
                      <a:pt x="402" y="590"/>
                    </a:cubicBezTo>
                    <a:cubicBezTo>
                      <a:pt x="306" y="575"/>
                      <a:pt x="150" y="505"/>
                      <a:pt x="143" y="425"/>
                    </a:cubicBezTo>
                    <a:cubicBezTo>
                      <a:pt x="136" y="344"/>
                      <a:pt x="136" y="344"/>
                      <a:pt x="136" y="344"/>
                    </a:cubicBezTo>
                    <a:close/>
                  </a:path>
                </a:pathLst>
              </a:custGeom>
              <a:solidFill>
                <a:srgbClr val="3A49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任意多边形: 形状 44"/>
              <p:cNvSpPr/>
              <p:nvPr/>
            </p:nvSpPr>
            <p:spPr bwMode="auto">
              <a:xfrm>
                <a:off x="3879985" y="4537909"/>
                <a:ext cx="551792" cy="240487"/>
              </a:xfrm>
              <a:custGeom>
                <a:avLst/>
                <a:gdLst>
                  <a:gd name="T0" fmla="*/ 775 w 775"/>
                  <a:gd name="T1" fmla="*/ 20 h 338"/>
                  <a:gd name="T2" fmla="*/ 119 w 775"/>
                  <a:gd name="T3" fmla="*/ 153 h 338"/>
                  <a:gd name="T4" fmla="*/ 12 w 775"/>
                  <a:gd name="T5" fmla="*/ 303 h 338"/>
                  <a:gd name="T6" fmla="*/ 0 w 775"/>
                  <a:gd name="T7" fmla="*/ 338 h 338"/>
                  <a:gd name="T8" fmla="*/ 126 w 775"/>
                  <a:gd name="T9" fmla="*/ 234 h 338"/>
                  <a:gd name="T10" fmla="*/ 775 w 775"/>
                  <a:gd name="T11" fmla="*/ 20 h 338"/>
                </a:gdLst>
                <a:ahLst/>
                <a:cxnLst>
                  <a:cxn ang="0">
                    <a:pos x="T0" y="T1"/>
                  </a:cxn>
                  <a:cxn ang="0">
                    <a:pos x="T2" y="T3"/>
                  </a:cxn>
                  <a:cxn ang="0">
                    <a:pos x="T4" y="T5"/>
                  </a:cxn>
                  <a:cxn ang="0">
                    <a:pos x="T6" y="T7"/>
                  </a:cxn>
                  <a:cxn ang="0">
                    <a:pos x="T8" y="T9"/>
                  </a:cxn>
                  <a:cxn ang="0">
                    <a:pos x="T10" y="T11"/>
                  </a:cxn>
                </a:cxnLst>
                <a:rect l="0" t="0" r="r" b="b"/>
                <a:pathLst>
                  <a:path w="775" h="338">
                    <a:moveTo>
                      <a:pt x="775" y="20"/>
                    </a:moveTo>
                    <a:cubicBezTo>
                      <a:pt x="775" y="20"/>
                      <a:pt x="238" y="0"/>
                      <a:pt x="119" y="153"/>
                    </a:cubicBezTo>
                    <a:cubicBezTo>
                      <a:pt x="119" y="153"/>
                      <a:pt x="93" y="232"/>
                      <a:pt x="12" y="303"/>
                    </a:cubicBezTo>
                    <a:cubicBezTo>
                      <a:pt x="0" y="338"/>
                      <a:pt x="0" y="338"/>
                      <a:pt x="0" y="338"/>
                    </a:cubicBezTo>
                    <a:cubicBezTo>
                      <a:pt x="0" y="338"/>
                      <a:pt x="93" y="240"/>
                      <a:pt x="126" y="234"/>
                    </a:cubicBezTo>
                    <a:cubicBezTo>
                      <a:pt x="126" y="234"/>
                      <a:pt x="74" y="43"/>
                      <a:pt x="775" y="20"/>
                    </a:cubicBezTo>
                    <a:close/>
                  </a:path>
                </a:pathLst>
              </a:custGeom>
              <a:solidFill>
                <a:srgbClr val="3A49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任意多边形: 形状 45"/>
              <p:cNvSpPr/>
              <p:nvPr/>
            </p:nvSpPr>
            <p:spPr bwMode="auto">
              <a:xfrm>
                <a:off x="3801791" y="4723807"/>
                <a:ext cx="135735" cy="200652"/>
              </a:xfrm>
              <a:custGeom>
                <a:avLst/>
                <a:gdLst>
                  <a:gd name="T0" fmla="*/ 123 w 191"/>
                  <a:gd name="T1" fmla="*/ 41 h 281"/>
                  <a:gd name="T2" fmla="*/ 0 w 191"/>
                  <a:gd name="T3" fmla="*/ 279 h 281"/>
                  <a:gd name="T4" fmla="*/ 21 w 191"/>
                  <a:gd name="T5" fmla="*/ 281 h 281"/>
                  <a:gd name="T6" fmla="*/ 124 w 191"/>
                  <a:gd name="T7" fmla="*/ 62 h 281"/>
                  <a:gd name="T8" fmla="*/ 123 w 191"/>
                  <a:gd name="T9" fmla="*/ 41 h 281"/>
                </a:gdLst>
                <a:ahLst/>
                <a:cxnLst>
                  <a:cxn ang="0">
                    <a:pos x="T0" y="T1"/>
                  </a:cxn>
                  <a:cxn ang="0">
                    <a:pos x="T2" y="T3"/>
                  </a:cxn>
                  <a:cxn ang="0">
                    <a:pos x="T4" y="T5"/>
                  </a:cxn>
                  <a:cxn ang="0">
                    <a:pos x="T6" y="T7"/>
                  </a:cxn>
                  <a:cxn ang="0">
                    <a:pos x="T8" y="T9"/>
                  </a:cxn>
                </a:cxnLst>
                <a:rect l="0" t="0" r="r" b="b"/>
                <a:pathLst>
                  <a:path w="191" h="281">
                    <a:moveTo>
                      <a:pt x="123" y="41"/>
                    </a:moveTo>
                    <a:cubicBezTo>
                      <a:pt x="123" y="41"/>
                      <a:pt x="8" y="127"/>
                      <a:pt x="0" y="279"/>
                    </a:cubicBezTo>
                    <a:cubicBezTo>
                      <a:pt x="21" y="281"/>
                      <a:pt x="21" y="281"/>
                      <a:pt x="21" y="281"/>
                    </a:cubicBezTo>
                    <a:cubicBezTo>
                      <a:pt x="21" y="281"/>
                      <a:pt x="58" y="123"/>
                      <a:pt x="124" y="62"/>
                    </a:cubicBezTo>
                    <a:cubicBezTo>
                      <a:pt x="191" y="0"/>
                      <a:pt x="123" y="41"/>
                      <a:pt x="123" y="41"/>
                    </a:cubicBezTo>
                    <a:close/>
                  </a:path>
                </a:pathLst>
              </a:custGeom>
              <a:solidFill>
                <a:srgbClr val="3A49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任意多边形: 形状 46"/>
              <p:cNvSpPr/>
              <p:nvPr/>
            </p:nvSpPr>
            <p:spPr bwMode="auto">
              <a:xfrm>
                <a:off x="3041970" y="4079066"/>
                <a:ext cx="739166" cy="559170"/>
              </a:xfrm>
              <a:custGeom>
                <a:avLst/>
                <a:gdLst>
                  <a:gd name="T0" fmla="*/ 821 w 1038"/>
                  <a:gd name="T1" fmla="*/ 598 h 786"/>
                  <a:gd name="T2" fmla="*/ 937 w 1038"/>
                  <a:gd name="T3" fmla="*/ 312 h 786"/>
                  <a:gd name="T4" fmla="*/ 769 w 1038"/>
                  <a:gd name="T5" fmla="*/ 185 h 786"/>
                  <a:gd name="T6" fmla="*/ 769 w 1038"/>
                  <a:gd name="T7" fmla="*/ 437 h 786"/>
                  <a:gd name="T8" fmla="*/ 737 w 1038"/>
                  <a:gd name="T9" fmla="*/ 159 h 786"/>
                  <a:gd name="T10" fmla="*/ 419 w 1038"/>
                  <a:gd name="T11" fmla="*/ 58 h 786"/>
                  <a:gd name="T12" fmla="*/ 515 w 1038"/>
                  <a:gd name="T13" fmla="*/ 292 h 786"/>
                  <a:gd name="T14" fmla="*/ 309 w 1038"/>
                  <a:gd name="T15" fmla="*/ 44 h 786"/>
                  <a:gd name="T16" fmla="*/ 38 w 1038"/>
                  <a:gd name="T17" fmla="*/ 139 h 786"/>
                  <a:gd name="T18" fmla="*/ 96 w 1038"/>
                  <a:gd name="T19" fmla="*/ 356 h 786"/>
                  <a:gd name="T20" fmla="*/ 347 w 1038"/>
                  <a:gd name="T21" fmla="*/ 390 h 786"/>
                  <a:gd name="T22" fmla="*/ 107 w 1038"/>
                  <a:gd name="T23" fmla="*/ 439 h 786"/>
                  <a:gd name="T24" fmla="*/ 321 w 1038"/>
                  <a:gd name="T25" fmla="*/ 656 h 786"/>
                  <a:gd name="T26" fmla="*/ 555 w 1038"/>
                  <a:gd name="T27" fmla="*/ 564 h 786"/>
                  <a:gd name="T28" fmla="*/ 648 w 1038"/>
                  <a:gd name="T29" fmla="*/ 598 h 786"/>
                  <a:gd name="T30" fmla="*/ 422 w 1038"/>
                  <a:gd name="T31" fmla="*/ 657 h 786"/>
                  <a:gd name="T32" fmla="*/ 425 w 1038"/>
                  <a:gd name="T33" fmla="*/ 763 h 786"/>
                  <a:gd name="T34" fmla="*/ 780 w 1038"/>
                  <a:gd name="T35" fmla="*/ 685 h 786"/>
                  <a:gd name="T36" fmla="*/ 821 w 1038"/>
                  <a:gd name="T37" fmla="*/ 598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8" h="786">
                    <a:moveTo>
                      <a:pt x="821" y="598"/>
                    </a:moveTo>
                    <a:cubicBezTo>
                      <a:pt x="821" y="598"/>
                      <a:pt x="1038" y="477"/>
                      <a:pt x="937" y="312"/>
                    </a:cubicBezTo>
                    <a:cubicBezTo>
                      <a:pt x="937" y="312"/>
                      <a:pt x="856" y="211"/>
                      <a:pt x="769" y="185"/>
                    </a:cubicBezTo>
                    <a:cubicBezTo>
                      <a:pt x="769" y="185"/>
                      <a:pt x="815" y="431"/>
                      <a:pt x="769" y="437"/>
                    </a:cubicBezTo>
                    <a:cubicBezTo>
                      <a:pt x="723" y="442"/>
                      <a:pt x="737" y="159"/>
                      <a:pt x="737" y="159"/>
                    </a:cubicBezTo>
                    <a:cubicBezTo>
                      <a:pt x="737" y="159"/>
                      <a:pt x="509" y="49"/>
                      <a:pt x="419" y="58"/>
                    </a:cubicBezTo>
                    <a:cubicBezTo>
                      <a:pt x="419" y="58"/>
                      <a:pt x="561" y="298"/>
                      <a:pt x="515" y="292"/>
                    </a:cubicBezTo>
                    <a:cubicBezTo>
                      <a:pt x="468" y="286"/>
                      <a:pt x="309" y="44"/>
                      <a:pt x="309" y="44"/>
                    </a:cubicBezTo>
                    <a:cubicBezTo>
                      <a:pt x="309" y="44"/>
                      <a:pt x="75" y="0"/>
                      <a:pt x="38" y="139"/>
                    </a:cubicBezTo>
                    <a:cubicBezTo>
                      <a:pt x="0" y="278"/>
                      <a:pt x="61" y="347"/>
                      <a:pt x="96" y="356"/>
                    </a:cubicBezTo>
                    <a:cubicBezTo>
                      <a:pt x="130" y="364"/>
                      <a:pt x="353" y="361"/>
                      <a:pt x="347" y="390"/>
                    </a:cubicBezTo>
                    <a:cubicBezTo>
                      <a:pt x="341" y="419"/>
                      <a:pt x="191" y="465"/>
                      <a:pt x="107" y="439"/>
                    </a:cubicBezTo>
                    <a:cubicBezTo>
                      <a:pt x="107" y="439"/>
                      <a:pt x="200" y="668"/>
                      <a:pt x="321" y="656"/>
                    </a:cubicBezTo>
                    <a:cubicBezTo>
                      <a:pt x="442" y="645"/>
                      <a:pt x="480" y="570"/>
                      <a:pt x="555" y="564"/>
                    </a:cubicBezTo>
                    <a:cubicBezTo>
                      <a:pt x="630" y="558"/>
                      <a:pt x="685" y="578"/>
                      <a:pt x="648" y="598"/>
                    </a:cubicBezTo>
                    <a:cubicBezTo>
                      <a:pt x="610" y="619"/>
                      <a:pt x="483" y="605"/>
                      <a:pt x="422" y="657"/>
                    </a:cubicBezTo>
                    <a:cubicBezTo>
                      <a:pt x="361" y="708"/>
                      <a:pt x="312" y="740"/>
                      <a:pt x="425" y="763"/>
                    </a:cubicBezTo>
                    <a:cubicBezTo>
                      <a:pt x="538" y="786"/>
                      <a:pt x="740" y="772"/>
                      <a:pt x="780" y="685"/>
                    </a:cubicBezTo>
                    <a:cubicBezTo>
                      <a:pt x="821" y="598"/>
                      <a:pt x="821" y="598"/>
                      <a:pt x="821" y="598"/>
                    </a:cubicBezTo>
                    <a:close/>
                  </a:path>
                </a:pathLst>
              </a:custGeom>
              <a:solidFill>
                <a:srgbClr val="93B3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任意多边形: 形状 47"/>
              <p:cNvSpPr/>
              <p:nvPr/>
            </p:nvSpPr>
            <p:spPr bwMode="auto">
              <a:xfrm>
                <a:off x="3145245" y="4207424"/>
                <a:ext cx="548841" cy="478024"/>
              </a:xfrm>
              <a:custGeom>
                <a:avLst/>
                <a:gdLst>
                  <a:gd name="T0" fmla="*/ 0 w 771"/>
                  <a:gd name="T1" fmla="*/ 0 h 671"/>
                  <a:gd name="T2" fmla="*/ 676 w 771"/>
                  <a:gd name="T3" fmla="*/ 416 h 671"/>
                  <a:gd name="T4" fmla="*/ 734 w 771"/>
                  <a:gd name="T5" fmla="*/ 627 h 671"/>
                  <a:gd name="T6" fmla="*/ 734 w 771"/>
                  <a:gd name="T7" fmla="*/ 671 h 671"/>
                  <a:gd name="T8" fmla="*/ 635 w 771"/>
                  <a:gd name="T9" fmla="*/ 503 h 671"/>
                  <a:gd name="T10" fmla="*/ 0 w 771"/>
                  <a:gd name="T11" fmla="*/ 0 h 671"/>
                </a:gdLst>
                <a:ahLst/>
                <a:cxnLst>
                  <a:cxn ang="0">
                    <a:pos x="T0" y="T1"/>
                  </a:cxn>
                  <a:cxn ang="0">
                    <a:pos x="T2" y="T3"/>
                  </a:cxn>
                  <a:cxn ang="0">
                    <a:pos x="T4" y="T5"/>
                  </a:cxn>
                  <a:cxn ang="0">
                    <a:pos x="T6" y="T7"/>
                  </a:cxn>
                  <a:cxn ang="0">
                    <a:pos x="T8" y="T9"/>
                  </a:cxn>
                  <a:cxn ang="0">
                    <a:pos x="T10" y="T11"/>
                  </a:cxn>
                </a:cxnLst>
                <a:rect l="0" t="0" r="r" b="b"/>
                <a:pathLst>
                  <a:path w="771" h="671">
                    <a:moveTo>
                      <a:pt x="0" y="0"/>
                    </a:moveTo>
                    <a:cubicBezTo>
                      <a:pt x="0" y="0"/>
                      <a:pt x="607" y="197"/>
                      <a:pt x="676" y="416"/>
                    </a:cubicBezTo>
                    <a:cubicBezTo>
                      <a:pt x="676" y="416"/>
                      <a:pt x="673" y="515"/>
                      <a:pt x="734" y="627"/>
                    </a:cubicBezTo>
                    <a:cubicBezTo>
                      <a:pt x="734" y="671"/>
                      <a:pt x="734" y="671"/>
                      <a:pt x="734" y="671"/>
                    </a:cubicBezTo>
                    <a:cubicBezTo>
                      <a:pt x="734" y="671"/>
                      <a:pt x="670" y="523"/>
                      <a:pt x="635" y="503"/>
                    </a:cubicBezTo>
                    <a:cubicBezTo>
                      <a:pt x="635" y="503"/>
                      <a:pt x="771" y="312"/>
                      <a:pt x="0" y="0"/>
                    </a:cubicBezTo>
                    <a:close/>
                  </a:path>
                </a:pathLst>
              </a:custGeom>
              <a:solidFill>
                <a:srgbClr val="93B3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任意多边形: 形状 48"/>
              <p:cNvSpPr/>
              <p:nvPr/>
            </p:nvSpPr>
            <p:spPr bwMode="auto">
              <a:xfrm>
                <a:off x="3626220" y="4602826"/>
                <a:ext cx="107703" cy="275897"/>
              </a:xfrm>
              <a:custGeom>
                <a:avLst/>
                <a:gdLst>
                  <a:gd name="T0" fmla="*/ 59 w 152"/>
                  <a:gd name="T1" fmla="*/ 73 h 389"/>
                  <a:gd name="T2" fmla="*/ 99 w 152"/>
                  <a:gd name="T3" fmla="*/ 389 h 389"/>
                  <a:gd name="T4" fmla="*/ 75 w 152"/>
                  <a:gd name="T5" fmla="*/ 382 h 389"/>
                  <a:gd name="T6" fmla="*/ 49 w 152"/>
                  <a:gd name="T7" fmla="*/ 96 h 389"/>
                  <a:gd name="T8" fmla="*/ 59 w 152"/>
                  <a:gd name="T9" fmla="*/ 73 h 389"/>
                </a:gdLst>
                <a:ahLst/>
                <a:cxnLst>
                  <a:cxn ang="0">
                    <a:pos x="T0" y="T1"/>
                  </a:cxn>
                  <a:cxn ang="0">
                    <a:pos x="T2" y="T3"/>
                  </a:cxn>
                  <a:cxn ang="0">
                    <a:pos x="T4" y="T5"/>
                  </a:cxn>
                  <a:cxn ang="0">
                    <a:pos x="T6" y="T7"/>
                  </a:cxn>
                  <a:cxn ang="0">
                    <a:pos x="T8" y="T9"/>
                  </a:cxn>
                </a:cxnLst>
                <a:rect l="0" t="0" r="r" b="b"/>
                <a:pathLst>
                  <a:path w="152" h="389">
                    <a:moveTo>
                      <a:pt x="59" y="73"/>
                    </a:moveTo>
                    <a:cubicBezTo>
                      <a:pt x="59" y="73"/>
                      <a:pt x="152" y="216"/>
                      <a:pt x="99" y="389"/>
                    </a:cubicBezTo>
                    <a:cubicBezTo>
                      <a:pt x="75" y="382"/>
                      <a:pt x="75" y="382"/>
                      <a:pt x="75" y="382"/>
                    </a:cubicBezTo>
                    <a:cubicBezTo>
                      <a:pt x="75" y="382"/>
                      <a:pt x="98" y="191"/>
                      <a:pt x="49" y="96"/>
                    </a:cubicBezTo>
                    <a:cubicBezTo>
                      <a:pt x="0" y="0"/>
                      <a:pt x="59" y="73"/>
                      <a:pt x="59" y="73"/>
                    </a:cubicBezTo>
                    <a:close/>
                  </a:path>
                </a:pathLst>
              </a:custGeom>
              <a:solidFill>
                <a:srgbClr val="93B3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任意多边形: 形状 49"/>
              <p:cNvSpPr/>
              <p:nvPr/>
            </p:nvSpPr>
            <p:spPr bwMode="auto">
              <a:xfrm>
                <a:off x="3669006" y="3823825"/>
                <a:ext cx="972276" cy="737690"/>
              </a:xfrm>
              <a:custGeom>
                <a:avLst/>
                <a:gdLst>
                  <a:gd name="T0" fmla="*/ 286 w 1368"/>
                  <a:gd name="T1" fmla="*/ 789 h 1037"/>
                  <a:gd name="T2" fmla="*/ 133 w 1368"/>
                  <a:gd name="T3" fmla="*/ 412 h 1037"/>
                  <a:gd name="T4" fmla="*/ 354 w 1368"/>
                  <a:gd name="T5" fmla="*/ 244 h 1037"/>
                  <a:gd name="T6" fmla="*/ 354 w 1368"/>
                  <a:gd name="T7" fmla="*/ 576 h 1037"/>
                  <a:gd name="T8" fmla="*/ 396 w 1368"/>
                  <a:gd name="T9" fmla="*/ 210 h 1037"/>
                  <a:gd name="T10" fmla="*/ 815 w 1368"/>
                  <a:gd name="T11" fmla="*/ 77 h 1037"/>
                  <a:gd name="T12" fmla="*/ 690 w 1368"/>
                  <a:gd name="T13" fmla="*/ 385 h 1037"/>
                  <a:gd name="T14" fmla="*/ 960 w 1368"/>
                  <a:gd name="T15" fmla="*/ 58 h 1037"/>
                  <a:gd name="T16" fmla="*/ 1318 w 1368"/>
                  <a:gd name="T17" fmla="*/ 183 h 1037"/>
                  <a:gd name="T18" fmla="*/ 1242 w 1368"/>
                  <a:gd name="T19" fmla="*/ 469 h 1037"/>
                  <a:gd name="T20" fmla="*/ 911 w 1368"/>
                  <a:gd name="T21" fmla="*/ 515 h 1037"/>
                  <a:gd name="T22" fmla="*/ 1227 w 1368"/>
                  <a:gd name="T23" fmla="*/ 579 h 1037"/>
                  <a:gd name="T24" fmla="*/ 945 w 1368"/>
                  <a:gd name="T25" fmla="*/ 865 h 1037"/>
                  <a:gd name="T26" fmla="*/ 636 w 1368"/>
                  <a:gd name="T27" fmla="*/ 743 h 1037"/>
                  <a:gd name="T28" fmla="*/ 514 w 1368"/>
                  <a:gd name="T29" fmla="*/ 789 h 1037"/>
                  <a:gd name="T30" fmla="*/ 811 w 1368"/>
                  <a:gd name="T31" fmla="*/ 866 h 1037"/>
                  <a:gd name="T32" fmla="*/ 808 w 1368"/>
                  <a:gd name="T33" fmla="*/ 1006 h 1037"/>
                  <a:gd name="T34" fmla="*/ 339 w 1368"/>
                  <a:gd name="T35" fmla="*/ 903 h 1037"/>
                  <a:gd name="T36" fmla="*/ 286 w 1368"/>
                  <a:gd name="T37" fmla="*/ 789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8" h="1037">
                    <a:moveTo>
                      <a:pt x="286" y="789"/>
                    </a:moveTo>
                    <a:cubicBezTo>
                      <a:pt x="286" y="789"/>
                      <a:pt x="0" y="629"/>
                      <a:pt x="133" y="412"/>
                    </a:cubicBezTo>
                    <a:cubicBezTo>
                      <a:pt x="133" y="412"/>
                      <a:pt x="240" y="279"/>
                      <a:pt x="354" y="244"/>
                    </a:cubicBezTo>
                    <a:cubicBezTo>
                      <a:pt x="354" y="244"/>
                      <a:pt x="293" y="568"/>
                      <a:pt x="354" y="576"/>
                    </a:cubicBezTo>
                    <a:cubicBezTo>
                      <a:pt x="415" y="583"/>
                      <a:pt x="396" y="210"/>
                      <a:pt x="396" y="210"/>
                    </a:cubicBezTo>
                    <a:cubicBezTo>
                      <a:pt x="396" y="210"/>
                      <a:pt x="697" y="65"/>
                      <a:pt x="815" y="77"/>
                    </a:cubicBezTo>
                    <a:cubicBezTo>
                      <a:pt x="815" y="77"/>
                      <a:pt x="629" y="393"/>
                      <a:pt x="690" y="385"/>
                    </a:cubicBezTo>
                    <a:cubicBezTo>
                      <a:pt x="751" y="378"/>
                      <a:pt x="960" y="58"/>
                      <a:pt x="960" y="58"/>
                    </a:cubicBezTo>
                    <a:cubicBezTo>
                      <a:pt x="960" y="58"/>
                      <a:pt x="1269" y="0"/>
                      <a:pt x="1318" y="183"/>
                    </a:cubicBezTo>
                    <a:cubicBezTo>
                      <a:pt x="1368" y="366"/>
                      <a:pt x="1288" y="458"/>
                      <a:pt x="1242" y="469"/>
                    </a:cubicBezTo>
                    <a:cubicBezTo>
                      <a:pt x="1196" y="480"/>
                      <a:pt x="903" y="477"/>
                      <a:pt x="911" y="515"/>
                    </a:cubicBezTo>
                    <a:cubicBezTo>
                      <a:pt x="918" y="553"/>
                      <a:pt x="1116" y="614"/>
                      <a:pt x="1227" y="579"/>
                    </a:cubicBezTo>
                    <a:cubicBezTo>
                      <a:pt x="1227" y="579"/>
                      <a:pt x="1105" y="880"/>
                      <a:pt x="945" y="865"/>
                    </a:cubicBezTo>
                    <a:cubicBezTo>
                      <a:pt x="785" y="850"/>
                      <a:pt x="735" y="751"/>
                      <a:pt x="636" y="743"/>
                    </a:cubicBezTo>
                    <a:cubicBezTo>
                      <a:pt x="537" y="736"/>
                      <a:pt x="465" y="762"/>
                      <a:pt x="514" y="789"/>
                    </a:cubicBezTo>
                    <a:cubicBezTo>
                      <a:pt x="564" y="816"/>
                      <a:pt x="731" y="798"/>
                      <a:pt x="811" y="866"/>
                    </a:cubicBezTo>
                    <a:cubicBezTo>
                      <a:pt x="891" y="934"/>
                      <a:pt x="956" y="976"/>
                      <a:pt x="808" y="1006"/>
                    </a:cubicBezTo>
                    <a:cubicBezTo>
                      <a:pt x="659" y="1037"/>
                      <a:pt x="392" y="1018"/>
                      <a:pt x="339" y="903"/>
                    </a:cubicBezTo>
                    <a:cubicBezTo>
                      <a:pt x="286" y="789"/>
                      <a:pt x="286" y="789"/>
                      <a:pt x="286" y="789"/>
                    </a:cubicBezTo>
                    <a:close/>
                  </a:path>
                </a:pathLst>
              </a:custGeom>
              <a:solidFill>
                <a:srgbClr val="93B3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任意多边形: 形状 50"/>
              <p:cNvSpPr/>
              <p:nvPr/>
            </p:nvSpPr>
            <p:spPr bwMode="auto">
              <a:xfrm>
                <a:off x="3782610" y="3994969"/>
                <a:ext cx="722936" cy="628512"/>
              </a:xfrm>
              <a:custGeom>
                <a:avLst/>
                <a:gdLst>
                  <a:gd name="T0" fmla="*/ 1017 w 1017"/>
                  <a:gd name="T1" fmla="*/ 0 h 884"/>
                  <a:gd name="T2" fmla="*/ 126 w 1017"/>
                  <a:gd name="T3" fmla="*/ 549 h 884"/>
                  <a:gd name="T4" fmla="*/ 50 w 1017"/>
                  <a:gd name="T5" fmla="*/ 827 h 884"/>
                  <a:gd name="T6" fmla="*/ 50 w 1017"/>
                  <a:gd name="T7" fmla="*/ 884 h 884"/>
                  <a:gd name="T8" fmla="*/ 179 w 1017"/>
                  <a:gd name="T9" fmla="*/ 663 h 884"/>
                  <a:gd name="T10" fmla="*/ 1017 w 1017"/>
                  <a:gd name="T11" fmla="*/ 0 h 884"/>
                </a:gdLst>
                <a:ahLst/>
                <a:cxnLst>
                  <a:cxn ang="0">
                    <a:pos x="T0" y="T1"/>
                  </a:cxn>
                  <a:cxn ang="0">
                    <a:pos x="T2" y="T3"/>
                  </a:cxn>
                  <a:cxn ang="0">
                    <a:pos x="T4" y="T5"/>
                  </a:cxn>
                  <a:cxn ang="0">
                    <a:pos x="T6" y="T7"/>
                  </a:cxn>
                  <a:cxn ang="0">
                    <a:pos x="T8" y="T9"/>
                  </a:cxn>
                  <a:cxn ang="0">
                    <a:pos x="T10" y="T11"/>
                  </a:cxn>
                </a:cxnLst>
                <a:rect l="0" t="0" r="r" b="b"/>
                <a:pathLst>
                  <a:path w="1017" h="884">
                    <a:moveTo>
                      <a:pt x="1017" y="0"/>
                    </a:moveTo>
                    <a:cubicBezTo>
                      <a:pt x="1017" y="0"/>
                      <a:pt x="217" y="259"/>
                      <a:pt x="126" y="549"/>
                    </a:cubicBezTo>
                    <a:cubicBezTo>
                      <a:pt x="126" y="549"/>
                      <a:pt x="130" y="679"/>
                      <a:pt x="50" y="827"/>
                    </a:cubicBezTo>
                    <a:cubicBezTo>
                      <a:pt x="50" y="884"/>
                      <a:pt x="50" y="884"/>
                      <a:pt x="50" y="884"/>
                    </a:cubicBezTo>
                    <a:cubicBezTo>
                      <a:pt x="50" y="884"/>
                      <a:pt x="133" y="690"/>
                      <a:pt x="179" y="663"/>
                    </a:cubicBezTo>
                    <a:cubicBezTo>
                      <a:pt x="179" y="663"/>
                      <a:pt x="0" y="412"/>
                      <a:pt x="1017" y="0"/>
                    </a:cubicBezTo>
                    <a:close/>
                  </a:path>
                </a:pathLst>
              </a:custGeom>
              <a:solidFill>
                <a:srgbClr val="3A49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任意多边形: 形状 51"/>
              <p:cNvSpPr/>
              <p:nvPr/>
            </p:nvSpPr>
            <p:spPr bwMode="auto">
              <a:xfrm>
                <a:off x="3729497" y="4514303"/>
                <a:ext cx="143112" cy="364419"/>
              </a:xfrm>
              <a:custGeom>
                <a:avLst/>
                <a:gdLst>
                  <a:gd name="T0" fmla="*/ 124 w 201"/>
                  <a:gd name="T1" fmla="*/ 97 h 513"/>
                  <a:gd name="T2" fmla="*/ 71 w 201"/>
                  <a:gd name="T3" fmla="*/ 513 h 513"/>
                  <a:gd name="T4" fmla="*/ 102 w 201"/>
                  <a:gd name="T5" fmla="*/ 504 h 513"/>
                  <a:gd name="T6" fmla="*/ 136 w 201"/>
                  <a:gd name="T7" fmla="*/ 126 h 513"/>
                  <a:gd name="T8" fmla="*/ 124 w 201"/>
                  <a:gd name="T9" fmla="*/ 97 h 513"/>
                </a:gdLst>
                <a:ahLst/>
                <a:cxnLst>
                  <a:cxn ang="0">
                    <a:pos x="T0" y="T1"/>
                  </a:cxn>
                  <a:cxn ang="0">
                    <a:pos x="T2" y="T3"/>
                  </a:cxn>
                  <a:cxn ang="0">
                    <a:pos x="T4" y="T5"/>
                  </a:cxn>
                  <a:cxn ang="0">
                    <a:pos x="T6" y="T7"/>
                  </a:cxn>
                  <a:cxn ang="0">
                    <a:pos x="T8" y="T9"/>
                  </a:cxn>
                </a:cxnLst>
                <a:rect l="0" t="0" r="r" b="b"/>
                <a:pathLst>
                  <a:path w="201" h="513">
                    <a:moveTo>
                      <a:pt x="124" y="97"/>
                    </a:moveTo>
                    <a:cubicBezTo>
                      <a:pt x="124" y="97"/>
                      <a:pt x="0" y="284"/>
                      <a:pt x="71" y="513"/>
                    </a:cubicBezTo>
                    <a:cubicBezTo>
                      <a:pt x="102" y="504"/>
                      <a:pt x="102" y="504"/>
                      <a:pt x="102" y="504"/>
                    </a:cubicBezTo>
                    <a:cubicBezTo>
                      <a:pt x="102" y="504"/>
                      <a:pt x="71" y="253"/>
                      <a:pt x="136" y="126"/>
                    </a:cubicBezTo>
                    <a:cubicBezTo>
                      <a:pt x="201" y="0"/>
                      <a:pt x="124" y="97"/>
                      <a:pt x="124" y="97"/>
                    </a:cubicBezTo>
                    <a:close/>
                  </a:path>
                </a:pathLst>
              </a:custGeom>
              <a:solidFill>
                <a:srgbClr val="3A49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任意多边形: 形状 52"/>
              <p:cNvSpPr/>
              <p:nvPr/>
            </p:nvSpPr>
            <p:spPr bwMode="auto">
              <a:xfrm>
                <a:off x="3466879" y="4831510"/>
                <a:ext cx="796705" cy="399828"/>
              </a:xfrm>
              <a:custGeom>
                <a:avLst/>
                <a:gdLst>
                  <a:gd name="T0" fmla="*/ 560 w 1120"/>
                  <a:gd name="T1" fmla="*/ 560 h 560"/>
                  <a:gd name="T2" fmla="*/ 1120 w 1120"/>
                  <a:gd name="T3" fmla="*/ 0 h 560"/>
                  <a:gd name="T4" fmla="*/ 0 w 1120"/>
                  <a:gd name="T5" fmla="*/ 0 h 560"/>
                  <a:gd name="T6" fmla="*/ 560 w 1120"/>
                  <a:gd name="T7" fmla="*/ 560 h 560"/>
                </a:gdLst>
                <a:ahLst/>
                <a:cxnLst>
                  <a:cxn ang="0">
                    <a:pos x="T0" y="T1"/>
                  </a:cxn>
                  <a:cxn ang="0">
                    <a:pos x="T2" y="T3"/>
                  </a:cxn>
                  <a:cxn ang="0">
                    <a:pos x="T4" y="T5"/>
                  </a:cxn>
                  <a:cxn ang="0">
                    <a:pos x="T6" y="T7"/>
                  </a:cxn>
                </a:cxnLst>
                <a:rect l="0" t="0" r="r" b="b"/>
                <a:pathLst>
                  <a:path w="1120" h="560">
                    <a:moveTo>
                      <a:pt x="560" y="560"/>
                    </a:moveTo>
                    <a:cubicBezTo>
                      <a:pt x="869" y="560"/>
                      <a:pt x="1120" y="309"/>
                      <a:pt x="1120" y="0"/>
                    </a:cubicBezTo>
                    <a:cubicBezTo>
                      <a:pt x="0" y="0"/>
                      <a:pt x="0" y="0"/>
                      <a:pt x="0" y="0"/>
                    </a:cubicBezTo>
                    <a:cubicBezTo>
                      <a:pt x="0" y="309"/>
                      <a:pt x="251" y="560"/>
                      <a:pt x="560" y="560"/>
                    </a:cubicBezTo>
                    <a:close/>
                  </a:path>
                </a:pathLst>
              </a:custGeom>
              <a:solidFill>
                <a:srgbClr val="FA72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任意多边形: 形状 53"/>
              <p:cNvSpPr/>
              <p:nvPr/>
            </p:nvSpPr>
            <p:spPr bwMode="auto">
              <a:xfrm>
                <a:off x="3515567" y="4831510"/>
                <a:ext cx="447041" cy="399828"/>
              </a:xfrm>
              <a:custGeom>
                <a:avLst/>
                <a:gdLst>
                  <a:gd name="T0" fmla="*/ 629 w 629"/>
                  <a:gd name="T1" fmla="*/ 556 h 560"/>
                  <a:gd name="T2" fmla="*/ 559 w 629"/>
                  <a:gd name="T3" fmla="*/ 560 h 560"/>
                  <a:gd name="T4" fmla="*/ 0 w 629"/>
                  <a:gd name="T5" fmla="*/ 0 h 560"/>
                  <a:gd name="T6" fmla="*/ 139 w 629"/>
                  <a:gd name="T7" fmla="*/ 0 h 560"/>
                  <a:gd name="T8" fmla="*/ 629 w 629"/>
                  <a:gd name="T9" fmla="*/ 556 h 560"/>
                </a:gdLst>
                <a:ahLst/>
                <a:cxnLst>
                  <a:cxn ang="0">
                    <a:pos x="T0" y="T1"/>
                  </a:cxn>
                  <a:cxn ang="0">
                    <a:pos x="T2" y="T3"/>
                  </a:cxn>
                  <a:cxn ang="0">
                    <a:pos x="T4" y="T5"/>
                  </a:cxn>
                  <a:cxn ang="0">
                    <a:pos x="T6" y="T7"/>
                  </a:cxn>
                  <a:cxn ang="0">
                    <a:pos x="T8" y="T9"/>
                  </a:cxn>
                </a:cxnLst>
                <a:rect l="0" t="0" r="r" b="b"/>
                <a:pathLst>
                  <a:path w="629" h="560">
                    <a:moveTo>
                      <a:pt x="629" y="556"/>
                    </a:moveTo>
                    <a:cubicBezTo>
                      <a:pt x="606" y="559"/>
                      <a:pt x="583" y="560"/>
                      <a:pt x="559" y="560"/>
                    </a:cubicBezTo>
                    <a:cubicBezTo>
                      <a:pt x="250" y="560"/>
                      <a:pt x="0" y="309"/>
                      <a:pt x="0" y="0"/>
                    </a:cubicBezTo>
                    <a:cubicBezTo>
                      <a:pt x="139" y="0"/>
                      <a:pt x="139" y="0"/>
                      <a:pt x="139" y="0"/>
                    </a:cubicBezTo>
                    <a:cubicBezTo>
                      <a:pt x="139" y="286"/>
                      <a:pt x="353" y="522"/>
                      <a:pt x="629" y="556"/>
                    </a:cubicBezTo>
                    <a:close/>
                  </a:path>
                </a:pathLst>
              </a:custGeom>
              <a:solidFill>
                <a:srgbClr val="FC9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任意多边形: 形状 54"/>
              <p:cNvSpPr/>
              <p:nvPr/>
            </p:nvSpPr>
            <p:spPr bwMode="auto">
              <a:xfrm>
                <a:off x="3460977" y="5201830"/>
                <a:ext cx="808508" cy="48688"/>
              </a:xfrm>
              <a:custGeom>
                <a:avLst/>
                <a:gdLst>
                  <a:gd name="T0" fmla="*/ 1135 w 1135"/>
                  <a:gd name="T1" fmla="*/ 70 h 70"/>
                  <a:gd name="T2" fmla="*/ 0 w 1135"/>
                  <a:gd name="T3" fmla="*/ 70 h 70"/>
                  <a:gd name="T4" fmla="*/ 0 w 1135"/>
                  <a:gd name="T5" fmla="*/ 70 h 70"/>
                  <a:gd name="T6" fmla="*/ 69 w 1135"/>
                  <a:gd name="T7" fmla="*/ 0 h 70"/>
                  <a:gd name="T8" fmla="*/ 1065 w 1135"/>
                  <a:gd name="T9" fmla="*/ 0 h 70"/>
                  <a:gd name="T10" fmla="*/ 1135 w 1135"/>
                  <a:gd name="T11" fmla="*/ 70 h 70"/>
                </a:gdLst>
                <a:ahLst/>
                <a:cxnLst>
                  <a:cxn ang="0">
                    <a:pos x="T0" y="T1"/>
                  </a:cxn>
                  <a:cxn ang="0">
                    <a:pos x="T2" y="T3"/>
                  </a:cxn>
                  <a:cxn ang="0">
                    <a:pos x="T4" y="T5"/>
                  </a:cxn>
                  <a:cxn ang="0">
                    <a:pos x="T6" y="T7"/>
                  </a:cxn>
                  <a:cxn ang="0">
                    <a:pos x="T8" y="T9"/>
                  </a:cxn>
                  <a:cxn ang="0">
                    <a:pos x="T10" y="T11"/>
                  </a:cxn>
                </a:cxnLst>
                <a:rect l="0" t="0" r="r" b="b"/>
                <a:pathLst>
                  <a:path w="1135" h="70">
                    <a:moveTo>
                      <a:pt x="1135" y="70"/>
                    </a:moveTo>
                    <a:cubicBezTo>
                      <a:pt x="0" y="70"/>
                      <a:pt x="0" y="70"/>
                      <a:pt x="0" y="70"/>
                    </a:cubicBezTo>
                    <a:cubicBezTo>
                      <a:pt x="0" y="70"/>
                      <a:pt x="0" y="70"/>
                      <a:pt x="0" y="70"/>
                    </a:cubicBezTo>
                    <a:cubicBezTo>
                      <a:pt x="0" y="31"/>
                      <a:pt x="31" y="0"/>
                      <a:pt x="69" y="0"/>
                    </a:cubicBezTo>
                    <a:cubicBezTo>
                      <a:pt x="1065" y="0"/>
                      <a:pt x="1065" y="0"/>
                      <a:pt x="1065" y="0"/>
                    </a:cubicBezTo>
                    <a:cubicBezTo>
                      <a:pt x="1104" y="0"/>
                      <a:pt x="1135" y="31"/>
                      <a:pt x="1135" y="70"/>
                    </a:cubicBezTo>
                    <a:close/>
                  </a:path>
                </a:pathLst>
              </a:custGeom>
              <a:solidFill>
                <a:srgbClr val="FA72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矩形 55"/>
              <p:cNvSpPr/>
              <p:nvPr/>
            </p:nvSpPr>
            <p:spPr bwMode="auto">
              <a:xfrm>
                <a:off x="3453601" y="4831510"/>
                <a:ext cx="818837" cy="13278"/>
              </a:xfrm>
              <a:prstGeom prst="rect">
                <a:avLst/>
              </a:prstGeom>
              <a:solidFill>
                <a:srgbClr val="E757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18" name="组合 17"/>
            <p:cNvGrpSpPr/>
            <p:nvPr/>
          </p:nvGrpSpPr>
          <p:grpSpPr>
            <a:xfrm>
              <a:off x="7005134" y="4050155"/>
              <a:ext cx="1730590" cy="2070169"/>
              <a:chOff x="4768164" y="3630551"/>
              <a:chExt cx="1406038" cy="1681933"/>
            </a:xfrm>
          </p:grpSpPr>
          <p:sp>
            <p:nvSpPr>
              <p:cNvPr id="19" name="任意多边形: 形状 18"/>
              <p:cNvSpPr/>
              <p:nvPr/>
            </p:nvSpPr>
            <p:spPr bwMode="auto">
              <a:xfrm>
                <a:off x="4840458" y="4143983"/>
                <a:ext cx="849819" cy="256716"/>
              </a:xfrm>
              <a:custGeom>
                <a:avLst/>
                <a:gdLst>
                  <a:gd name="T0" fmla="*/ 1072 w 1195"/>
                  <a:gd name="T1" fmla="*/ 0 h 360"/>
                  <a:gd name="T2" fmla="*/ 562 w 1195"/>
                  <a:gd name="T3" fmla="*/ 185 h 360"/>
                  <a:gd name="T4" fmla="*/ 0 w 1195"/>
                  <a:gd name="T5" fmla="*/ 38 h 360"/>
                  <a:gd name="T6" fmla="*/ 13 w 1195"/>
                  <a:gd name="T7" fmla="*/ 121 h 360"/>
                  <a:gd name="T8" fmla="*/ 516 w 1195"/>
                  <a:gd name="T9" fmla="*/ 348 h 360"/>
                  <a:gd name="T10" fmla="*/ 1125 w 1195"/>
                  <a:gd name="T11" fmla="*/ 206 h 360"/>
                  <a:gd name="T12" fmla="*/ 1072 w 1195"/>
                  <a:gd name="T13" fmla="*/ 0 h 360"/>
                </a:gdLst>
                <a:ahLst/>
                <a:cxnLst>
                  <a:cxn ang="0">
                    <a:pos x="T0" y="T1"/>
                  </a:cxn>
                  <a:cxn ang="0">
                    <a:pos x="T2" y="T3"/>
                  </a:cxn>
                  <a:cxn ang="0">
                    <a:pos x="T4" y="T5"/>
                  </a:cxn>
                  <a:cxn ang="0">
                    <a:pos x="T6" y="T7"/>
                  </a:cxn>
                  <a:cxn ang="0">
                    <a:pos x="T8" y="T9"/>
                  </a:cxn>
                  <a:cxn ang="0">
                    <a:pos x="T10" y="T11"/>
                  </a:cxn>
                  <a:cxn ang="0">
                    <a:pos x="T12" y="T13"/>
                  </a:cxn>
                </a:cxnLst>
                <a:rect l="0" t="0" r="r" b="b"/>
                <a:pathLst>
                  <a:path w="1195" h="360">
                    <a:moveTo>
                      <a:pt x="1072" y="0"/>
                    </a:moveTo>
                    <a:cubicBezTo>
                      <a:pt x="1072" y="0"/>
                      <a:pt x="640" y="189"/>
                      <a:pt x="562" y="185"/>
                    </a:cubicBezTo>
                    <a:cubicBezTo>
                      <a:pt x="483" y="182"/>
                      <a:pt x="0" y="38"/>
                      <a:pt x="0" y="38"/>
                    </a:cubicBezTo>
                    <a:cubicBezTo>
                      <a:pt x="13" y="121"/>
                      <a:pt x="13" y="121"/>
                      <a:pt x="13" y="121"/>
                    </a:cubicBezTo>
                    <a:cubicBezTo>
                      <a:pt x="13" y="121"/>
                      <a:pt x="385" y="335"/>
                      <a:pt x="516" y="348"/>
                    </a:cubicBezTo>
                    <a:cubicBezTo>
                      <a:pt x="644" y="360"/>
                      <a:pt x="1082" y="232"/>
                      <a:pt x="1125" y="206"/>
                    </a:cubicBezTo>
                    <a:cubicBezTo>
                      <a:pt x="1167" y="179"/>
                      <a:pt x="1195" y="28"/>
                      <a:pt x="1072" y="0"/>
                    </a:cubicBezTo>
                    <a:close/>
                  </a:path>
                </a:pathLst>
              </a:custGeom>
              <a:solidFill>
                <a:srgbClr val="FC94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任意多边形: 形状 19"/>
              <p:cNvSpPr/>
              <p:nvPr/>
            </p:nvSpPr>
            <p:spPr bwMode="auto">
              <a:xfrm>
                <a:off x="5470445" y="3630551"/>
                <a:ext cx="703757" cy="1183254"/>
              </a:xfrm>
              <a:custGeom>
                <a:avLst/>
                <a:gdLst>
                  <a:gd name="T0" fmla="*/ 250 w 988"/>
                  <a:gd name="T1" fmla="*/ 30 h 1663"/>
                  <a:gd name="T2" fmla="*/ 488 w 988"/>
                  <a:gd name="T3" fmla="*/ 58 h 1663"/>
                  <a:gd name="T4" fmla="*/ 693 w 988"/>
                  <a:gd name="T5" fmla="*/ 579 h 1663"/>
                  <a:gd name="T6" fmla="*/ 889 w 988"/>
                  <a:gd name="T7" fmla="*/ 888 h 1663"/>
                  <a:gd name="T8" fmla="*/ 912 w 988"/>
                  <a:gd name="T9" fmla="*/ 1315 h 1663"/>
                  <a:gd name="T10" fmla="*/ 880 w 988"/>
                  <a:gd name="T11" fmla="*/ 1564 h 1663"/>
                  <a:gd name="T12" fmla="*/ 906 w 988"/>
                  <a:gd name="T13" fmla="*/ 1446 h 1663"/>
                  <a:gd name="T14" fmla="*/ 818 w 988"/>
                  <a:gd name="T15" fmla="*/ 1581 h 1663"/>
                  <a:gd name="T16" fmla="*/ 727 w 988"/>
                  <a:gd name="T17" fmla="*/ 1663 h 1663"/>
                  <a:gd name="T18" fmla="*/ 133 w 988"/>
                  <a:gd name="T19" fmla="*/ 1143 h 1663"/>
                  <a:gd name="T20" fmla="*/ 73 w 988"/>
                  <a:gd name="T21" fmla="*/ 621 h 1663"/>
                  <a:gd name="T22" fmla="*/ 45 w 988"/>
                  <a:gd name="T23" fmla="*/ 705 h 1663"/>
                  <a:gd name="T24" fmla="*/ 70 w 988"/>
                  <a:gd name="T25" fmla="*/ 579 h 1663"/>
                  <a:gd name="T26" fmla="*/ 19 w 988"/>
                  <a:gd name="T27" fmla="*/ 245 h 1663"/>
                  <a:gd name="T28" fmla="*/ 250 w 988"/>
                  <a:gd name="T29" fmla="*/ 30 h 1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8" h="1663">
                    <a:moveTo>
                      <a:pt x="250" y="30"/>
                    </a:moveTo>
                    <a:cubicBezTo>
                      <a:pt x="250" y="30"/>
                      <a:pt x="409" y="0"/>
                      <a:pt x="488" y="58"/>
                    </a:cubicBezTo>
                    <a:cubicBezTo>
                      <a:pt x="632" y="163"/>
                      <a:pt x="640" y="525"/>
                      <a:pt x="693" y="579"/>
                    </a:cubicBezTo>
                    <a:cubicBezTo>
                      <a:pt x="747" y="633"/>
                      <a:pt x="877" y="610"/>
                      <a:pt x="889" y="888"/>
                    </a:cubicBezTo>
                    <a:cubicBezTo>
                      <a:pt x="900" y="1167"/>
                      <a:pt x="837" y="1191"/>
                      <a:pt x="912" y="1315"/>
                    </a:cubicBezTo>
                    <a:cubicBezTo>
                      <a:pt x="988" y="1440"/>
                      <a:pt x="880" y="1564"/>
                      <a:pt x="880" y="1564"/>
                    </a:cubicBezTo>
                    <a:cubicBezTo>
                      <a:pt x="880" y="1564"/>
                      <a:pt x="924" y="1495"/>
                      <a:pt x="906" y="1446"/>
                    </a:cubicBezTo>
                    <a:cubicBezTo>
                      <a:pt x="906" y="1446"/>
                      <a:pt x="887" y="1555"/>
                      <a:pt x="818" y="1581"/>
                    </a:cubicBezTo>
                    <a:cubicBezTo>
                      <a:pt x="748" y="1607"/>
                      <a:pt x="738" y="1625"/>
                      <a:pt x="727" y="1663"/>
                    </a:cubicBezTo>
                    <a:cubicBezTo>
                      <a:pt x="727" y="1663"/>
                      <a:pt x="134" y="1359"/>
                      <a:pt x="133" y="1143"/>
                    </a:cubicBezTo>
                    <a:cubicBezTo>
                      <a:pt x="132" y="928"/>
                      <a:pt x="16" y="714"/>
                      <a:pt x="73" y="621"/>
                    </a:cubicBezTo>
                    <a:cubicBezTo>
                      <a:pt x="73" y="621"/>
                      <a:pt x="48" y="661"/>
                      <a:pt x="45" y="705"/>
                    </a:cubicBezTo>
                    <a:cubicBezTo>
                      <a:pt x="45" y="705"/>
                      <a:pt x="10" y="640"/>
                      <a:pt x="70" y="579"/>
                    </a:cubicBezTo>
                    <a:cubicBezTo>
                      <a:pt x="129" y="518"/>
                      <a:pt x="0" y="391"/>
                      <a:pt x="19" y="245"/>
                    </a:cubicBezTo>
                    <a:cubicBezTo>
                      <a:pt x="32" y="145"/>
                      <a:pt x="103" y="35"/>
                      <a:pt x="250" y="30"/>
                    </a:cubicBezTo>
                    <a:close/>
                  </a:path>
                </a:pathLst>
              </a:custGeom>
              <a:solidFill>
                <a:srgbClr val="0D0D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任意多边形: 形状 20"/>
              <p:cNvSpPr/>
              <p:nvPr/>
            </p:nvSpPr>
            <p:spPr bwMode="auto">
              <a:xfrm>
                <a:off x="5564869" y="3968413"/>
                <a:ext cx="346715" cy="402779"/>
              </a:xfrm>
              <a:custGeom>
                <a:avLst/>
                <a:gdLst>
                  <a:gd name="T0" fmla="*/ 0 w 487"/>
                  <a:gd name="T1" fmla="*/ 453 h 566"/>
                  <a:gd name="T2" fmla="*/ 145 w 487"/>
                  <a:gd name="T3" fmla="*/ 515 h 566"/>
                  <a:gd name="T4" fmla="*/ 487 w 487"/>
                  <a:gd name="T5" fmla="*/ 247 h 566"/>
                  <a:gd name="T6" fmla="*/ 411 w 487"/>
                  <a:gd name="T7" fmla="*/ 224 h 566"/>
                  <a:gd name="T8" fmla="*/ 364 w 487"/>
                  <a:gd name="T9" fmla="*/ 220 h 566"/>
                  <a:gd name="T10" fmla="*/ 293 w 487"/>
                  <a:gd name="T11" fmla="*/ 0 h 566"/>
                  <a:gd name="T12" fmla="*/ 283 w 487"/>
                  <a:gd name="T13" fmla="*/ 3 h 566"/>
                  <a:gd name="T14" fmla="*/ 106 w 487"/>
                  <a:gd name="T15" fmla="*/ 51 h 566"/>
                  <a:gd name="T16" fmla="*/ 118 w 487"/>
                  <a:gd name="T17" fmla="*/ 160 h 566"/>
                  <a:gd name="T18" fmla="*/ 114 w 487"/>
                  <a:gd name="T19" fmla="*/ 251 h 566"/>
                  <a:gd name="T20" fmla="*/ 92 w 487"/>
                  <a:gd name="T21" fmla="*/ 256 h 566"/>
                  <a:gd name="T22" fmla="*/ 92 w 487"/>
                  <a:gd name="T23" fmla="*/ 256 h 566"/>
                  <a:gd name="T24" fmla="*/ 0 w 487"/>
                  <a:gd name="T25" fmla="*/ 453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7" h="566">
                    <a:moveTo>
                      <a:pt x="0" y="453"/>
                    </a:moveTo>
                    <a:cubicBezTo>
                      <a:pt x="38" y="479"/>
                      <a:pt x="86" y="501"/>
                      <a:pt x="145" y="515"/>
                    </a:cubicBezTo>
                    <a:cubicBezTo>
                      <a:pt x="369" y="566"/>
                      <a:pt x="455" y="377"/>
                      <a:pt x="487" y="247"/>
                    </a:cubicBezTo>
                    <a:cubicBezTo>
                      <a:pt x="457" y="230"/>
                      <a:pt x="428" y="226"/>
                      <a:pt x="411" y="224"/>
                    </a:cubicBezTo>
                    <a:cubicBezTo>
                      <a:pt x="395" y="222"/>
                      <a:pt x="378" y="221"/>
                      <a:pt x="364" y="220"/>
                    </a:cubicBezTo>
                    <a:cubicBezTo>
                      <a:pt x="339" y="201"/>
                      <a:pt x="301" y="122"/>
                      <a:pt x="293" y="0"/>
                    </a:cubicBezTo>
                    <a:cubicBezTo>
                      <a:pt x="283" y="3"/>
                      <a:pt x="283" y="3"/>
                      <a:pt x="283" y="3"/>
                    </a:cubicBezTo>
                    <a:cubicBezTo>
                      <a:pt x="106" y="51"/>
                      <a:pt x="106" y="51"/>
                      <a:pt x="106" y="51"/>
                    </a:cubicBezTo>
                    <a:cubicBezTo>
                      <a:pt x="106" y="51"/>
                      <a:pt x="114" y="107"/>
                      <a:pt x="118" y="160"/>
                    </a:cubicBezTo>
                    <a:cubicBezTo>
                      <a:pt x="121" y="202"/>
                      <a:pt x="122" y="241"/>
                      <a:pt x="114" y="251"/>
                    </a:cubicBezTo>
                    <a:cubicBezTo>
                      <a:pt x="100" y="254"/>
                      <a:pt x="92" y="256"/>
                      <a:pt x="92" y="256"/>
                    </a:cubicBezTo>
                    <a:cubicBezTo>
                      <a:pt x="92" y="256"/>
                      <a:pt x="92" y="256"/>
                      <a:pt x="92" y="256"/>
                    </a:cubicBezTo>
                    <a:cubicBezTo>
                      <a:pt x="90" y="260"/>
                      <a:pt x="38" y="344"/>
                      <a:pt x="0" y="453"/>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任意多边形: 形状 21"/>
              <p:cNvSpPr/>
              <p:nvPr/>
            </p:nvSpPr>
            <p:spPr bwMode="auto">
              <a:xfrm>
                <a:off x="5640114" y="3969888"/>
                <a:ext cx="125408" cy="112129"/>
              </a:xfrm>
              <a:custGeom>
                <a:avLst/>
                <a:gdLst>
                  <a:gd name="T0" fmla="*/ 0 w 177"/>
                  <a:gd name="T1" fmla="*/ 48 h 157"/>
                  <a:gd name="T2" fmla="*/ 12 w 177"/>
                  <a:gd name="T3" fmla="*/ 157 h 157"/>
                  <a:gd name="T4" fmla="*/ 177 w 177"/>
                  <a:gd name="T5" fmla="*/ 0 h 157"/>
                  <a:gd name="T6" fmla="*/ 0 w 177"/>
                  <a:gd name="T7" fmla="*/ 48 h 157"/>
                </a:gdLst>
                <a:ahLst/>
                <a:cxnLst>
                  <a:cxn ang="0">
                    <a:pos x="T0" y="T1"/>
                  </a:cxn>
                  <a:cxn ang="0">
                    <a:pos x="T2" y="T3"/>
                  </a:cxn>
                  <a:cxn ang="0">
                    <a:pos x="T4" y="T5"/>
                  </a:cxn>
                  <a:cxn ang="0">
                    <a:pos x="T6" y="T7"/>
                  </a:cxn>
                </a:cxnLst>
                <a:rect l="0" t="0" r="r" b="b"/>
                <a:pathLst>
                  <a:path w="177" h="157">
                    <a:moveTo>
                      <a:pt x="0" y="48"/>
                    </a:moveTo>
                    <a:cubicBezTo>
                      <a:pt x="0" y="48"/>
                      <a:pt x="8" y="104"/>
                      <a:pt x="12" y="157"/>
                    </a:cubicBezTo>
                    <a:cubicBezTo>
                      <a:pt x="112" y="147"/>
                      <a:pt x="159" y="52"/>
                      <a:pt x="177" y="0"/>
                    </a:cubicBezTo>
                    <a:lnTo>
                      <a:pt x="0" y="48"/>
                    </a:lnTo>
                    <a:close/>
                  </a:path>
                </a:pathLst>
              </a:custGeom>
              <a:solidFill>
                <a:srgbClr val="FC94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任意多边形: 形状 22"/>
              <p:cNvSpPr/>
              <p:nvPr/>
            </p:nvSpPr>
            <p:spPr bwMode="auto">
              <a:xfrm>
                <a:off x="5544214" y="3750056"/>
                <a:ext cx="244913" cy="292125"/>
              </a:xfrm>
              <a:custGeom>
                <a:avLst/>
                <a:gdLst>
                  <a:gd name="T0" fmla="*/ 106 w 346"/>
                  <a:gd name="T1" fmla="*/ 410 h 410"/>
                  <a:gd name="T2" fmla="*/ 333 w 346"/>
                  <a:gd name="T3" fmla="*/ 249 h 410"/>
                  <a:gd name="T4" fmla="*/ 194 w 346"/>
                  <a:gd name="T5" fmla="*/ 3 h 410"/>
                  <a:gd name="T6" fmla="*/ 9 w 346"/>
                  <a:gd name="T7" fmla="*/ 113 h 410"/>
                  <a:gd name="T8" fmla="*/ 106 w 346"/>
                  <a:gd name="T9" fmla="*/ 410 h 410"/>
                </a:gdLst>
                <a:ahLst/>
                <a:cxnLst>
                  <a:cxn ang="0">
                    <a:pos x="T0" y="T1"/>
                  </a:cxn>
                  <a:cxn ang="0">
                    <a:pos x="T2" y="T3"/>
                  </a:cxn>
                  <a:cxn ang="0">
                    <a:pos x="T4" y="T5"/>
                  </a:cxn>
                  <a:cxn ang="0">
                    <a:pos x="T6" y="T7"/>
                  </a:cxn>
                  <a:cxn ang="0">
                    <a:pos x="T8" y="T9"/>
                  </a:cxn>
                </a:cxnLst>
                <a:rect l="0" t="0" r="r" b="b"/>
                <a:pathLst>
                  <a:path w="346" h="410">
                    <a:moveTo>
                      <a:pt x="106" y="410"/>
                    </a:moveTo>
                    <a:cubicBezTo>
                      <a:pt x="106" y="410"/>
                      <a:pt x="344" y="397"/>
                      <a:pt x="333" y="249"/>
                    </a:cubicBezTo>
                    <a:cubicBezTo>
                      <a:pt x="323" y="102"/>
                      <a:pt x="346" y="0"/>
                      <a:pt x="194" y="3"/>
                    </a:cubicBezTo>
                    <a:cubicBezTo>
                      <a:pt x="43" y="5"/>
                      <a:pt x="17" y="63"/>
                      <a:pt x="9" y="113"/>
                    </a:cubicBezTo>
                    <a:cubicBezTo>
                      <a:pt x="0" y="163"/>
                      <a:pt x="45" y="409"/>
                      <a:pt x="106" y="410"/>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任意多边形: 形状 23"/>
              <p:cNvSpPr/>
              <p:nvPr/>
            </p:nvSpPr>
            <p:spPr bwMode="auto">
              <a:xfrm>
                <a:off x="5514706" y="3695467"/>
                <a:ext cx="318682" cy="234587"/>
              </a:xfrm>
              <a:custGeom>
                <a:avLst/>
                <a:gdLst>
                  <a:gd name="T0" fmla="*/ 50 w 448"/>
                  <a:gd name="T1" fmla="*/ 108 h 330"/>
                  <a:gd name="T2" fmla="*/ 128 w 448"/>
                  <a:gd name="T3" fmla="*/ 81 h 330"/>
                  <a:gd name="T4" fmla="*/ 343 w 448"/>
                  <a:gd name="T5" fmla="*/ 99 h 330"/>
                  <a:gd name="T6" fmla="*/ 448 w 448"/>
                  <a:gd name="T7" fmla="*/ 259 h 330"/>
                  <a:gd name="T8" fmla="*/ 305 w 448"/>
                  <a:gd name="T9" fmla="*/ 271 h 330"/>
                  <a:gd name="T10" fmla="*/ 220 w 448"/>
                  <a:gd name="T11" fmla="*/ 221 h 330"/>
                  <a:gd name="T12" fmla="*/ 324 w 448"/>
                  <a:gd name="T13" fmla="*/ 330 h 330"/>
                  <a:gd name="T14" fmla="*/ 135 w 448"/>
                  <a:gd name="T15" fmla="*/ 105 h 330"/>
                  <a:gd name="T16" fmla="*/ 89 w 448"/>
                  <a:gd name="T17" fmla="*/ 177 h 330"/>
                  <a:gd name="T18" fmla="*/ 18 w 448"/>
                  <a:gd name="T19" fmla="*/ 275 h 330"/>
                  <a:gd name="T20" fmla="*/ 50 w 448"/>
                  <a:gd name="T21" fmla="*/ 10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330">
                    <a:moveTo>
                      <a:pt x="50" y="108"/>
                    </a:moveTo>
                    <a:cubicBezTo>
                      <a:pt x="83" y="61"/>
                      <a:pt x="112" y="68"/>
                      <a:pt x="128" y="81"/>
                    </a:cubicBezTo>
                    <a:cubicBezTo>
                      <a:pt x="253" y="0"/>
                      <a:pt x="343" y="99"/>
                      <a:pt x="343" y="99"/>
                    </a:cubicBezTo>
                    <a:cubicBezTo>
                      <a:pt x="367" y="204"/>
                      <a:pt x="448" y="259"/>
                      <a:pt x="448" y="259"/>
                    </a:cubicBezTo>
                    <a:cubicBezTo>
                      <a:pt x="448" y="259"/>
                      <a:pt x="406" y="289"/>
                      <a:pt x="305" y="271"/>
                    </a:cubicBezTo>
                    <a:cubicBezTo>
                      <a:pt x="274" y="265"/>
                      <a:pt x="245" y="245"/>
                      <a:pt x="220" y="221"/>
                    </a:cubicBezTo>
                    <a:cubicBezTo>
                      <a:pt x="266" y="285"/>
                      <a:pt x="324" y="330"/>
                      <a:pt x="324" y="330"/>
                    </a:cubicBezTo>
                    <a:cubicBezTo>
                      <a:pt x="201" y="284"/>
                      <a:pt x="141" y="122"/>
                      <a:pt x="135" y="105"/>
                    </a:cubicBezTo>
                    <a:cubicBezTo>
                      <a:pt x="122" y="119"/>
                      <a:pt x="95" y="149"/>
                      <a:pt x="89" y="177"/>
                    </a:cubicBezTo>
                    <a:cubicBezTo>
                      <a:pt x="80" y="216"/>
                      <a:pt x="40" y="276"/>
                      <a:pt x="18" y="275"/>
                    </a:cubicBezTo>
                    <a:cubicBezTo>
                      <a:pt x="18" y="275"/>
                      <a:pt x="0" y="178"/>
                      <a:pt x="50" y="108"/>
                    </a:cubicBezTo>
                    <a:close/>
                  </a:path>
                </a:pathLst>
              </a:custGeom>
              <a:solidFill>
                <a:srgbClr val="0D0D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任意多边形: 形状 24"/>
              <p:cNvSpPr/>
              <p:nvPr/>
            </p:nvSpPr>
            <p:spPr bwMode="auto">
              <a:xfrm>
                <a:off x="5463068" y="4104148"/>
                <a:ext cx="591628" cy="1122764"/>
              </a:xfrm>
              <a:custGeom>
                <a:avLst/>
                <a:gdLst>
                  <a:gd name="T0" fmla="*/ 699 w 832"/>
                  <a:gd name="T1" fmla="*/ 743 h 1576"/>
                  <a:gd name="T2" fmla="*/ 720 w 832"/>
                  <a:gd name="T3" fmla="*/ 55 h 1576"/>
                  <a:gd name="T4" fmla="*/ 489 w 832"/>
                  <a:gd name="T5" fmla="*/ 5 h 1576"/>
                  <a:gd name="T6" fmla="*/ 274 w 832"/>
                  <a:gd name="T7" fmla="*/ 98 h 1576"/>
                  <a:gd name="T8" fmla="*/ 271 w 832"/>
                  <a:gd name="T9" fmla="*/ 97 h 1576"/>
                  <a:gd name="T10" fmla="*/ 258 w 832"/>
                  <a:gd name="T11" fmla="*/ 59 h 1576"/>
                  <a:gd name="T12" fmla="*/ 138 w 832"/>
                  <a:gd name="T13" fmla="*/ 66 h 1576"/>
                  <a:gd name="T14" fmla="*/ 0 w 832"/>
                  <a:gd name="T15" fmla="*/ 126 h 1576"/>
                  <a:gd name="T16" fmla="*/ 126 w 832"/>
                  <a:gd name="T17" fmla="*/ 249 h 1576"/>
                  <a:gd name="T18" fmla="*/ 250 w 832"/>
                  <a:gd name="T19" fmla="*/ 678 h 1576"/>
                  <a:gd name="T20" fmla="*/ 237 w 832"/>
                  <a:gd name="T21" fmla="*/ 1102 h 1576"/>
                  <a:gd name="T22" fmla="*/ 830 w 832"/>
                  <a:gd name="T23" fmla="*/ 1335 h 1576"/>
                  <a:gd name="T24" fmla="*/ 699 w 832"/>
                  <a:gd name="T25" fmla="*/ 743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2" h="1576">
                    <a:moveTo>
                      <a:pt x="699" y="743"/>
                    </a:moveTo>
                    <a:cubicBezTo>
                      <a:pt x="720" y="633"/>
                      <a:pt x="790" y="196"/>
                      <a:pt x="720" y="55"/>
                    </a:cubicBezTo>
                    <a:cubicBezTo>
                      <a:pt x="695" y="5"/>
                      <a:pt x="597" y="0"/>
                      <a:pt x="489" y="5"/>
                    </a:cubicBezTo>
                    <a:cubicBezTo>
                      <a:pt x="455" y="26"/>
                      <a:pt x="327" y="108"/>
                      <a:pt x="274" y="98"/>
                    </a:cubicBezTo>
                    <a:cubicBezTo>
                      <a:pt x="274" y="98"/>
                      <a:pt x="273" y="98"/>
                      <a:pt x="271" y="97"/>
                    </a:cubicBezTo>
                    <a:cubicBezTo>
                      <a:pt x="247" y="91"/>
                      <a:pt x="237" y="74"/>
                      <a:pt x="258" y="59"/>
                    </a:cubicBezTo>
                    <a:cubicBezTo>
                      <a:pt x="258" y="59"/>
                      <a:pt x="205" y="54"/>
                      <a:pt x="138" y="66"/>
                    </a:cubicBezTo>
                    <a:cubicBezTo>
                      <a:pt x="101" y="73"/>
                      <a:pt x="0" y="126"/>
                      <a:pt x="0" y="126"/>
                    </a:cubicBezTo>
                    <a:cubicBezTo>
                      <a:pt x="0" y="126"/>
                      <a:pt x="50" y="218"/>
                      <a:pt x="126" y="249"/>
                    </a:cubicBezTo>
                    <a:cubicBezTo>
                      <a:pt x="113" y="364"/>
                      <a:pt x="132" y="414"/>
                      <a:pt x="250" y="678"/>
                    </a:cubicBezTo>
                    <a:cubicBezTo>
                      <a:pt x="350" y="901"/>
                      <a:pt x="237" y="1102"/>
                      <a:pt x="237" y="1102"/>
                    </a:cubicBezTo>
                    <a:cubicBezTo>
                      <a:pt x="237" y="1102"/>
                      <a:pt x="826" y="1576"/>
                      <a:pt x="830" y="1335"/>
                    </a:cubicBezTo>
                    <a:cubicBezTo>
                      <a:pt x="832" y="1153"/>
                      <a:pt x="671" y="883"/>
                      <a:pt x="699" y="743"/>
                    </a:cubicBezTo>
                    <a:close/>
                  </a:path>
                </a:pathLst>
              </a:custGeom>
              <a:solidFill>
                <a:srgbClr val="A8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任意多边形: 形状 25"/>
              <p:cNvSpPr/>
              <p:nvPr/>
            </p:nvSpPr>
            <p:spPr bwMode="auto">
              <a:xfrm>
                <a:off x="5165042" y="4326930"/>
                <a:ext cx="801132" cy="969324"/>
              </a:xfrm>
              <a:custGeom>
                <a:avLst/>
                <a:gdLst>
                  <a:gd name="T0" fmla="*/ 626 w 1127"/>
                  <a:gd name="T1" fmla="*/ 1305 h 1362"/>
                  <a:gd name="T2" fmla="*/ 547 w 1127"/>
                  <a:gd name="T3" fmla="*/ 1257 h 1362"/>
                  <a:gd name="T4" fmla="*/ 538 w 1127"/>
                  <a:gd name="T5" fmla="*/ 1244 h 1362"/>
                  <a:gd name="T6" fmla="*/ 293 w 1127"/>
                  <a:gd name="T7" fmla="*/ 499 h 1362"/>
                  <a:gd name="T8" fmla="*/ 89 w 1127"/>
                  <a:gd name="T9" fmla="*/ 313 h 1362"/>
                  <a:gd name="T10" fmla="*/ 258 w 1127"/>
                  <a:gd name="T11" fmla="*/ 9 h 1362"/>
                  <a:gd name="T12" fmla="*/ 956 w 1127"/>
                  <a:gd name="T13" fmla="*/ 918 h 1362"/>
                  <a:gd name="T14" fmla="*/ 626 w 1127"/>
                  <a:gd name="T15" fmla="*/ 1305 h 13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7" h="1362">
                    <a:moveTo>
                      <a:pt x="626" y="1305"/>
                    </a:moveTo>
                    <a:cubicBezTo>
                      <a:pt x="594" y="1302"/>
                      <a:pt x="565" y="1284"/>
                      <a:pt x="547" y="1257"/>
                    </a:cubicBezTo>
                    <a:cubicBezTo>
                      <a:pt x="544" y="1253"/>
                      <a:pt x="541" y="1248"/>
                      <a:pt x="538" y="1244"/>
                    </a:cubicBezTo>
                    <a:cubicBezTo>
                      <a:pt x="470" y="1142"/>
                      <a:pt x="444" y="831"/>
                      <a:pt x="293" y="499"/>
                    </a:cubicBezTo>
                    <a:cubicBezTo>
                      <a:pt x="257" y="419"/>
                      <a:pt x="125" y="404"/>
                      <a:pt x="89" y="313"/>
                    </a:cubicBezTo>
                    <a:cubicBezTo>
                      <a:pt x="89" y="313"/>
                      <a:pt x="0" y="17"/>
                      <a:pt x="258" y="9"/>
                    </a:cubicBezTo>
                    <a:cubicBezTo>
                      <a:pt x="516" y="0"/>
                      <a:pt x="950" y="831"/>
                      <a:pt x="956" y="918"/>
                    </a:cubicBezTo>
                    <a:cubicBezTo>
                      <a:pt x="963" y="1003"/>
                      <a:pt x="1127" y="1362"/>
                      <a:pt x="626" y="1305"/>
                    </a:cubicBezTo>
                    <a:close/>
                  </a:path>
                </a:pathLst>
              </a:custGeom>
              <a:solidFill>
                <a:srgbClr val="E757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任意多边形: 形状 26"/>
              <p:cNvSpPr/>
              <p:nvPr/>
            </p:nvSpPr>
            <p:spPr bwMode="auto">
              <a:xfrm>
                <a:off x="4880292" y="5114783"/>
                <a:ext cx="271470" cy="135735"/>
              </a:xfrm>
              <a:custGeom>
                <a:avLst/>
                <a:gdLst>
                  <a:gd name="T0" fmla="*/ 0 w 381"/>
                  <a:gd name="T1" fmla="*/ 191 h 191"/>
                  <a:gd name="T2" fmla="*/ 367 w 381"/>
                  <a:gd name="T3" fmla="*/ 191 h 191"/>
                  <a:gd name="T4" fmla="*/ 357 w 381"/>
                  <a:gd name="T5" fmla="*/ 92 h 191"/>
                  <a:gd name="T6" fmla="*/ 359 w 381"/>
                  <a:gd name="T7" fmla="*/ 7 h 191"/>
                  <a:gd name="T8" fmla="*/ 297 w 381"/>
                  <a:gd name="T9" fmla="*/ 19 h 191"/>
                  <a:gd name="T10" fmla="*/ 243 w 381"/>
                  <a:gd name="T11" fmla="*/ 0 h 191"/>
                  <a:gd name="T12" fmla="*/ 138 w 381"/>
                  <a:gd name="T13" fmla="*/ 110 h 191"/>
                  <a:gd name="T14" fmla="*/ 0 w 381"/>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191">
                    <a:moveTo>
                      <a:pt x="0" y="191"/>
                    </a:moveTo>
                    <a:cubicBezTo>
                      <a:pt x="367" y="191"/>
                      <a:pt x="367" y="191"/>
                      <a:pt x="367" y="191"/>
                    </a:cubicBezTo>
                    <a:cubicBezTo>
                      <a:pt x="367" y="191"/>
                      <a:pt x="381" y="132"/>
                      <a:pt x="357" y="92"/>
                    </a:cubicBezTo>
                    <a:cubicBezTo>
                      <a:pt x="335" y="57"/>
                      <a:pt x="343" y="37"/>
                      <a:pt x="359" y="7"/>
                    </a:cubicBezTo>
                    <a:cubicBezTo>
                      <a:pt x="343" y="14"/>
                      <a:pt x="321" y="21"/>
                      <a:pt x="297" y="19"/>
                    </a:cubicBezTo>
                    <a:cubicBezTo>
                      <a:pt x="279" y="18"/>
                      <a:pt x="260" y="10"/>
                      <a:pt x="243" y="0"/>
                    </a:cubicBezTo>
                    <a:cubicBezTo>
                      <a:pt x="227" y="18"/>
                      <a:pt x="159" y="95"/>
                      <a:pt x="138" y="110"/>
                    </a:cubicBezTo>
                    <a:cubicBezTo>
                      <a:pt x="114" y="127"/>
                      <a:pt x="7" y="121"/>
                      <a:pt x="0" y="191"/>
                    </a:cubicBezTo>
                    <a:close/>
                  </a:path>
                </a:pathLst>
              </a:custGeom>
              <a:solidFill>
                <a:srgbClr val="9E33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任意多边形: 形状 27"/>
              <p:cNvSpPr/>
              <p:nvPr/>
            </p:nvSpPr>
            <p:spPr bwMode="auto">
              <a:xfrm>
                <a:off x="5461592" y="4225128"/>
                <a:ext cx="504580" cy="439663"/>
              </a:xfrm>
              <a:custGeom>
                <a:avLst/>
                <a:gdLst>
                  <a:gd name="T0" fmla="*/ 661 w 709"/>
                  <a:gd name="T1" fmla="*/ 0 h 617"/>
                  <a:gd name="T2" fmla="*/ 399 w 709"/>
                  <a:gd name="T3" fmla="*/ 526 h 617"/>
                  <a:gd name="T4" fmla="*/ 251 w 709"/>
                  <a:gd name="T5" fmla="*/ 91 h 617"/>
                  <a:gd name="T6" fmla="*/ 661 w 709"/>
                  <a:gd name="T7" fmla="*/ 0 h 617"/>
                </a:gdLst>
                <a:ahLst/>
                <a:cxnLst>
                  <a:cxn ang="0">
                    <a:pos x="T0" y="T1"/>
                  </a:cxn>
                  <a:cxn ang="0">
                    <a:pos x="T2" y="T3"/>
                  </a:cxn>
                  <a:cxn ang="0">
                    <a:pos x="T4" y="T5"/>
                  </a:cxn>
                  <a:cxn ang="0">
                    <a:pos x="T6" y="T7"/>
                  </a:cxn>
                </a:cxnLst>
                <a:rect l="0" t="0" r="r" b="b"/>
                <a:pathLst>
                  <a:path w="709" h="617">
                    <a:moveTo>
                      <a:pt x="661" y="0"/>
                    </a:moveTo>
                    <a:cubicBezTo>
                      <a:pt x="661" y="0"/>
                      <a:pt x="709" y="435"/>
                      <a:pt x="399" y="526"/>
                    </a:cubicBezTo>
                    <a:cubicBezTo>
                      <a:pt x="88" y="617"/>
                      <a:pt x="0" y="126"/>
                      <a:pt x="251" y="91"/>
                    </a:cubicBezTo>
                    <a:cubicBezTo>
                      <a:pt x="501" y="55"/>
                      <a:pt x="661" y="0"/>
                      <a:pt x="661" y="0"/>
                    </a:cubicBezTo>
                    <a:close/>
                  </a:path>
                </a:pathLst>
              </a:custGeom>
              <a:solidFill>
                <a:srgbClr val="9E33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任意多边形: 形状 28"/>
              <p:cNvSpPr/>
              <p:nvPr/>
            </p:nvSpPr>
            <p:spPr bwMode="auto">
              <a:xfrm>
                <a:off x="5001275" y="4306275"/>
                <a:ext cx="448516" cy="851294"/>
              </a:xfrm>
              <a:custGeom>
                <a:avLst/>
                <a:gdLst>
                  <a:gd name="T0" fmla="*/ 310 w 631"/>
                  <a:gd name="T1" fmla="*/ 122 h 1195"/>
                  <a:gd name="T2" fmla="*/ 49 w 631"/>
                  <a:gd name="T3" fmla="*/ 1067 h 1195"/>
                  <a:gd name="T4" fmla="*/ 174 w 631"/>
                  <a:gd name="T5" fmla="*/ 1195 h 1195"/>
                  <a:gd name="T6" fmla="*/ 254 w 631"/>
                  <a:gd name="T7" fmla="*/ 1136 h 1195"/>
                  <a:gd name="T8" fmla="*/ 629 w 631"/>
                  <a:gd name="T9" fmla="*/ 456 h 1195"/>
                  <a:gd name="T10" fmla="*/ 541 w 631"/>
                  <a:gd name="T11" fmla="*/ 36 h 1195"/>
                  <a:gd name="T12" fmla="*/ 310 w 631"/>
                  <a:gd name="T13" fmla="*/ 122 h 1195"/>
                </a:gdLst>
                <a:ahLst/>
                <a:cxnLst>
                  <a:cxn ang="0">
                    <a:pos x="T0" y="T1"/>
                  </a:cxn>
                  <a:cxn ang="0">
                    <a:pos x="T2" y="T3"/>
                  </a:cxn>
                  <a:cxn ang="0">
                    <a:pos x="T4" y="T5"/>
                  </a:cxn>
                  <a:cxn ang="0">
                    <a:pos x="T6" y="T7"/>
                  </a:cxn>
                  <a:cxn ang="0">
                    <a:pos x="T8" y="T9"/>
                  </a:cxn>
                  <a:cxn ang="0">
                    <a:pos x="T10" y="T11"/>
                  </a:cxn>
                  <a:cxn ang="0">
                    <a:pos x="T12" y="T13"/>
                  </a:cxn>
                </a:cxnLst>
                <a:rect l="0" t="0" r="r" b="b"/>
                <a:pathLst>
                  <a:path w="631" h="1195">
                    <a:moveTo>
                      <a:pt x="310" y="122"/>
                    </a:moveTo>
                    <a:cubicBezTo>
                      <a:pt x="288" y="288"/>
                      <a:pt x="202" y="811"/>
                      <a:pt x="49" y="1067"/>
                    </a:cubicBezTo>
                    <a:cubicBezTo>
                      <a:pt x="0" y="1149"/>
                      <a:pt x="173" y="1195"/>
                      <a:pt x="174" y="1195"/>
                    </a:cubicBezTo>
                    <a:cubicBezTo>
                      <a:pt x="197" y="1189"/>
                      <a:pt x="236" y="1152"/>
                      <a:pt x="254" y="1136"/>
                    </a:cubicBezTo>
                    <a:cubicBezTo>
                      <a:pt x="377" y="1024"/>
                      <a:pt x="629" y="709"/>
                      <a:pt x="629" y="456"/>
                    </a:cubicBezTo>
                    <a:cubicBezTo>
                      <a:pt x="629" y="332"/>
                      <a:pt x="631" y="96"/>
                      <a:pt x="541" y="36"/>
                    </a:cubicBezTo>
                    <a:cubicBezTo>
                      <a:pt x="486" y="0"/>
                      <a:pt x="319" y="56"/>
                      <a:pt x="310" y="122"/>
                    </a:cubicBezTo>
                    <a:close/>
                  </a:path>
                </a:pathLst>
              </a:custGeom>
              <a:solidFill>
                <a:srgbClr val="E757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任意多边形: 形状 29"/>
              <p:cNvSpPr/>
              <p:nvPr/>
            </p:nvSpPr>
            <p:spPr bwMode="auto">
              <a:xfrm>
                <a:off x="5300777" y="4313652"/>
                <a:ext cx="864573" cy="998832"/>
              </a:xfrm>
              <a:custGeom>
                <a:avLst/>
                <a:gdLst>
                  <a:gd name="T0" fmla="*/ 654 w 1216"/>
                  <a:gd name="T1" fmla="*/ 1318 h 1404"/>
                  <a:gd name="T2" fmla="*/ 616 w 1216"/>
                  <a:gd name="T3" fmla="*/ 1263 h 1404"/>
                  <a:gd name="T4" fmla="*/ 519 w 1216"/>
                  <a:gd name="T5" fmla="*/ 1028 h 1404"/>
                  <a:gd name="T6" fmla="*/ 373 w 1216"/>
                  <a:gd name="T7" fmla="*/ 630 h 1404"/>
                  <a:gd name="T8" fmla="*/ 314 w 1216"/>
                  <a:gd name="T9" fmla="*/ 494 h 1404"/>
                  <a:gd name="T10" fmla="*/ 141 w 1216"/>
                  <a:gd name="T11" fmla="*/ 334 h 1404"/>
                  <a:gd name="T12" fmla="*/ 258 w 1216"/>
                  <a:gd name="T13" fmla="*/ 9 h 1404"/>
                  <a:gd name="T14" fmla="*/ 1035 w 1216"/>
                  <a:gd name="T15" fmla="*/ 937 h 1404"/>
                  <a:gd name="T16" fmla="*/ 654 w 1216"/>
                  <a:gd name="T17" fmla="*/ 1318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6" h="1404">
                    <a:moveTo>
                      <a:pt x="654" y="1318"/>
                    </a:moveTo>
                    <a:cubicBezTo>
                      <a:pt x="654" y="1318"/>
                      <a:pt x="640" y="1299"/>
                      <a:pt x="616" y="1263"/>
                    </a:cubicBezTo>
                    <a:cubicBezTo>
                      <a:pt x="588" y="1220"/>
                      <a:pt x="557" y="1136"/>
                      <a:pt x="519" y="1028"/>
                    </a:cubicBezTo>
                    <a:cubicBezTo>
                      <a:pt x="479" y="914"/>
                      <a:pt x="432" y="775"/>
                      <a:pt x="373" y="630"/>
                    </a:cubicBezTo>
                    <a:cubicBezTo>
                      <a:pt x="354" y="585"/>
                      <a:pt x="335" y="540"/>
                      <a:pt x="314" y="494"/>
                    </a:cubicBezTo>
                    <a:cubicBezTo>
                      <a:pt x="278" y="414"/>
                      <a:pt x="177" y="425"/>
                      <a:pt x="141" y="334"/>
                    </a:cubicBezTo>
                    <a:cubicBezTo>
                      <a:pt x="141" y="334"/>
                      <a:pt x="0" y="17"/>
                      <a:pt x="258" y="9"/>
                    </a:cubicBezTo>
                    <a:cubicBezTo>
                      <a:pt x="516" y="0"/>
                      <a:pt x="1007" y="855"/>
                      <a:pt x="1035" y="937"/>
                    </a:cubicBezTo>
                    <a:cubicBezTo>
                      <a:pt x="1066" y="1028"/>
                      <a:pt x="1216" y="1404"/>
                      <a:pt x="654" y="1318"/>
                    </a:cubicBezTo>
                    <a:close/>
                  </a:path>
                </a:pathLst>
              </a:custGeom>
              <a:solidFill>
                <a:srgbClr val="FA72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任意多边形: 形状 30"/>
              <p:cNvSpPr/>
              <p:nvPr/>
            </p:nvSpPr>
            <p:spPr bwMode="auto">
              <a:xfrm>
                <a:off x="5072093" y="5114783"/>
                <a:ext cx="271470" cy="135735"/>
              </a:xfrm>
              <a:custGeom>
                <a:avLst/>
                <a:gdLst>
                  <a:gd name="T0" fmla="*/ 0 w 381"/>
                  <a:gd name="T1" fmla="*/ 191 h 191"/>
                  <a:gd name="T2" fmla="*/ 368 w 381"/>
                  <a:gd name="T3" fmla="*/ 191 h 191"/>
                  <a:gd name="T4" fmla="*/ 357 w 381"/>
                  <a:gd name="T5" fmla="*/ 92 h 191"/>
                  <a:gd name="T6" fmla="*/ 360 w 381"/>
                  <a:gd name="T7" fmla="*/ 7 h 191"/>
                  <a:gd name="T8" fmla="*/ 298 w 381"/>
                  <a:gd name="T9" fmla="*/ 19 h 191"/>
                  <a:gd name="T10" fmla="*/ 243 w 381"/>
                  <a:gd name="T11" fmla="*/ 0 h 191"/>
                  <a:gd name="T12" fmla="*/ 139 w 381"/>
                  <a:gd name="T13" fmla="*/ 110 h 191"/>
                  <a:gd name="T14" fmla="*/ 0 w 381"/>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191">
                    <a:moveTo>
                      <a:pt x="0" y="191"/>
                    </a:moveTo>
                    <a:cubicBezTo>
                      <a:pt x="368" y="191"/>
                      <a:pt x="368" y="191"/>
                      <a:pt x="368" y="191"/>
                    </a:cubicBezTo>
                    <a:cubicBezTo>
                      <a:pt x="368" y="191"/>
                      <a:pt x="381" y="132"/>
                      <a:pt x="357" y="92"/>
                    </a:cubicBezTo>
                    <a:cubicBezTo>
                      <a:pt x="336" y="57"/>
                      <a:pt x="344" y="37"/>
                      <a:pt x="360" y="7"/>
                    </a:cubicBezTo>
                    <a:cubicBezTo>
                      <a:pt x="343" y="14"/>
                      <a:pt x="322" y="21"/>
                      <a:pt x="298" y="19"/>
                    </a:cubicBezTo>
                    <a:cubicBezTo>
                      <a:pt x="280" y="18"/>
                      <a:pt x="260" y="10"/>
                      <a:pt x="243" y="0"/>
                    </a:cubicBezTo>
                    <a:cubicBezTo>
                      <a:pt x="228" y="18"/>
                      <a:pt x="160" y="95"/>
                      <a:pt x="139" y="110"/>
                    </a:cubicBezTo>
                    <a:cubicBezTo>
                      <a:pt x="115" y="127"/>
                      <a:pt x="8" y="121"/>
                      <a:pt x="0" y="191"/>
                    </a:cubicBezTo>
                    <a:close/>
                  </a:path>
                </a:pathLst>
              </a:custGeom>
              <a:solidFill>
                <a:srgbClr val="A8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任意多边形: 形状 31"/>
              <p:cNvSpPr/>
              <p:nvPr/>
            </p:nvSpPr>
            <p:spPr bwMode="auto">
              <a:xfrm>
                <a:off x="5566345" y="4586597"/>
                <a:ext cx="171144" cy="458844"/>
              </a:xfrm>
              <a:custGeom>
                <a:avLst/>
                <a:gdLst>
                  <a:gd name="T0" fmla="*/ 146 w 240"/>
                  <a:gd name="T1" fmla="*/ 643 h 643"/>
                  <a:gd name="T2" fmla="*/ 0 w 240"/>
                  <a:gd name="T3" fmla="*/ 245 h 643"/>
                  <a:gd name="T4" fmla="*/ 104 w 240"/>
                  <a:gd name="T5" fmla="*/ 0 h 643"/>
                  <a:gd name="T6" fmla="*/ 146 w 240"/>
                  <a:gd name="T7" fmla="*/ 643 h 643"/>
                </a:gdLst>
                <a:ahLst/>
                <a:cxnLst>
                  <a:cxn ang="0">
                    <a:pos x="T0" y="T1"/>
                  </a:cxn>
                  <a:cxn ang="0">
                    <a:pos x="T2" y="T3"/>
                  </a:cxn>
                  <a:cxn ang="0">
                    <a:pos x="T4" y="T5"/>
                  </a:cxn>
                  <a:cxn ang="0">
                    <a:pos x="T6" y="T7"/>
                  </a:cxn>
                </a:cxnLst>
                <a:rect l="0" t="0" r="r" b="b"/>
                <a:pathLst>
                  <a:path w="240" h="643">
                    <a:moveTo>
                      <a:pt x="146" y="643"/>
                    </a:moveTo>
                    <a:cubicBezTo>
                      <a:pt x="106" y="529"/>
                      <a:pt x="59" y="390"/>
                      <a:pt x="0" y="245"/>
                    </a:cubicBezTo>
                    <a:cubicBezTo>
                      <a:pt x="15" y="135"/>
                      <a:pt x="48" y="39"/>
                      <a:pt x="104" y="0"/>
                    </a:cubicBezTo>
                    <a:cubicBezTo>
                      <a:pt x="104" y="0"/>
                      <a:pt x="240" y="421"/>
                      <a:pt x="146" y="643"/>
                    </a:cubicBezTo>
                    <a:close/>
                  </a:path>
                </a:pathLst>
              </a:custGeom>
              <a:solidFill>
                <a:srgbClr val="ED69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任意多边形: 形状 32"/>
              <p:cNvSpPr/>
              <p:nvPr/>
            </p:nvSpPr>
            <p:spPr bwMode="auto">
              <a:xfrm>
                <a:off x="5193073" y="4313652"/>
                <a:ext cx="447041" cy="843917"/>
              </a:xfrm>
              <a:custGeom>
                <a:avLst/>
                <a:gdLst>
                  <a:gd name="T0" fmla="*/ 255 w 628"/>
                  <a:gd name="T1" fmla="*/ 101 h 1186"/>
                  <a:gd name="T2" fmla="*/ 49 w 628"/>
                  <a:gd name="T3" fmla="*/ 1058 h 1186"/>
                  <a:gd name="T4" fmla="*/ 174 w 628"/>
                  <a:gd name="T5" fmla="*/ 1186 h 1186"/>
                  <a:gd name="T6" fmla="*/ 253 w 628"/>
                  <a:gd name="T7" fmla="*/ 1127 h 1186"/>
                  <a:gd name="T8" fmla="*/ 628 w 628"/>
                  <a:gd name="T9" fmla="*/ 447 h 1186"/>
                  <a:gd name="T10" fmla="*/ 394 w 628"/>
                  <a:gd name="T11" fmla="*/ 37 h 1186"/>
                  <a:gd name="T12" fmla="*/ 255 w 628"/>
                  <a:gd name="T13" fmla="*/ 101 h 1186"/>
                </a:gdLst>
                <a:ahLst/>
                <a:cxnLst>
                  <a:cxn ang="0">
                    <a:pos x="T0" y="T1"/>
                  </a:cxn>
                  <a:cxn ang="0">
                    <a:pos x="T2" y="T3"/>
                  </a:cxn>
                  <a:cxn ang="0">
                    <a:pos x="T4" y="T5"/>
                  </a:cxn>
                  <a:cxn ang="0">
                    <a:pos x="T6" y="T7"/>
                  </a:cxn>
                  <a:cxn ang="0">
                    <a:pos x="T8" y="T9"/>
                  </a:cxn>
                  <a:cxn ang="0">
                    <a:pos x="T10" y="T11"/>
                  </a:cxn>
                  <a:cxn ang="0">
                    <a:pos x="T12" y="T13"/>
                  </a:cxn>
                </a:cxnLst>
                <a:rect l="0" t="0" r="r" b="b"/>
                <a:pathLst>
                  <a:path w="628" h="1186">
                    <a:moveTo>
                      <a:pt x="255" y="101"/>
                    </a:moveTo>
                    <a:cubicBezTo>
                      <a:pt x="233" y="267"/>
                      <a:pt x="201" y="802"/>
                      <a:pt x="49" y="1058"/>
                    </a:cubicBezTo>
                    <a:cubicBezTo>
                      <a:pt x="0" y="1140"/>
                      <a:pt x="173" y="1186"/>
                      <a:pt x="174" y="1186"/>
                    </a:cubicBezTo>
                    <a:cubicBezTo>
                      <a:pt x="197" y="1180"/>
                      <a:pt x="236" y="1143"/>
                      <a:pt x="253" y="1127"/>
                    </a:cubicBezTo>
                    <a:cubicBezTo>
                      <a:pt x="377" y="1015"/>
                      <a:pt x="628" y="700"/>
                      <a:pt x="628" y="447"/>
                    </a:cubicBezTo>
                    <a:cubicBezTo>
                      <a:pt x="628" y="323"/>
                      <a:pt x="483" y="97"/>
                      <a:pt x="394" y="37"/>
                    </a:cubicBezTo>
                    <a:cubicBezTo>
                      <a:pt x="338" y="0"/>
                      <a:pt x="264" y="35"/>
                      <a:pt x="255" y="101"/>
                    </a:cubicBezTo>
                    <a:close/>
                  </a:path>
                </a:pathLst>
              </a:custGeom>
              <a:solidFill>
                <a:srgbClr val="FA72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任意多边形: 形状 33"/>
              <p:cNvSpPr/>
              <p:nvPr/>
            </p:nvSpPr>
            <p:spPr bwMode="auto">
              <a:xfrm>
                <a:off x="4790295" y="3989069"/>
                <a:ext cx="404254" cy="298026"/>
              </a:xfrm>
              <a:custGeom>
                <a:avLst/>
                <a:gdLst>
                  <a:gd name="T0" fmla="*/ 26 w 568"/>
                  <a:gd name="T1" fmla="*/ 41 h 419"/>
                  <a:gd name="T2" fmla="*/ 403 w 568"/>
                  <a:gd name="T3" fmla="*/ 1 h 419"/>
                  <a:gd name="T4" fmla="*/ 428 w 568"/>
                  <a:gd name="T5" fmla="*/ 17 h 419"/>
                  <a:gd name="T6" fmla="*/ 563 w 568"/>
                  <a:gd name="T7" fmla="*/ 371 h 419"/>
                  <a:gd name="T8" fmla="*/ 541 w 568"/>
                  <a:gd name="T9" fmla="*/ 403 h 419"/>
                  <a:gd name="T10" fmla="*/ 167 w 568"/>
                  <a:gd name="T11" fmla="*/ 419 h 419"/>
                  <a:gd name="T12" fmla="*/ 144 w 568"/>
                  <a:gd name="T13" fmla="*/ 404 h 419"/>
                  <a:gd name="T14" fmla="*/ 7 w 568"/>
                  <a:gd name="T15" fmla="*/ 75 h 419"/>
                  <a:gd name="T16" fmla="*/ 26 w 568"/>
                  <a:gd name="T17" fmla="*/ 41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419">
                    <a:moveTo>
                      <a:pt x="26" y="41"/>
                    </a:moveTo>
                    <a:cubicBezTo>
                      <a:pt x="403" y="1"/>
                      <a:pt x="403" y="1"/>
                      <a:pt x="403" y="1"/>
                    </a:cubicBezTo>
                    <a:cubicBezTo>
                      <a:pt x="414" y="0"/>
                      <a:pt x="424" y="7"/>
                      <a:pt x="428" y="17"/>
                    </a:cubicBezTo>
                    <a:cubicBezTo>
                      <a:pt x="563" y="371"/>
                      <a:pt x="563" y="371"/>
                      <a:pt x="563" y="371"/>
                    </a:cubicBezTo>
                    <a:cubicBezTo>
                      <a:pt x="568" y="386"/>
                      <a:pt x="557" y="403"/>
                      <a:pt x="541" y="403"/>
                    </a:cubicBezTo>
                    <a:cubicBezTo>
                      <a:pt x="167" y="419"/>
                      <a:pt x="167" y="419"/>
                      <a:pt x="167" y="419"/>
                    </a:cubicBezTo>
                    <a:cubicBezTo>
                      <a:pt x="157" y="419"/>
                      <a:pt x="148" y="413"/>
                      <a:pt x="144" y="404"/>
                    </a:cubicBezTo>
                    <a:cubicBezTo>
                      <a:pt x="7" y="75"/>
                      <a:pt x="7" y="75"/>
                      <a:pt x="7" y="75"/>
                    </a:cubicBezTo>
                    <a:cubicBezTo>
                      <a:pt x="0" y="60"/>
                      <a:pt x="10" y="43"/>
                      <a:pt x="26" y="41"/>
                    </a:cubicBezTo>
                    <a:close/>
                  </a:path>
                </a:pathLst>
              </a:custGeom>
              <a:solidFill>
                <a:srgbClr val="9E33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任意多边形: 形状 34"/>
              <p:cNvSpPr/>
              <p:nvPr/>
            </p:nvSpPr>
            <p:spPr bwMode="auto">
              <a:xfrm>
                <a:off x="4768164" y="3992019"/>
                <a:ext cx="402779" cy="298026"/>
              </a:xfrm>
              <a:custGeom>
                <a:avLst/>
                <a:gdLst>
                  <a:gd name="T0" fmla="*/ 26 w 568"/>
                  <a:gd name="T1" fmla="*/ 41 h 418"/>
                  <a:gd name="T2" fmla="*/ 402 w 568"/>
                  <a:gd name="T3" fmla="*/ 1 h 418"/>
                  <a:gd name="T4" fmla="*/ 427 w 568"/>
                  <a:gd name="T5" fmla="*/ 16 h 418"/>
                  <a:gd name="T6" fmla="*/ 562 w 568"/>
                  <a:gd name="T7" fmla="*/ 370 h 418"/>
                  <a:gd name="T8" fmla="*/ 540 w 568"/>
                  <a:gd name="T9" fmla="*/ 403 h 418"/>
                  <a:gd name="T10" fmla="*/ 167 w 568"/>
                  <a:gd name="T11" fmla="*/ 418 h 418"/>
                  <a:gd name="T12" fmla="*/ 143 w 568"/>
                  <a:gd name="T13" fmla="*/ 403 h 418"/>
                  <a:gd name="T14" fmla="*/ 6 w 568"/>
                  <a:gd name="T15" fmla="*/ 74 h 418"/>
                  <a:gd name="T16" fmla="*/ 26 w 568"/>
                  <a:gd name="T17"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418">
                    <a:moveTo>
                      <a:pt x="26" y="41"/>
                    </a:moveTo>
                    <a:cubicBezTo>
                      <a:pt x="402" y="1"/>
                      <a:pt x="402" y="1"/>
                      <a:pt x="402" y="1"/>
                    </a:cubicBezTo>
                    <a:cubicBezTo>
                      <a:pt x="413" y="0"/>
                      <a:pt x="423" y="6"/>
                      <a:pt x="427" y="16"/>
                    </a:cubicBezTo>
                    <a:cubicBezTo>
                      <a:pt x="562" y="370"/>
                      <a:pt x="562" y="370"/>
                      <a:pt x="562" y="370"/>
                    </a:cubicBezTo>
                    <a:cubicBezTo>
                      <a:pt x="568" y="385"/>
                      <a:pt x="557" y="402"/>
                      <a:pt x="540" y="403"/>
                    </a:cubicBezTo>
                    <a:cubicBezTo>
                      <a:pt x="167" y="418"/>
                      <a:pt x="167" y="418"/>
                      <a:pt x="167" y="418"/>
                    </a:cubicBezTo>
                    <a:cubicBezTo>
                      <a:pt x="157" y="418"/>
                      <a:pt x="147" y="412"/>
                      <a:pt x="143" y="403"/>
                    </a:cubicBezTo>
                    <a:cubicBezTo>
                      <a:pt x="6" y="74"/>
                      <a:pt x="6" y="74"/>
                      <a:pt x="6" y="74"/>
                    </a:cubicBezTo>
                    <a:cubicBezTo>
                      <a:pt x="0" y="59"/>
                      <a:pt x="10" y="42"/>
                      <a:pt x="26" y="41"/>
                    </a:cubicBezTo>
                    <a:close/>
                  </a:path>
                </a:pathLst>
              </a:custGeom>
              <a:solidFill>
                <a:srgbClr val="A8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任意多边形: 形状 35"/>
              <p:cNvSpPr/>
              <p:nvPr/>
            </p:nvSpPr>
            <p:spPr bwMode="auto">
              <a:xfrm>
                <a:off x="4930456" y="4123327"/>
                <a:ext cx="39835" cy="32459"/>
              </a:xfrm>
              <a:custGeom>
                <a:avLst/>
                <a:gdLst>
                  <a:gd name="T0" fmla="*/ 4 w 55"/>
                  <a:gd name="T1" fmla="*/ 23 h 46"/>
                  <a:gd name="T2" fmla="*/ 19 w 55"/>
                  <a:gd name="T3" fmla="*/ 0 h 46"/>
                  <a:gd name="T4" fmla="*/ 50 w 55"/>
                  <a:gd name="T5" fmla="*/ 23 h 46"/>
                  <a:gd name="T6" fmla="*/ 35 w 55"/>
                  <a:gd name="T7" fmla="*/ 46 h 46"/>
                  <a:gd name="T8" fmla="*/ 4 w 55"/>
                  <a:gd name="T9" fmla="*/ 23 h 46"/>
                </a:gdLst>
                <a:ahLst/>
                <a:cxnLst>
                  <a:cxn ang="0">
                    <a:pos x="T0" y="T1"/>
                  </a:cxn>
                  <a:cxn ang="0">
                    <a:pos x="T2" y="T3"/>
                  </a:cxn>
                  <a:cxn ang="0">
                    <a:pos x="T4" y="T5"/>
                  </a:cxn>
                  <a:cxn ang="0">
                    <a:pos x="T6" y="T7"/>
                  </a:cxn>
                  <a:cxn ang="0">
                    <a:pos x="T8" y="T9"/>
                  </a:cxn>
                </a:cxnLst>
                <a:rect l="0" t="0" r="r" b="b"/>
                <a:pathLst>
                  <a:path w="55" h="46">
                    <a:moveTo>
                      <a:pt x="4" y="23"/>
                    </a:moveTo>
                    <a:cubicBezTo>
                      <a:pt x="0" y="10"/>
                      <a:pt x="6" y="0"/>
                      <a:pt x="19" y="0"/>
                    </a:cubicBezTo>
                    <a:cubicBezTo>
                      <a:pt x="31" y="0"/>
                      <a:pt x="45" y="10"/>
                      <a:pt x="50" y="23"/>
                    </a:cubicBezTo>
                    <a:cubicBezTo>
                      <a:pt x="55" y="35"/>
                      <a:pt x="48" y="46"/>
                      <a:pt x="35" y="46"/>
                    </a:cubicBezTo>
                    <a:cubicBezTo>
                      <a:pt x="23" y="46"/>
                      <a:pt x="9" y="35"/>
                      <a:pt x="4" y="23"/>
                    </a:cubicBezTo>
                    <a:close/>
                  </a:path>
                </a:pathLst>
              </a:custGeom>
              <a:solidFill>
                <a:srgbClr val="9E33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任意多边形: 形状 36"/>
              <p:cNvSpPr/>
              <p:nvPr/>
            </p:nvSpPr>
            <p:spPr bwMode="auto">
              <a:xfrm>
                <a:off x="4791770" y="4037756"/>
                <a:ext cx="19181" cy="14753"/>
              </a:xfrm>
              <a:custGeom>
                <a:avLst/>
                <a:gdLst>
                  <a:gd name="T0" fmla="*/ 2 w 27"/>
                  <a:gd name="T1" fmla="*/ 11 h 22"/>
                  <a:gd name="T2" fmla="*/ 9 w 27"/>
                  <a:gd name="T3" fmla="*/ 0 h 22"/>
                  <a:gd name="T4" fmla="*/ 24 w 27"/>
                  <a:gd name="T5" fmla="*/ 11 h 22"/>
                  <a:gd name="T6" fmla="*/ 17 w 27"/>
                  <a:gd name="T7" fmla="*/ 22 h 22"/>
                  <a:gd name="T8" fmla="*/ 2 w 27"/>
                  <a:gd name="T9" fmla="*/ 11 h 22"/>
                </a:gdLst>
                <a:ahLst/>
                <a:cxnLst>
                  <a:cxn ang="0">
                    <a:pos x="T0" y="T1"/>
                  </a:cxn>
                  <a:cxn ang="0">
                    <a:pos x="T2" y="T3"/>
                  </a:cxn>
                  <a:cxn ang="0">
                    <a:pos x="T4" y="T5"/>
                  </a:cxn>
                  <a:cxn ang="0">
                    <a:pos x="T6" y="T7"/>
                  </a:cxn>
                  <a:cxn ang="0">
                    <a:pos x="T8" y="T9"/>
                  </a:cxn>
                </a:cxnLst>
                <a:rect l="0" t="0" r="r" b="b"/>
                <a:pathLst>
                  <a:path w="27" h="22">
                    <a:moveTo>
                      <a:pt x="2" y="11"/>
                    </a:moveTo>
                    <a:cubicBezTo>
                      <a:pt x="0" y="5"/>
                      <a:pt x="3" y="0"/>
                      <a:pt x="9" y="0"/>
                    </a:cubicBezTo>
                    <a:cubicBezTo>
                      <a:pt x="15" y="0"/>
                      <a:pt x="22" y="5"/>
                      <a:pt x="24" y="11"/>
                    </a:cubicBezTo>
                    <a:cubicBezTo>
                      <a:pt x="27" y="17"/>
                      <a:pt x="24" y="22"/>
                      <a:pt x="17" y="22"/>
                    </a:cubicBezTo>
                    <a:cubicBezTo>
                      <a:pt x="11" y="22"/>
                      <a:pt x="4" y="17"/>
                      <a:pt x="2" y="11"/>
                    </a:cubicBezTo>
                    <a:close/>
                  </a:path>
                </a:pathLst>
              </a:custGeom>
              <a:solidFill>
                <a:srgbClr val="9E33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任意多边形: 形状 37"/>
              <p:cNvSpPr/>
              <p:nvPr/>
            </p:nvSpPr>
            <p:spPr bwMode="auto">
              <a:xfrm>
                <a:off x="5122255" y="4143983"/>
                <a:ext cx="876376" cy="265568"/>
              </a:xfrm>
              <a:custGeom>
                <a:avLst/>
                <a:gdLst>
                  <a:gd name="T0" fmla="*/ 1109 w 1232"/>
                  <a:gd name="T1" fmla="*/ 0 h 373"/>
                  <a:gd name="T2" fmla="*/ 509 w 1232"/>
                  <a:gd name="T3" fmla="*/ 189 h 373"/>
                  <a:gd name="T4" fmla="*/ 38 w 1232"/>
                  <a:gd name="T5" fmla="*/ 38 h 373"/>
                  <a:gd name="T6" fmla="*/ 0 w 1232"/>
                  <a:gd name="T7" fmla="*/ 110 h 373"/>
                  <a:gd name="T8" fmla="*/ 522 w 1232"/>
                  <a:gd name="T9" fmla="*/ 372 h 373"/>
                  <a:gd name="T10" fmla="*/ 1162 w 1232"/>
                  <a:gd name="T11" fmla="*/ 206 h 373"/>
                  <a:gd name="T12" fmla="*/ 1109 w 1232"/>
                  <a:gd name="T13" fmla="*/ 0 h 373"/>
                </a:gdLst>
                <a:ahLst/>
                <a:cxnLst>
                  <a:cxn ang="0">
                    <a:pos x="T0" y="T1"/>
                  </a:cxn>
                  <a:cxn ang="0">
                    <a:pos x="T2" y="T3"/>
                  </a:cxn>
                  <a:cxn ang="0">
                    <a:pos x="T4" y="T5"/>
                  </a:cxn>
                  <a:cxn ang="0">
                    <a:pos x="T6" y="T7"/>
                  </a:cxn>
                  <a:cxn ang="0">
                    <a:pos x="T8" y="T9"/>
                  </a:cxn>
                  <a:cxn ang="0">
                    <a:pos x="T10" y="T11"/>
                  </a:cxn>
                  <a:cxn ang="0">
                    <a:pos x="T12" y="T13"/>
                  </a:cxn>
                </a:cxnLst>
                <a:rect l="0" t="0" r="r" b="b"/>
                <a:pathLst>
                  <a:path w="1232" h="373">
                    <a:moveTo>
                      <a:pt x="1109" y="0"/>
                    </a:moveTo>
                    <a:cubicBezTo>
                      <a:pt x="1109" y="0"/>
                      <a:pt x="588" y="192"/>
                      <a:pt x="509" y="189"/>
                    </a:cubicBezTo>
                    <a:cubicBezTo>
                      <a:pt x="459" y="186"/>
                      <a:pt x="38" y="38"/>
                      <a:pt x="38" y="38"/>
                    </a:cubicBezTo>
                    <a:cubicBezTo>
                      <a:pt x="0" y="110"/>
                      <a:pt x="0" y="110"/>
                      <a:pt x="0" y="110"/>
                    </a:cubicBezTo>
                    <a:cubicBezTo>
                      <a:pt x="0" y="110"/>
                      <a:pt x="410" y="373"/>
                      <a:pt x="522" y="372"/>
                    </a:cubicBezTo>
                    <a:cubicBezTo>
                      <a:pt x="745" y="369"/>
                      <a:pt x="1120" y="232"/>
                      <a:pt x="1162" y="206"/>
                    </a:cubicBezTo>
                    <a:cubicBezTo>
                      <a:pt x="1205" y="179"/>
                      <a:pt x="1232" y="28"/>
                      <a:pt x="1109" y="0"/>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任意多边形: 形状 38"/>
              <p:cNvSpPr/>
              <p:nvPr/>
            </p:nvSpPr>
            <p:spPr bwMode="auto">
              <a:xfrm>
                <a:off x="4946685" y="4126278"/>
                <a:ext cx="202128" cy="95900"/>
              </a:xfrm>
              <a:custGeom>
                <a:avLst/>
                <a:gdLst>
                  <a:gd name="T0" fmla="*/ 286 w 286"/>
                  <a:gd name="T1" fmla="*/ 62 h 134"/>
                  <a:gd name="T2" fmla="*/ 210 w 286"/>
                  <a:gd name="T3" fmla="*/ 2 h 134"/>
                  <a:gd name="T4" fmla="*/ 85 w 286"/>
                  <a:gd name="T5" fmla="*/ 32 h 134"/>
                  <a:gd name="T6" fmla="*/ 19 w 286"/>
                  <a:gd name="T7" fmla="*/ 88 h 134"/>
                  <a:gd name="T8" fmla="*/ 162 w 286"/>
                  <a:gd name="T9" fmla="*/ 118 h 134"/>
                  <a:gd name="T10" fmla="*/ 248 w 286"/>
                  <a:gd name="T11" fmla="*/ 134 h 134"/>
                  <a:gd name="T12" fmla="*/ 286 w 286"/>
                  <a:gd name="T13" fmla="*/ 62 h 134"/>
                </a:gdLst>
                <a:ahLst/>
                <a:cxnLst>
                  <a:cxn ang="0">
                    <a:pos x="T0" y="T1"/>
                  </a:cxn>
                  <a:cxn ang="0">
                    <a:pos x="T2" y="T3"/>
                  </a:cxn>
                  <a:cxn ang="0">
                    <a:pos x="T4" y="T5"/>
                  </a:cxn>
                  <a:cxn ang="0">
                    <a:pos x="T6" y="T7"/>
                  </a:cxn>
                  <a:cxn ang="0">
                    <a:pos x="T8" y="T9"/>
                  </a:cxn>
                  <a:cxn ang="0">
                    <a:pos x="T10" y="T11"/>
                  </a:cxn>
                  <a:cxn ang="0">
                    <a:pos x="T12" y="T13"/>
                  </a:cxn>
                </a:cxnLst>
                <a:rect l="0" t="0" r="r" b="b"/>
                <a:pathLst>
                  <a:path w="286" h="134">
                    <a:moveTo>
                      <a:pt x="286" y="62"/>
                    </a:moveTo>
                    <a:cubicBezTo>
                      <a:pt x="286" y="62"/>
                      <a:pt x="248" y="4"/>
                      <a:pt x="210" y="2"/>
                    </a:cubicBezTo>
                    <a:cubicBezTo>
                      <a:pt x="173" y="0"/>
                      <a:pt x="108" y="28"/>
                      <a:pt x="85" y="32"/>
                    </a:cubicBezTo>
                    <a:cubicBezTo>
                      <a:pt x="63" y="36"/>
                      <a:pt x="0" y="57"/>
                      <a:pt x="19" y="88"/>
                    </a:cubicBezTo>
                    <a:cubicBezTo>
                      <a:pt x="37" y="118"/>
                      <a:pt x="125" y="125"/>
                      <a:pt x="162" y="118"/>
                    </a:cubicBezTo>
                    <a:cubicBezTo>
                      <a:pt x="200" y="112"/>
                      <a:pt x="248" y="134"/>
                      <a:pt x="248" y="134"/>
                    </a:cubicBezTo>
                    <a:lnTo>
                      <a:pt x="286" y="62"/>
                    </a:ln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任意多边形: 形状 39"/>
              <p:cNvSpPr/>
              <p:nvPr/>
            </p:nvSpPr>
            <p:spPr bwMode="auto">
              <a:xfrm>
                <a:off x="5035208" y="4102673"/>
                <a:ext cx="67867" cy="45737"/>
              </a:xfrm>
              <a:custGeom>
                <a:avLst/>
                <a:gdLst>
                  <a:gd name="T0" fmla="*/ 94 w 94"/>
                  <a:gd name="T1" fmla="*/ 38 h 64"/>
                  <a:gd name="T2" fmla="*/ 18 w 94"/>
                  <a:gd name="T3" fmla="*/ 5 h 64"/>
                  <a:gd name="T4" fmla="*/ 9 w 94"/>
                  <a:gd name="T5" fmla="*/ 22 h 64"/>
                  <a:gd name="T6" fmla="*/ 45 w 94"/>
                  <a:gd name="T7" fmla="*/ 58 h 64"/>
                  <a:gd name="T8" fmla="*/ 94 w 94"/>
                  <a:gd name="T9" fmla="*/ 38 h 64"/>
                </a:gdLst>
                <a:ahLst/>
                <a:cxnLst>
                  <a:cxn ang="0">
                    <a:pos x="T0" y="T1"/>
                  </a:cxn>
                  <a:cxn ang="0">
                    <a:pos x="T2" y="T3"/>
                  </a:cxn>
                  <a:cxn ang="0">
                    <a:pos x="T4" y="T5"/>
                  </a:cxn>
                  <a:cxn ang="0">
                    <a:pos x="T6" y="T7"/>
                  </a:cxn>
                  <a:cxn ang="0">
                    <a:pos x="T8" y="T9"/>
                  </a:cxn>
                </a:cxnLst>
                <a:rect l="0" t="0" r="r" b="b"/>
                <a:pathLst>
                  <a:path w="94" h="64">
                    <a:moveTo>
                      <a:pt x="94" y="38"/>
                    </a:moveTo>
                    <a:cubicBezTo>
                      <a:pt x="94" y="38"/>
                      <a:pt x="35" y="10"/>
                      <a:pt x="18" y="5"/>
                    </a:cubicBezTo>
                    <a:cubicBezTo>
                      <a:pt x="0" y="0"/>
                      <a:pt x="4" y="5"/>
                      <a:pt x="9" y="22"/>
                    </a:cubicBezTo>
                    <a:cubicBezTo>
                      <a:pt x="14" y="38"/>
                      <a:pt x="45" y="53"/>
                      <a:pt x="45" y="58"/>
                    </a:cubicBezTo>
                    <a:cubicBezTo>
                      <a:pt x="45" y="64"/>
                      <a:pt x="94" y="38"/>
                      <a:pt x="94" y="38"/>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任意多边形: 形状 40"/>
              <p:cNvSpPr/>
              <p:nvPr/>
            </p:nvSpPr>
            <p:spPr bwMode="auto">
              <a:xfrm>
                <a:off x="4807999" y="4099722"/>
                <a:ext cx="67867" cy="104753"/>
              </a:xfrm>
              <a:custGeom>
                <a:avLst/>
                <a:gdLst>
                  <a:gd name="T0" fmla="*/ 8 w 96"/>
                  <a:gd name="T1" fmla="*/ 69 h 148"/>
                  <a:gd name="T2" fmla="*/ 59 w 96"/>
                  <a:gd name="T3" fmla="*/ 7 h 148"/>
                  <a:gd name="T4" fmla="*/ 88 w 96"/>
                  <a:gd name="T5" fmla="*/ 81 h 148"/>
                  <a:gd name="T6" fmla="*/ 43 w 96"/>
                  <a:gd name="T7" fmla="*/ 145 h 148"/>
                  <a:gd name="T8" fmla="*/ 8 w 96"/>
                  <a:gd name="T9" fmla="*/ 69 h 148"/>
                </a:gdLst>
                <a:ahLst/>
                <a:cxnLst>
                  <a:cxn ang="0">
                    <a:pos x="T0" y="T1"/>
                  </a:cxn>
                  <a:cxn ang="0">
                    <a:pos x="T2" y="T3"/>
                  </a:cxn>
                  <a:cxn ang="0">
                    <a:pos x="T4" y="T5"/>
                  </a:cxn>
                  <a:cxn ang="0">
                    <a:pos x="T6" y="T7"/>
                  </a:cxn>
                  <a:cxn ang="0">
                    <a:pos x="T8" y="T9"/>
                  </a:cxn>
                </a:cxnLst>
                <a:rect l="0" t="0" r="r" b="b"/>
                <a:pathLst>
                  <a:path w="96" h="148">
                    <a:moveTo>
                      <a:pt x="8" y="69"/>
                    </a:moveTo>
                    <a:cubicBezTo>
                      <a:pt x="8" y="69"/>
                      <a:pt x="46" y="10"/>
                      <a:pt x="59" y="7"/>
                    </a:cubicBezTo>
                    <a:cubicBezTo>
                      <a:pt x="96" y="0"/>
                      <a:pt x="96" y="49"/>
                      <a:pt x="88" y="81"/>
                    </a:cubicBezTo>
                    <a:cubicBezTo>
                      <a:pt x="80" y="115"/>
                      <a:pt x="51" y="148"/>
                      <a:pt x="43" y="145"/>
                    </a:cubicBezTo>
                    <a:cubicBezTo>
                      <a:pt x="35" y="142"/>
                      <a:pt x="0" y="101"/>
                      <a:pt x="8" y="69"/>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任意多边形: 形状 41"/>
              <p:cNvSpPr/>
              <p:nvPr/>
            </p:nvSpPr>
            <p:spPr bwMode="auto">
              <a:xfrm>
                <a:off x="4803573" y="4157261"/>
                <a:ext cx="45737" cy="72294"/>
              </a:xfrm>
              <a:custGeom>
                <a:avLst/>
                <a:gdLst>
                  <a:gd name="T0" fmla="*/ 12 w 64"/>
                  <a:gd name="T1" fmla="*/ 0 h 102"/>
                  <a:gd name="T2" fmla="*/ 64 w 64"/>
                  <a:gd name="T3" fmla="*/ 102 h 102"/>
                  <a:gd name="T4" fmla="*/ 12 w 64"/>
                  <a:gd name="T5" fmla="*/ 0 h 102"/>
                </a:gdLst>
                <a:ahLst/>
                <a:cxnLst>
                  <a:cxn ang="0">
                    <a:pos x="T0" y="T1"/>
                  </a:cxn>
                  <a:cxn ang="0">
                    <a:pos x="T2" y="T3"/>
                  </a:cxn>
                  <a:cxn ang="0">
                    <a:pos x="T4" y="T5"/>
                  </a:cxn>
                </a:cxnLst>
                <a:rect l="0" t="0" r="r" b="b"/>
                <a:pathLst>
                  <a:path w="64" h="102">
                    <a:moveTo>
                      <a:pt x="12" y="0"/>
                    </a:moveTo>
                    <a:cubicBezTo>
                      <a:pt x="12" y="0"/>
                      <a:pt x="0" y="67"/>
                      <a:pt x="64" y="102"/>
                    </a:cubicBezTo>
                    <a:lnTo>
                      <a:pt x="12" y="0"/>
                    </a:ln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任意多边形: 形状 42"/>
              <p:cNvSpPr/>
              <p:nvPr/>
            </p:nvSpPr>
            <p:spPr bwMode="auto">
              <a:xfrm>
                <a:off x="5719784" y="4084968"/>
                <a:ext cx="336386" cy="255241"/>
              </a:xfrm>
              <a:custGeom>
                <a:avLst/>
                <a:gdLst>
                  <a:gd name="T0" fmla="*/ 0 w 472"/>
                  <a:gd name="T1" fmla="*/ 177 h 358"/>
                  <a:gd name="T2" fmla="*/ 207 w 472"/>
                  <a:gd name="T3" fmla="*/ 358 h 358"/>
                  <a:gd name="T4" fmla="*/ 340 w 472"/>
                  <a:gd name="T5" fmla="*/ 97 h 358"/>
                  <a:gd name="T6" fmla="*/ 0 w 472"/>
                  <a:gd name="T7" fmla="*/ 177 h 358"/>
                </a:gdLst>
                <a:ahLst/>
                <a:cxnLst>
                  <a:cxn ang="0">
                    <a:pos x="T0" y="T1"/>
                  </a:cxn>
                  <a:cxn ang="0">
                    <a:pos x="T2" y="T3"/>
                  </a:cxn>
                  <a:cxn ang="0">
                    <a:pos x="T4" y="T5"/>
                  </a:cxn>
                  <a:cxn ang="0">
                    <a:pos x="T6" y="T7"/>
                  </a:cxn>
                </a:cxnLst>
                <a:rect l="0" t="0" r="r" b="b"/>
                <a:pathLst>
                  <a:path w="472" h="358">
                    <a:moveTo>
                      <a:pt x="0" y="177"/>
                    </a:moveTo>
                    <a:cubicBezTo>
                      <a:pt x="0" y="177"/>
                      <a:pt x="47" y="325"/>
                      <a:pt x="207" y="358"/>
                    </a:cubicBezTo>
                    <a:cubicBezTo>
                      <a:pt x="207" y="358"/>
                      <a:pt x="472" y="277"/>
                      <a:pt x="340" y="97"/>
                    </a:cubicBezTo>
                    <a:cubicBezTo>
                      <a:pt x="340" y="97"/>
                      <a:pt x="210" y="0"/>
                      <a:pt x="0" y="177"/>
                    </a:cubicBezTo>
                    <a:close/>
                  </a:path>
                </a:pathLst>
              </a:custGeom>
              <a:solidFill>
                <a:srgbClr val="A8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2" name="标题 1"/>
          <p:cNvSpPr>
            <a:spLocks noGrp="1"/>
          </p:cNvSpPr>
          <p:nvPr>
            <p:ph type="title"/>
          </p:nvPr>
        </p:nvSpPr>
        <p:spPr>
          <a:xfrm>
            <a:off x="1166305" y="2985268"/>
            <a:ext cx="5677105" cy="1133475"/>
          </a:xfrm>
        </p:spPr>
        <p:txBody>
          <a:bodyPr anchor="b">
            <a:normAutofit/>
          </a:bodyPr>
          <a:lstStyle>
            <a:lvl1pPr>
              <a:defRPr sz="2400">
                <a:solidFill>
                  <a:schemeClr val="accent1"/>
                </a:solidFill>
              </a:defRPr>
            </a:lvl1pPr>
          </a:lstStyle>
          <a:p>
            <a:r>
              <a:rPr lang="en-US" altLang="zh-CN" dirty="0"/>
              <a:t>Click to edit Master title style</a:t>
            </a:r>
            <a:endParaRPr lang="zh-CN" altLang="en-US" dirty="0"/>
          </a:p>
        </p:txBody>
      </p:sp>
      <p:sp>
        <p:nvSpPr>
          <p:cNvPr id="3" name="文本占位符 2"/>
          <p:cNvSpPr>
            <a:spLocks noGrp="1"/>
          </p:cNvSpPr>
          <p:nvPr>
            <p:ph type="body" idx="1" hasCustomPrompt="1"/>
          </p:nvPr>
        </p:nvSpPr>
        <p:spPr>
          <a:xfrm>
            <a:off x="1166305" y="4145728"/>
            <a:ext cx="5677105" cy="965763"/>
          </a:xfrm>
        </p:spPr>
        <p:txBody>
          <a:bodyPr>
            <a:normAutofit/>
          </a:bodyPr>
          <a:lstStyle>
            <a:lvl1pPr marL="0" indent="0">
              <a:buNone/>
              <a:defRPr sz="1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title style</a:t>
            </a:r>
          </a:p>
        </p:txBody>
      </p:sp>
      <p:sp>
        <p:nvSpPr>
          <p:cNvPr id="58" name="任意多边形: 形状 57"/>
          <p:cNvSpPr/>
          <p:nvPr userDrawn="1"/>
        </p:nvSpPr>
        <p:spPr bwMode="auto">
          <a:xfrm>
            <a:off x="6036347" y="5930176"/>
            <a:ext cx="5454341" cy="20656"/>
          </a:xfrm>
          <a:custGeom>
            <a:avLst/>
            <a:gdLst>
              <a:gd name="T0" fmla="*/ 10445 w 10458"/>
              <a:gd name="T1" fmla="*/ 27 h 27"/>
              <a:gd name="T2" fmla="*/ 13 w 10458"/>
              <a:gd name="T3" fmla="*/ 27 h 27"/>
              <a:gd name="T4" fmla="*/ 0 w 10458"/>
              <a:gd name="T5" fmla="*/ 15 h 27"/>
              <a:gd name="T6" fmla="*/ 0 w 10458"/>
              <a:gd name="T7" fmla="*/ 12 h 27"/>
              <a:gd name="T8" fmla="*/ 13 w 10458"/>
              <a:gd name="T9" fmla="*/ 0 h 27"/>
              <a:gd name="T10" fmla="*/ 10445 w 10458"/>
              <a:gd name="T11" fmla="*/ 0 h 27"/>
              <a:gd name="T12" fmla="*/ 10458 w 10458"/>
              <a:gd name="T13" fmla="*/ 12 h 27"/>
              <a:gd name="T14" fmla="*/ 10458 w 10458"/>
              <a:gd name="T15" fmla="*/ 15 h 27"/>
              <a:gd name="T16" fmla="*/ 10445 w 10458"/>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58" h="27">
                <a:moveTo>
                  <a:pt x="10445" y="27"/>
                </a:moveTo>
                <a:cubicBezTo>
                  <a:pt x="13" y="27"/>
                  <a:pt x="13" y="27"/>
                  <a:pt x="13" y="27"/>
                </a:cubicBezTo>
                <a:cubicBezTo>
                  <a:pt x="6" y="27"/>
                  <a:pt x="0" y="22"/>
                  <a:pt x="0" y="15"/>
                </a:cubicBezTo>
                <a:cubicBezTo>
                  <a:pt x="0" y="12"/>
                  <a:pt x="0" y="12"/>
                  <a:pt x="0" y="12"/>
                </a:cubicBezTo>
                <a:cubicBezTo>
                  <a:pt x="0" y="5"/>
                  <a:pt x="6" y="0"/>
                  <a:pt x="13" y="0"/>
                </a:cubicBezTo>
                <a:cubicBezTo>
                  <a:pt x="10445" y="0"/>
                  <a:pt x="10445" y="0"/>
                  <a:pt x="10445" y="0"/>
                </a:cubicBezTo>
                <a:cubicBezTo>
                  <a:pt x="10452" y="0"/>
                  <a:pt x="10458" y="5"/>
                  <a:pt x="10458" y="12"/>
                </a:cubicBezTo>
                <a:cubicBezTo>
                  <a:pt x="10458" y="15"/>
                  <a:pt x="10458" y="15"/>
                  <a:pt x="10458" y="15"/>
                </a:cubicBezTo>
                <a:cubicBezTo>
                  <a:pt x="10458" y="22"/>
                  <a:pt x="10452" y="27"/>
                  <a:pt x="10445" y="27"/>
                </a:cubicBezTo>
                <a:close/>
              </a:path>
            </a:pathLst>
          </a:custGeom>
          <a:solidFill>
            <a:srgbClr val="3662C1"/>
          </a:solidFill>
          <a:ln>
            <a:noFill/>
          </a:ln>
        </p:spPr>
        <p:txBody>
          <a:bodyPr vert="horz" wrap="square" lIns="91440" tIns="45720" rIns="91440" bIns="45720" numCol="1" anchor="t" anchorCtr="0" compatLnSpc="1"/>
          <a:lstStyle/>
          <a:p>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a:xfrm>
            <a:off x="5401732" y="6235704"/>
            <a:ext cx="1388536" cy="206381"/>
          </a:xfrm>
          <a:prstGeom prst="rect">
            <a:avLst/>
          </a:prstGeom>
        </p:spPr>
        <p:txBody>
          <a:bodyPr/>
          <a:lstStyle/>
          <a:p>
            <a:endParaRPr lang="zh-CN" altLang="en-US"/>
          </a:p>
        </p:txBody>
      </p:sp>
      <p:sp>
        <p:nvSpPr>
          <p:cNvPr id="7" name="页脚占位符 6"/>
          <p:cNvSpPr>
            <a:spLocks noGrp="1"/>
          </p:cNvSpPr>
          <p:nvPr>
            <p:ph type="ftr" sz="quarter" idx="11"/>
          </p:nvPr>
        </p:nvSpPr>
        <p:spPr>
          <a:xfrm>
            <a:off x="660402" y="6235704"/>
            <a:ext cx="4140201" cy="206381"/>
          </a:xfrm>
          <a:prstGeom prst="rect">
            <a:avLst/>
          </a:prstGeom>
        </p:spPr>
        <p:txBody>
          <a:bodyPr/>
          <a:lstStyle/>
          <a:p>
            <a:r>
              <a:rPr lang="zh-CN" altLang="en-US"/>
              <a:t>请在插入菜单</a:t>
            </a:r>
            <a:r>
              <a:rPr lang="en-US" altLang="zh-CN"/>
              <a:t>—</a:t>
            </a:r>
            <a:r>
              <a:rPr lang="zh-CN" altLang="en-US"/>
              <a:t>页眉和页脚中修改此文本</a:t>
            </a:r>
            <a:endParaRPr lang="zh-CN" altLang="en-US" dirty="0"/>
          </a:p>
        </p:txBody>
      </p:sp>
      <p:sp>
        <p:nvSpPr>
          <p:cNvPr id="8" name="灯片编号占位符 7"/>
          <p:cNvSpPr>
            <a:spLocks noGrp="1"/>
          </p:cNvSpPr>
          <p:nvPr>
            <p:ph type="sldNum" sz="quarter" idx="12"/>
          </p:nvPr>
        </p:nvSpPr>
        <p:spPr>
          <a:xfrm>
            <a:off x="8971305" y="6235704"/>
            <a:ext cx="2547595" cy="206381"/>
          </a:xfrm>
          <a:prstGeom prst="rect">
            <a:avLst/>
          </a:prstGeom>
        </p:spPr>
        <p:txBody>
          <a:bodyPr/>
          <a:lstStyle/>
          <a:p>
            <a:fld id="{5DD3DB80-B894-403A-B48E-6FDC1A72010E}"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末尾幻灯片">
    <p:bg>
      <p:bgPr>
        <a:solidFill>
          <a:schemeClr val="bg1"/>
        </a:solidFill>
        <a:effectLst/>
      </p:bgPr>
    </p:bg>
    <p:spTree>
      <p:nvGrpSpPr>
        <p:cNvPr id="1" name=""/>
        <p:cNvGrpSpPr/>
        <p:nvPr/>
      </p:nvGrpSpPr>
      <p:grpSpPr>
        <a:xfrm>
          <a:off x="0" y="0"/>
          <a:ext cx="0" cy="0"/>
          <a:chOff x="0" y="0"/>
          <a:chExt cx="0" cy="0"/>
        </a:xfrm>
      </p:grpSpPr>
      <p:sp>
        <p:nvSpPr>
          <p:cNvPr id="6" name="矩形 5"/>
          <p:cNvSpPr/>
          <p:nvPr userDrawn="1"/>
        </p:nvSpPr>
        <p:spPr>
          <a:xfrm flipH="1">
            <a:off x="2" y="0"/>
            <a:ext cx="12192000" cy="6858000"/>
          </a:xfrm>
          <a:prstGeom prst="rect">
            <a:avLst/>
          </a:prstGeom>
          <a:solidFill>
            <a:srgbClr val="E6E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任意多边形: 形状 6"/>
          <p:cNvSpPr/>
          <p:nvPr userDrawn="1"/>
        </p:nvSpPr>
        <p:spPr>
          <a:xfrm flipH="1">
            <a:off x="7674945" y="143591"/>
            <a:ext cx="4517057" cy="3416962"/>
          </a:xfrm>
          <a:custGeom>
            <a:avLst/>
            <a:gdLst>
              <a:gd name="connsiteX0" fmla="*/ 0 w 4517057"/>
              <a:gd name="connsiteY0" fmla="*/ 0 h 3416962"/>
              <a:gd name="connsiteX1" fmla="*/ 4517057 w 4517057"/>
              <a:gd name="connsiteY1" fmla="*/ 0 h 3416962"/>
              <a:gd name="connsiteX2" fmla="*/ 4459958 w 4517057"/>
              <a:gd name="connsiteY2" fmla="*/ 184288 h 3416962"/>
              <a:gd name="connsiteX3" fmla="*/ 3979726 w 4517057"/>
              <a:gd name="connsiteY3" fmla="*/ 1015829 h 3416962"/>
              <a:gd name="connsiteX4" fmla="*/ 2123264 w 4517057"/>
              <a:gd name="connsiteY4" fmla="*/ 1118966 h 3416962"/>
              <a:gd name="connsiteX5" fmla="*/ 937191 w 4517057"/>
              <a:gd name="connsiteY5" fmla="*/ 3078566 h 3416962"/>
              <a:gd name="connsiteX6" fmla="*/ 102024 w 4517057"/>
              <a:gd name="connsiteY6" fmla="*/ 3399006 h 3416962"/>
              <a:gd name="connsiteX7" fmla="*/ 0 w 4517057"/>
              <a:gd name="connsiteY7" fmla="*/ 3416962 h 3416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17057" h="3416962">
                <a:moveTo>
                  <a:pt x="0" y="0"/>
                </a:moveTo>
                <a:lnTo>
                  <a:pt x="4517057" y="0"/>
                </a:lnTo>
                <a:lnTo>
                  <a:pt x="4459958" y="184288"/>
                </a:lnTo>
                <a:cubicBezTo>
                  <a:pt x="4345002" y="531302"/>
                  <a:pt x="4198893" y="858976"/>
                  <a:pt x="3979726" y="1015829"/>
                </a:cubicBezTo>
                <a:cubicBezTo>
                  <a:pt x="3541394" y="1329536"/>
                  <a:pt x="2630352" y="775176"/>
                  <a:pt x="2123264" y="1118966"/>
                </a:cubicBezTo>
                <a:cubicBezTo>
                  <a:pt x="1616176" y="1462756"/>
                  <a:pt x="1508740" y="2691804"/>
                  <a:pt x="937191" y="3078566"/>
                </a:cubicBezTo>
                <a:cubicBezTo>
                  <a:pt x="722860" y="3223603"/>
                  <a:pt x="420902" y="3329962"/>
                  <a:pt x="102024" y="3399006"/>
                </a:cubicBezTo>
                <a:lnTo>
                  <a:pt x="0" y="3416962"/>
                </a:lnTo>
                <a:close/>
              </a:path>
            </a:pathLst>
          </a:custGeom>
          <a:solidFill>
            <a:schemeClr val="accent3">
              <a:lumMod val="60000"/>
              <a:lumOff val="40000"/>
            </a:schemeClr>
          </a:solidFill>
          <a:ln>
            <a:noFill/>
          </a:ln>
        </p:spPr>
        <p:txBody>
          <a:bodyPr vert="horz" wrap="square" lIns="91440" tIns="45720" rIns="91440" bIns="45720" numCol="1" anchor="t" anchorCtr="0" compatLnSpc="1">
            <a:noAutofit/>
          </a:bodyPr>
          <a:lstStyle/>
          <a:p>
            <a:pPr lvl="0"/>
            <a:endParaRPr lang="zh-CN" altLang="en-US"/>
          </a:p>
        </p:txBody>
      </p:sp>
      <p:sp>
        <p:nvSpPr>
          <p:cNvPr id="8" name="任意多边形: 形状 7"/>
          <p:cNvSpPr/>
          <p:nvPr userDrawn="1"/>
        </p:nvSpPr>
        <p:spPr>
          <a:xfrm flipH="1">
            <a:off x="7606550" y="0"/>
            <a:ext cx="4585452" cy="3429000"/>
          </a:xfrm>
          <a:custGeom>
            <a:avLst/>
            <a:gdLst>
              <a:gd name="connsiteX0" fmla="*/ 0 w 2581214"/>
              <a:gd name="connsiteY0" fmla="*/ 0 h 1930231"/>
              <a:gd name="connsiteX1" fmla="*/ 2581214 w 2581214"/>
              <a:gd name="connsiteY1" fmla="*/ 0 h 1930231"/>
              <a:gd name="connsiteX2" fmla="*/ 2549072 w 2581214"/>
              <a:gd name="connsiteY2" fmla="*/ 103738 h 1930231"/>
              <a:gd name="connsiteX3" fmla="*/ 2278743 w 2581214"/>
              <a:gd name="connsiteY3" fmla="*/ 571824 h 1930231"/>
              <a:gd name="connsiteX4" fmla="*/ 1233715 w 2581214"/>
              <a:gd name="connsiteY4" fmla="*/ 629881 h 1930231"/>
              <a:gd name="connsiteX5" fmla="*/ 566058 w 2581214"/>
              <a:gd name="connsiteY5" fmla="*/ 1732967 h 1930231"/>
              <a:gd name="connsiteX6" fmla="*/ 95931 w 2581214"/>
              <a:gd name="connsiteY6" fmla="*/ 1913347 h 1930231"/>
              <a:gd name="connsiteX7" fmla="*/ 0 w 2581214"/>
              <a:gd name="connsiteY7" fmla="*/ 1930231 h 1930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1214" h="1930231">
                <a:moveTo>
                  <a:pt x="0" y="0"/>
                </a:moveTo>
                <a:lnTo>
                  <a:pt x="2581214" y="0"/>
                </a:lnTo>
                <a:lnTo>
                  <a:pt x="2549072" y="103738"/>
                </a:lnTo>
                <a:cubicBezTo>
                  <a:pt x="2484362" y="299077"/>
                  <a:pt x="2402115" y="483529"/>
                  <a:pt x="2278743" y="571824"/>
                </a:cubicBezTo>
                <a:cubicBezTo>
                  <a:pt x="2032000" y="748414"/>
                  <a:pt x="1519162" y="436357"/>
                  <a:pt x="1233715" y="629881"/>
                </a:cubicBezTo>
                <a:cubicBezTo>
                  <a:pt x="948268" y="823405"/>
                  <a:pt x="887791" y="1515253"/>
                  <a:pt x="566058" y="1732967"/>
                </a:cubicBezTo>
                <a:cubicBezTo>
                  <a:pt x="445408" y="1814610"/>
                  <a:pt x="275432" y="1874481"/>
                  <a:pt x="95931" y="1913347"/>
                </a:cubicBezTo>
                <a:lnTo>
                  <a:pt x="0" y="1930231"/>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solidFill>
                <a:schemeClr val="tx1"/>
              </a:solidFill>
            </a:endParaRPr>
          </a:p>
        </p:txBody>
      </p:sp>
      <p:grpSp>
        <p:nvGrpSpPr>
          <p:cNvPr id="14" name="组合 13"/>
          <p:cNvGrpSpPr/>
          <p:nvPr userDrawn="1"/>
        </p:nvGrpSpPr>
        <p:grpSpPr>
          <a:xfrm flipH="1">
            <a:off x="2" y="3647345"/>
            <a:ext cx="7091346" cy="3221667"/>
            <a:chOff x="4235211" y="3478783"/>
            <a:chExt cx="7956789" cy="3379217"/>
          </a:xfrm>
        </p:grpSpPr>
        <p:sp>
          <p:nvSpPr>
            <p:cNvPr id="15" name="任意多边形: 形状 14"/>
            <p:cNvSpPr/>
            <p:nvPr userDrawn="1"/>
          </p:nvSpPr>
          <p:spPr bwMode="auto">
            <a:xfrm>
              <a:off x="4235211" y="3661597"/>
              <a:ext cx="7787189" cy="3196403"/>
            </a:xfrm>
            <a:custGeom>
              <a:avLst/>
              <a:gdLst>
                <a:gd name="connsiteX0" fmla="*/ 5762885 w 7787189"/>
                <a:gd name="connsiteY0" fmla="*/ 57 h 3196403"/>
                <a:gd name="connsiteX1" fmla="*/ 7616714 w 7787189"/>
                <a:gd name="connsiteY1" fmla="*/ 1496123 h 3196403"/>
                <a:gd name="connsiteX2" fmla="*/ 7697612 w 7787189"/>
                <a:gd name="connsiteY2" fmla="*/ 2106646 h 3196403"/>
                <a:gd name="connsiteX3" fmla="*/ 7787189 w 7787189"/>
                <a:gd name="connsiteY3" fmla="*/ 2193666 h 3196403"/>
                <a:gd name="connsiteX4" fmla="*/ 7787189 w 7787189"/>
                <a:gd name="connsiteY4" fmla="*/ 3196403 h 3196403"/>
                <a:gd name="connsiteX5" fmla="*/ 114701 w 7787189"/>
                <a:gd name="connsiteY5" fmla="*/ 3196403 h 3196403"/>
                <a:gd name="connsiteX6" fmla="*/ 104664 w 7787189"/>
                <a:gd name="connsiteY6" fmla="*/ 3162487 h 3196403"/>
                <a:gd name="connsiteX7" fmla="*/ 416110 w 7787189"/>
                <a:gd name="connsiteY7" fmla="*/ 1312650 h 3196403"/>
                <a:gd name="connsiteX8" fmla="*/ 3153508 w 7787189"/>
                <a:gd name="connsiteY8" fmla="*/ 1124612 h 3196403"/>
                <a:gd name="connsiteX9" fmla="*/ 5086378 w 7787189"/>
                <a:gd name="connsiteY9" fmla="*/ 31075 h 3196403"/>
                <a:gd name="connsiteX10" fmla="*/ 5762885 w 7787189"/>
                <a:gd name="connsiteY10" fmla="*/ 57 h 3196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7189" h="3196403">
                  <a:moveTo>
                    <a:pt x="5762885" y="57"/>
                  </a:moveTo>
                  <a:cubicBezTo>
                    <a:pt x="6792762" y="-4193"/>
                    <a:pt x="7930954" y="228639"/>
                    <a:pt x="7616714" y="1496123"/>
                  </a:cubicBezTo>
                  <a:cubicBezTo>
                    <a:pt x="7543285" y="1792784"/>
                    <a:pt x="7590490" y="1976886"/>
                    <a:pt x="7697612" y="2106646"/>
                  </a:cubicBezTo>
                  <a:lnTo>
                    <a:pt x="7787189" y="2193666"/>
                  </a:lnTo>
                  <a:lnTo>
                    <a:pt x="7787189" y="3196403"/>
                  </a:lnTo>
                  <a:lnTo>
                    <a:pt x="114701" y="3196403"/>
                  </a:lnTo>
                  <a:lnTo>
                    <a:pt x="104664" y="3162487"/>
                  </a:lnTo>
                  <a:cubicBezTo>
                    <a:pt x="-6506" y="2762808"/>
                    <a:pt x="-157184" y="1891138"/>
                    <a:pt x="416110" y="1312650"/>
                  </a:cubicBezTo>
                  <a:cubicBezTo>
                    <a:pt x="1401245" y="316782"/>
                    <a:pt x="2675535" y="1149258"/>
                    <a:pt x="3153508" y="1124612"/>
                  </a:cubicBezTo>
                  <a:cubicBezTo>
                    <a:pt x="3631480" y="1100879"/>
                    <a:pt x="3657933" y="145175"/>
                    <a:pt x="5086378" y="31075"/>
                  </a:cubicBezTo>
                  <a:cubicBezTo>
                    <a:pt x="5293324" y="14644"/>
                    <a:pt x="5525220" y="1038"/>
                    <a:pt x="5762885" y="57"/>
                  </a:cubicBezTo>
                  <a:close/>
                </a:path>
              </a:pathLst>
            </a:custGeom>
            <a:solidFill>
              <a:schemeClr val="accent3">
                <a:lumMod val="60000"/>
                <a:lumOff val="40000"/>
              </a:schemeClr>
            </a:solidFill>
            <a:ln>
              <a:noFill/>
            </a:ln>
          </p:spPr>
          <p:txBody>
            <a:bodyPr vert="horz" wrap="square" lIns="91440" tIns="45720" rIns="91440" bIns="45720" numCol="1" anchor="t" anchorCtr="0" compatLnSpc="1">
              <a:noAutofit/>
            </a:bodyPr>
            <a:lstStyle/>
            <a:p>
              <a:endParaRPr lang="zh-CN" altLang="en-US" dirty="0"/>
            </a:p>
          </p:txBody>
        </p:sp>
        <p:sp>
          <p:nvSpPr>
            <p:cNvPr id="16" name="任意多边形: 形状 15"/>
            <p:cNvSpPr/>
            <p:nvPr userDrawn="1"/>
          </p:nvSpPr>
          <p:spPr bwMode="auto">
            <a:xfrm>
              <a:off x="4404811" y="3478783"/>
              <a:ext cx="7787189" cy="3378959"/>
            </a:xfrm>
            <a:custGeom>
              <a:avLst/>
              <a:gdLst>
                <a:gd name="connsiteX0" fmla="*/ 5443326 w 7355380"/>
                <a:gd name="connsiteY0" fmla="*/ 54 h 3191592"/>
                <a:gd name="connsiteX1" fmla="*/ 7194358 w 7355380"/>
                <a:gd name="connsiteY1" fmla="*/ 1413161 h 3191592"/>
                <a:gd name="connsiteX2" fmla="*/ 7270770 w 7355380"/>
                <a:gd name="connsiteY2" fmla="*/ 1989830 h 3191592"/>
                <a:gd name="connsiteX3" fmla="*/ 7355380 w 7355380"/>
                <a:gd name="connsiteY3" fmla="*/ 2072025 h 3191592"/>
                <a:gd name="connsiteX4" fmla="*/ 7355380 w 7355380"/>
                <a:gd name="connsiteY4" fmla="*/ 3191592 h 3191592"/>
                <a:gd name="connsiteX5" fmla="*/ 164717 w 7355380"/>
                <a:gd name="connsiteY5" fmla="*/ 3189266 h 3191592"/>
                <a:gd name="connsiteX6" fmla="*/ 393036 w 7355380"/>
                <a:gd name="connsiteY6" fmla="*/ 1239862 h 3191592"/>
                <a:gd name="connsiteX7" fmla="*/ 2978642 w 7355380"/>
                <a:gd name="connsiteY7" fmla="*/ 1062251 h 3191592"/>
                <a:gd name="connsiteX8" fmla="*/ 4804332 w 7355380"/>
                <a:gd name="connsiteY8" fmla="*/ 29352 h 3191592"/>
                <a:gd name="connsiteX9" fmla="*/ 5443326 w 7355380"/>
                <a:gd name="connsiteY9" fmla="*/ 54 h 3191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380" h="3191592">
                  <a:moveTo>
                    <a:pt x="5443326" y="54"/>
                  </a:moveTo>
                  <a:cubicBezTo>
                    <a:pt x="6416095" y="-3960"/>
                    <a:pt x="7491173" y="215961"/>
                    <a:pt x="7194358" y="1413161"/>
                  </a:cubicBezTo>
                  <a:cubicBezTo>
                    <a:pt x="7125001" y="1693372"/>
                    <a:pt x="7169588" y="1867265"/>
                    <a:pt x="7270770" y="1989830"/>
                  </a:cubicBezTo>
                  <a:lnTo>
                    <a:pt x="7355380" y="2072025"/>
                  </a:lnTo>
                  <a:lnTo>
                    <a:pt x="7355380" y="3191592"/>
                  </a:lnTo>
                  <a:lnTo>
                    <a:pt x="164717" y="3189266"/>
                  </a:lnTo>
                  <a:cubicBezTo>
                    <a:pt x="164717" y="3189266"/>
                    <a:pt x="-328969" y="1968409"/>
                    <a:pt x="393036" y="1239862"/>
                  </a:cubicBezTo>
                  <a:cubicBezTo>
                    <a:pt x="1323544" y="299216"/>
                    <a:pt x="2527173" y="1085530"/>
                    <a:pt x="2978642" y="1062251"/>
                  </a:cubicBezTo>
                  <a:cubicBezTo>
                    <a:pt x="3430110" y="1039834"/>
                    <a:pt x="3455096" y="137125"/>
                    <a:pt x="4804332" y="29352"/>
                  </a:cubicBezTo>
                  <a:cubicBezTo>
                    <a:pt x="4999803" y="13832"/>
                    <a:pt x="5218840" y="980"/>
                    <a:pt x="5443326" y="54"/>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dirty="0"/>
            </a:p>
          </p:txBody>
        </p:sp>
      </p:grpSp>
      <p:grpSp>
        <p:nvGrpSpPr>
          <p:cNvPr id="17" name="组合 16"/>
          <p:cNvGrpSpPr/>
          <p:nvPr userDrawn="1"/>
        </p:nvGrpSpPr>
        <p:grpSpPr>
          <a:xfrm flipH="1">
            <a:off x="701314" y="2883757"/>
            <a:ext cx="5454341" cy="3114527"/>
            <a:chOff x="5432450" y="2660644"/>
            <a:chExt cx="6120000" cy="3494631"/>
          </a:xfrm>
        </p:grpSpPr>
        <p:grpSp>
          <p:nvGrpSpPr>
            <p:cNvPr id="18" name="组合 17"/>
            <p:cNvGrpSpPr/>
            <p:nvPr userDrawn="1"/>
          </p:nvGrpSpPr>
          <p:grpSpPr>
            <a:xfrm>
              <a:off x="5506867" y="2660644"/>
              <a:ext cx="5820521" cy="3494631"/>
              <a:chOff x="4775630" y="2677568"/>
              <a:chExt cx="5820521" cy="3494631"/>
            </a:xfrm>
          </p:grpSpPr>
          <p:sp>
            <p:nvSpPr>
              <p:cNvPr id="20" name="任意多边形: 形状 19"/>
              <p:cNvSpPr/>
              <p:nvPr/>
            </p:nvSpPr>
            <p:spPr bwMode="auto">
              <a:xfrm>
                <a:off x="5702675" y="5150793"/>
                <a:ext cx="718460" cy="481733"/>
              </a:xfrm>
              <a:custGeom>
                <a:avLst/>
                <a:gdLst>
                  <a:gd name="T0" fmla="*/ 136 w 900"/>
                  <a:gd name="T1" fmla="*/ 344 h 604"/>
                  <a:gd name="T2" fmla="*/ 128 w 900"/>
                  <a:gd name="T3" fmla="*/ 84 h 604"/>
                  <a:gd name="T4" fmla="*/ 297 w 900"/>
                  <a:gd name="T5" fmla="*/ 32 h 604"/>
                  <a:gd name="T6" fmla="*/ 224 w 900"/>
                  <a:gd name="T7" fmla="*/ 231 h 604"/>
                  <a:gd name="T8" fmla="*/ 330 w 900"/>
                  <a:gd name="T9" fmla="*/ 21 h 604"/>
                  <a:gd name="T10" fmla="*/ 611 w 900"/>
                  <a:gd name="T11" fmla="*/ 33 h 604"/>
                  <a:gd name="T12" fmla="*/ 468 w 900"/>
                  <a:gd name="T13" fmla="*/ 191 h 604"/>
                  <a:gd name="T14" fmla="*/ 702 w 900"/>
                  <a:gd name="T15" fmla="*/ 54 h 604"/>
                  <a:gd name="T16" fmla="*/ 889 w 900"/>
                  <a:gd name="T17" fmla="*/ 208 h 604"/>
                  <a:gd name="T18" fmla="*/ 781 w 900"/>
                  <a:gd name="T19" fmla="*/ 363 h 604"/>
                  <a:gd name="T20" fmla="*/ 572 w 900"/>
                  <a:gd name="T21" fmla="*/ 317 h 604"/>
                  <a:gd name="T22" fmla="*/ 747 w 900"/>
                  <a:gd name="T23" fmla="*/ 426 h 604"/>
                  <a:gd name="T24" fmla="*/ 515 w 900"/>
                  <a:gd name="T25" fmla="*/ 535 h 604"/>
                  <a:gd name="T26" fmla="*/ 357 w 900"/>
                  <a:gd name="T27" fmla="*/ 394 h 604"/>
                  <a:gd name="T28" fmla="*/ 274 w 900"/>
                  <a:gd name="T29" fmla="*/ 395 h 604"/>
                  <a:gd name="T30" fmla="*/ 435 w 900"/>
                  <a:gd name="T31" fmla="*/ 506 h 604"/>
                  <a:gd name="T32" fmla="*/ 402 w 900"/>
                  <a:gd name="T33" fmla="*/ 590 h 604"/>
                  <a:gd name="T34" fmla="*/ 143 w 900"/>
                  <a:gd name="T35" fmla="*/ 425 h 604"/>
                  <a:gd name="T36" fmla="*/ 136 w 900"/>
                  <a:gd name="T37" fmla="*/ 34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0" h="604">
                    <a:moveTo>
                      <a:pt x="136" y="344"/>
                    </a:moveTo>
                    <a:cubicBezTo>
                      <a:pt x="136" y="344"/>
                      <a:pt x="0" y="185"/>
                      <a:pt x="128" y="84"/>
                    </a:cubicBezTo>
                    <a:cubicBezTo>
                      <a:pt x="128" y="84"/>
                      <a:pt x="221" y="28"/>
                      <a:pt x="297" y="32"/>
                    </a:cubicBezTo>
                    <a:cubicBezTo>
                      <a:pt x="297" y="32"/>
                      <a:pt x="190" y="213"/>
                      <a:pt x="224" y="231"/>
                    </a:cubicBezTo>
                    <a:cubicBezTo>
                      <a:pt x="259" y="249"/>
                      <a:pt x="330" y="21"/>
                      <a:pt x="330" y="21"/>
                    </a:cubicBezTo>
                    <a:cubicBezTo>
                      <a:pt x="330" y="21"/>
                      <a:pt x="543" y="0"/>
                      <a:pt x="611" y="33"/>
                    </a:cubicBezTo>
                    <a:cubicBezTo>
                      <a:pt x="611" y="33"/>
                      <a:pt x="429" y="182"/>
                      <a:pt x="468" y="191"/>
                    </a:cubicBezTo>
                    <a:cubicBezTo>
                      <a:pt x="506" y="200"/>
                      <a:pt x="702" y="54"/>
                      <a:pt x="702" y="54"/>
                    </a:cubicBezTo>
                    <a:cubicBezTo>
                      <a:pt x="702" y="54"/>
                      <a:pt x="900" y="87"/>
                      <a:pt x="889" y="208"/>
                    </a:cubicBezTo>
                    <a:cubicBezTo>
                      <a:pt x="879" y="329"/>
                      <a:pt x="811" y="366"/>
                      <a:pt x="781" y="363"/>
                    </a:cubicBezTo>
                    <a:cubicBezTo>
                      <a:pt x="751" y="360"/>
                      <a:pt x="576" y="293"/>
                      <a:pt x="572" y="317"/>
                    </a:cubicBezTo>
                    <a:cubicBezTo>
                      <a:pt x="568" y="342"/>
                      <a:pt x="673" y="422"/>
                      <a:pt x="747" y="426"/>
                    </a:cubicBezTo>
                    <a:cubicBezTo>
                      <a:pt x="747" y="426"/>
                      <a:pt x="608" y="580"/>
                      <a:pt x="515" y="535"/>
                    </a:cubicBezTo>
                    <a:cubicBezTo>
                      <a:pt x="422" y="491"/>
                      <a:pt x="415" y="420"/>
                      <a:pt x="357" y="394"/>
                    </a:cubicBezTo>
                    <a:cubicBezTo>
                      <a:pt x="299" y="368"/>
                      <a:pt x="250" y="368"/>
                      <a:pt x="274" y="395"/>
                    </a:cubicBezTo>
                    <a:cubicBezTo>
                      <a:pt x="297" y="422"/>
                      <a:pt x="402" y="448"/>
                      <a:pt x="435" y="506"/>
                    </a:cubicBezTo>
                    <a:cubicBezTo>
                      <a:pt x="468" y="565"/>
                      <a:pt x="498" y="604"/>
                      <a:pt x="402" y="590"/>
                    </a:cubicBezTo>
                    <a:cubicBezTo>
                      <a:pt x="306" y="575"/>
                      <a:pt x="150" y="505"/>
                      <a:pt x="143" y="425"/>
                    </a:cubicBezTo>
                    <a:cubicBezTo>
                      <a:pt x="136" y="344"/>
                      <a:pt x="136" y="344"/>
                      <a:pt x="136" y="344"/>
                    </a:cubicBezTo>
                    <a:close/>
                  </a:path>
                </a:pathLst>
              </a:custGeom>
              <a:solidFill>
                <a:srgbClr val="3A49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任意多边形: 形状 20"/>
              <p:cNvSpPr/>
              <p:nvPr/>
            </p:nvSpPr>
            <p:spPr bwMode="auto">
              <a:xfrm>
                <a:off x="5715918" y="5303093"/>
                <a:ext cx="619134" cy="269837"/>
              </a:xfrm>
              <a:custGeom>
                <a:avLst/>
                <a:gdLst>
                  <a:gd name="T0" fmla="*/ 775 w 775"/>
                  <a:gd name="T1" fmla="*/ 20 h 338"/>
                  <a:gd name="T2" fmla="*/ 119 w 775"/>
                  <a:gd name="T3" fmla="*/ 153 h 338"/>
                  <a:gd name="T4" fmla="*/ 12 w 775"/>
                  <a:gd name="T5" fmla="*/ 303 h 338"/>
                  <a:gd name="T6" fmla="*/ 0 w 775"/>
                  <a:gd name="T7" fmla="*/ 338 h 338"/>
                  <a:gd name="T8" fmla="*/ 126 w 775"/>
                  <a:gd name="T9" fmla="*/ 234 h 338"/>
                  <a:gd name="T10" fmla="*/ 775 w 775"/>
                  <a:gd name="T11" fmla="*/ 20 h 338"/>
                </a:gdLst>
                <a:ahLst/>
                <a:cxnLst>
                  <a:cxn ang="0">
                    <a:pos x="T0" y="T1"/>
                  </a:cxn>
                  <a:cxn ang="0">
                    <a:pos x="T2" y="T3"/>
                  </a:cxn>
                  <a:cxn ang="0">
                    <a:pos x="T4" y="T5"/>
                  </a:cxn>
                  <a:cxn ang="0">
                    <a:pos x="T6" y="T7"/>
                  </a:cxn>
                  <a:cxn ang="0">
                    <a:pos x="T8" y="T9"/>
                  </a:cxn>
                  <a:cxn ang="0">
                    <a:pos x="T10" y="T11"/>
                  </a:cxn>
                </a:cxnLst>
                <a:rect l="0" t="0" r="r" b="b"/>
                <a:pathLst>
                  <a:path w="775" h="338">
                    <a:moveTo>
                      <a:pt x="775" y="20"/>
                    </a:moveTo>
                    <a:cubicBezTo>
                      <a:pt x="775" y="20"/>
                      <a:pt x="238" y="0"/>
                      <a:pt x="119" y="153"/>
                    </a:cubicBezTo>
                    <a:cubicBezTo>
                      <a:pt x="119" y="153"/>
                      <a:pt x="93" y="232"/>
                      <a:pt x="12" y="303"/>
                    </a:cubicBezTo>
                    <a:cubicBezTo>
                      <a:pt x="0" y="338"/>
                      <a:pt x="0" y="338"/>
                      <a:pt x="0" y="338"/>
                    </a:cubicBezTo>
                    <a:cubicBezTo>
                      <a:pt x="0" y="338"/>
                      <a:pt x="93" y="240"/>
                      <a:pt x="126" y="234"/>
                    </a:cubicBezTo>
                    <a:cubicBezTo>
                      <a:pt x="126" y="234"/>
                      <a:pt x="74" y="43"/>
                      <a:pt x="775" y="20"/>
                    </a:cubicBezTo>
                    <a:close/>
                  </a:path>
                </a:pathLst>
              </a:custGeom>
              <a:solidFill>
                <a:srgbClr val="3A49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任意多边形: 形状 21"/>
              <p:cNvSpPr/>
              <p:nvPr/>
            </p:nvSpPr>
            <p:spPr bwMode="auto">
              <a:xfrm>
                <a:off x="5628181" y="5511678"/>
                <a:ext cx="152300" cy="225140"/>
              </a:xfrm>
              <a:custGeom>
                <a:avLst/>
                <a:gdLst>
                  <a:gd name="T0" fmla="*/ 123 w 191"/>
                  <a:gd name="T1" fmla="*/ 41 h 281"/>
                  <a:gd name="T2" fmla="*/ 0 w 191"/>
                  <a:gd name="T3" fmla="*/ 279 h 281"/>
                  <a:gd name="T4" fmla="*/ 21 w 191"/>
                  <a:gd name="T5" fmla="*/ 281 h 281"/>
                  <a:gd name="T6" fmla="*/ 124 w 191"/>
                  <a:gd name="T7" fmla="*/ 62 h 281"/>
                  <a:gd name="T8" fmla="*/ 123 w 191"/>
                  <a:gd name="T9" fmla="*/ 41 h 281"/>
                </a:gdLst>
                <a:ahLst/>
                <a:cxnLst>
                  <a:cxn ang="0">
                    <a:pos x="T0" y="T1"/>
                  </a:cxn>
                  <a:cxn ang="0">
                    <a:pos x="T2" y="T3"/>
                  </a:cxn>
                  <a:cxn ang="0">
                    <a:pos x="T4" y="T5"/>
                  </a:cxn>
                  <a:cxn ang="0">
                    <a:pos x="T6" y="T7"/>
                  </a:cxn>
                  <a:cxn ang="0">
                    <a:pos x="T8" y="T9"/>
                  </a:cxn>
                </a:cxnLst>
                <a:rect l="0" t="0" r="r" b="b"/>
                <a:pathLst>
                  <a:path w="191" h="281">
                    <a:moveTo>
                      <a:pt x="123" y="41"/>
                    </a:moveTo>
                    <a:cubicBezTo>
                      <a:pt x="123" y="41"/>
                      <a:pt x="8" y="127"/>
                      <a:pt x="0" y="279"/>
                    </a:cubicBezTo>
                    <a:cubicBezTo>
                      <a:pt x="21" y="281"/>
                      <a:pt x="21" y="281"/>
                      <a:pt x="21" y="281"/>
                    </a:cubicBezTo>
                    <a:cubicBezTo>
                      <a:pt x="21" y="281"/>
                      <a:pt x="58" y="123"/>
                      <a:pt x="124" y="62"/>
                    </a:cubicBezTo>
                    <a:cubicBezTo>
                      <a:pt x="191" y="0"/>
                      <a:pt x="123" y="41"/>
                      <a:pt x="123" y="41"/>
                    </a:cubicBezTo>
                    <a:close/>
                  </a:path>
                </a:pathLst>
              </a:custGeom>
              <a:solidFill>
                <a:srgbClr val="3A49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任意多边形: 形状 23"/>
              <p:cNvSpPr/>
              <p:nvPr/>
            </p:nvSpPr>
            <p:spPr bwMode="auto">
              <a:xfrm>
                <a:off x="4775630" y="4788252"/>
                <a:ext cx="829375" cy="627412"/>
              </a:xfrm>
              <a:custGeom>
                <a:avLst/>
                <a:gdLst>
                  <a:gd name="T0" fmla="*/ 821 w 1038"/>
                  <a:gd name="T1" fmla="*/ 598 h 786"/>
                  <a:gd name="T2" fmla="*/ 937 w 1038"/>
                  <a:gd name="T3" fmla="*/ 312 h 786"/>
                  <a:gd name="T4" fmla="*/ 769 w 1038"/>
                  <a:gd name="T5" fmla="*/ 185 h 786"/>
                  <a:gd name="T6" fmla="*/ 769 w 1038"/>
                  <a:gd name="T7" fmla="*/ 437 h 786"/>
                  <a:gd name="T8" fmla="*/ 737 w 1038"/>
                  <a:gd name="T9" fmla="*/ 159 h 786"/>
                  <a:gd name="T10" fmla="*/ 419 w 1038"/>
                  <a:gd name="T11" fmla="*/ 58 h 786"/>
                  <a:gd name="T12" fmla="*/ 515 w 1038"/>
                  <a:gd name="T13" fmla="*/ 292 h 786"/>
                  <a:gd name="T14" fmla="*/ 309 w 1038"/>
                  <a:gd name="T15" fmla="*/ 44 h 786"/>
                  <a:gd name="T16" fmla="*/ 38 w 1038"/>
                  <a:gd name="T17" fmla="*/ 139 h 786"/>
                  <a:gd name="T18" fmla="*/ 96 w 1038"/>
                  <a:gd name="T19" fmla="*/ 356 h 786"/>
                  <a:gd name="T20" fmla="*/ 347 w 1038"/>
                  <a:gd name="T21" fmla="*/ 390 h 786"/>
                  <a:gd name="T22" fmla="*/ 107 w 1038"/>
                  <a:gd name="T23" fmla="*/ 439 h 786"/>
                  <a:gd name="T24" fmla="*/ 321 w 1038"/>
                  <a:gd name="T25" fmla="*/ 656 h 786"/>
                  <a:gd name="T26" fmla="*/ 555 w 1038"/>
                  <a:gd name="T27" fmla="*/ 564 h 786"/>
                  <a:gd name="T28" fmla="*/ 648 w 1038"/>
                  <a:gd name="T29" fmla="*/ 598 h 786"/>
                  <a:gd name="T30" fmla="*/ 422 w 1038"/>
                  <a:gd name="T31" fmla="*/ 657 h 786"/>
                  <a:gd name="T32" fmla="*/ 425 w 1038"/>
                  <a:gd name="T33" fmla="*/ 763 h 786"/>
                  <a:gd name="T34" fmla="*/ 780 w 1038"/>
                  <a:gd name="T35" fmla="*/ 685 h 786"/>
                  <a:gd name="T36" fmla="*/ 821 w 1038"/>
                  <a:gd name="T37" fmla="*/ 598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8" h="786">
                    <a:moveTo>
                      <a:pt x="821" y="598"/>
                    </a:moveTo>
                    <a:cubicBezTo>
                      <a:pt x="821" y="598"/>
                      <a:pt x="1038" y="477"/>
                      <a:pt x="937" y="312"/>
                    </a:cubicBezTo>
                    <a:cubicBezTo>
                      <a:pt x="937" y="312"/>
                      <a:pt x="856" y="211"/>
                      <a:pt x="769" y="185"/>
                    </a:cubicBezTo>
                    <a:cubicBezTo>
                      <a:pt x="769" y="185"/>
                      <a:pt x="815" y="431"/>
                      <a:pt x="769" y="437"/>
                    </a:cubicBezTo>
                    <a:cubicBezTo>
                      <a:pt x="723" y="442"/>
                      <a:pt x="737" y="159"/>
                      <a:pt x="737" y="159"/>
                    </a:cubicBezTo>
                    <a:cubicBezTo>
                      <a:pt x="737" y="159"/>
                      <a:pt x="509" y="49"/>
                      <a:pt x="419" y="58"/>
                    </a:cubicBezTo>
                    <a:cubicBezTo>
                      <a:pt x="419" y="58"/>
                      <a:pt x="561" y="298"/>
                      <a:pt x="515" y="292"/>
                    </a:cubicBezTo>
                    <a:cubicBezTo>
                      <a:pt x="468" y="286"/>
                      <a:pt x="309" y="44"/>
                      <a:pt x="309" y="44"/>
                    </a:cubicBezTo>
                    <a:cubicBezTo>
                      <a:pt x="309" y="44"/>
                      <a:pt x="75" y="0"/>
                      <a:pt x="38" y="139"/>
                    </a:cubicBezTo>
                    <a:cubicBezTo>
                      <a:pt x="0" y="278"/>
                      <a:pt x="61" y="347"/>
                      <a:pt x="96" y="356"/>
                    </a:cubicBezTo>
                    <a:cubicBezTo>
                      <a:pt x="130" y="364"/>
                      <a:pt x="353" y="361"/>
                      <a:pt x="347" y="390"/>
                    </a:cubicBezTo>
                    <a:cubicBezTo>
                      <a:pt x="341" y="419"/>
                      <a:pt x="191" y="465"/>
                      <a:pt x="107" y="439"/>
                    </a:cubicBezTo>
                    <a:cubicBezTo>
                      <a:pt x="107" y="439"/>
                      <a:pt x="200" y="668"/>
                      <a:pt x="321" y="656"/>
                    </a:cubicBezTo>
                    <a:cubicBezTo>
                      <a:pt x="442" y="645"/>
                      <a:pt x="480" y="570"/>
                      <a:pt x="555" y="564"/>
                    </a:cubicBezTo>
                    <a:cubicBezTo>
                      <a:pt x="630" y="558"/>
                      <a:pt x="685" y="578"/>
                      <a:pt x="648" y="598"/>
                    </a:cubicBezTo>
                    <a:cubicBezTo>
                      <a:pt x="610" y="619"/>
                      <a:pt x="483" y="605"/>
                      <a:pt x="422" y="657"/>
                    </a:cubicBezTo>
                    <a:cubicBezTo>
                      <a:pt x="361" y="708"/>
                      <a:pt x="312" y="740"/>
                      <a:pt x="425" y="763"/>
                    </a:cubicBezTo>
                    <a:cubicBezTo>
                      <a:pt x="538" y="786"/>
                      <a:pt x="740" y="772"/>
                      <a:pt x="780" y="685"/>
                    </a:cubicBezTo>
                    <a:cubicBezTo>
                      <a:pt x="821" y="598"/>
                      <a:pt x="821" y="598"/>
                      <a:pt x="821" y="598"/>
                    </a:cubicBezTo>
                    <a:close/>
                  </a:path>
                </a:pathLst>
              </a:custGeom>
              <a:solidFill>
                <a:srgbClr val="93B3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任意多边形: 形状 24"/>
              <p:cNvSpPr/>
              <p:nvPr/>
            </p:nvSpPr>
            <p:spPr bwMode="auto">
              <a:xfrm>
                <a:off x="4891509" y="4932275"/>
                <a:ext cx="615823" cy="536363"/>
              </a:xfrm>
              <a:custGeom>
                <a:avLst/>
                <a:gdLst>
                  <a:gd name="T0" fmla="*/ 0 w 771"/>
                  <a:gd name="T1" fmla="*/ 0 h 671"/>
                  <a:gd name="T2" fmla="*/ 676 w 771"/>
                  <a:gd name="T3" fmla="*/ 416 h 671"/>
                  <a:gd name="T4" fmla="*/ 734 w 771"/>
                  <a:gd name="T5" fmla="*/ 627 h 671"/>
                  <a:gd name="T6" fmla="*/ 734 w 771"/>
                  <a:gd name="T7" fmla="*/ 671 h 671"/>
                  <a:gd name="T8" fmla="*/ 635 w 771"/>
                  <a:gd name="T9" fmla="*/ 503 h 671"/>
                  <a:gd name="T10" fmla="*/ 0 w 771"/>
                  <a:gd name="T11" fmla="*/ 0 h 671"/>
                </a:gdLst>
                <a:ahLst/>
                <a:cxnLst>
                  <a:cxn ang="0">
                    <a:pos x="T0" y="T1"/>
                  </a:cxn>
                  <a:cxn ang="0">
                    <a:pos x="T2" y="T3"/>
                  </a:cxn>
                  <a:cxn ang="0">
                    <a:pos x="T4" y="T5"/>
                  </a:cxn>
                  <a:cxn ang="0">
                    <a:pos x="T6" y="T7"/>
                  </a:cxn>
                  <a:cxn ang="0">
                    <a:pos x="T8" y="T9"/>
                  </a:cxn>
                  <a:cxn ang="0">
                    <a:pos x="T10" y="T11"/>
                  </a:cxn>
                </a:cxnLst>
                <a:rect l="0" t="0" r="r" b="b"/>
                <a:pathLst>
                  <a:path w="771" h="671">
                    <a:moveTo>
                      <a:pt x="0" y="0"/>
                    </a:moveTo>
                    <a:cubicBezTo>
                      <a:pt x="0" y="0"/>
                      <a:pt x="607" y="197"/>
                      <a:pt x="676" y="416"/>
                    </a:cubicBezTo>
                    <a:cubicBezTo>
                      <a:pt x="676" y="416"/>
                      <a:pt x="673" y="515"/>
                      <a:pt x="734" y="627"/>
                    </a:cubicBezTo>
                    <a:cubicBezTo>
                      <a:pt x="734" y="671"/>
                      <a:pt x="734" y="671"/>
                      <a:pt x="734" y="671"/>
                    </a:cubicBezTo>
                    <a:cubicBezTo>
                      <a:pt x="734" y="671"/>
                      <a:pt x="670" y="523"/>
                      <a:pt x="635" y="503"/>
                    </a:cubicBezTo>
                    <a:cubicBezTo>
                      <a:pt x="635" y="503"/>
                      <a:pt x="771" y="312"/>
                      <a:pt x="0" y="0"/>
                    </a:cubicBezTo>
                    <a:close/>
                  </a:path>
                </a:pathLst>
              </a:custGeom>
              <a:solidFill>
                <a:srgbClr val="93B3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任意多边形: 形状 25"/>
              <p:cNvSpPr/>
              <p:nvPr/>
            </p:nvSpPr>
            <p:spPr bwMode="auto">
              <a:xfrm>
                <a:off x="5431183" y="5375933"/>
                <a:ext cx="120847" cy="309568"/>
              </a:xfrm>
              <a:custGeom>
                <a:avLst/>
                <a:gdLst>
                  <a:gd name="T0" fmla="*/ 59 w 152"/>
                  <a:gd name="T1" fmla="*/ 73 h 389"/>
                  <a:gd name="T2" fmla="*/ 99 w 152"/>
                  <a:gd name="T3" fmla="*/ 389 h 389"/>
                  <a:gd name="T4" fmla="*/ 75 w 152"/>
                  <a:gd name="T5" fmla="*/ 382 h 389"/>
                  <a:gd name="T6" fmla="*/ 49 w 152"/>
                  <a:gd name="T7" fmla="*/ 96 h 389"/>
                  <a:gd name="T8" fmla="*/ 59 w 152"/>
                  <a:gd name="T9" fmla="*/ 73 h 389"/>
                </a:gdLst>
                <a:ahLst/>
                <a:cxnLst>
                  <a:cxn ang="0">
                    <a:pos x="T0" y="T1"/>
                  </a:cxn>
                  <a:cxn ang="0">
                    <a:pos x="T2" y="T3"/>
                  </a:cxn>
                  <a:cxn ang="0">
                    <a:pos x="T4" y="T5"/>
                  </a:cxn>
                  <a:cxn ang="0">
                    <a:pos x="T6" y="T7"/>
                  </a:cxn>
                  <a:cxn ang="0">
                    <a:pos x="T8" y="T9"/>
                  </a:cxn>
                </a:cxnLst>
                <a:rect l="0" t="0" r="r" b="b"/>
                <a:pathLst>
                  <a:path w="152" h="389">
                    <a:moveTo>
                      <a:pt x="59" y="73"/>
                    </a:moveTo>
                    <a:cubicBezTo>
                      <a:pt x="59" y="73"/>
                      <a:pt x="152" y="216"/>
                      <a:pt x="99" y="389"/>
                    </a:cubicBezTo>
                    <a:cubicBezTo>
                      <a:pt x="75" y="382"/>
                      <a:pt x="75" y="382"/>
                      <a:pt x="75" y="382"/>
                    </a:cubicBezTo>
                    <a:cubicBezTo>
                      <a:pt x="75" y="382"/>
                      <a:pt x="98" y="191"/>
                      <a:pt x="49" y="96"/>
                    </a:cubicBezTo>
                    <a:cubicBezTo>
                      <a:pt x="0" y="0"/>
                      <a:pt x="59" y="73"/>
                      <a:pt x="59" y="73"/>
                    </a:cubicBezTo>
                    <a:close/>
                  </a:path>
                </a:pathLst>
              </a:custGeom>
              <a:solidFill>
                <a:srgbClr val="93B3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任意多边形: 形状 27"/>
              <p:cNvSpPr/>
              <p:nvPr/>
            </p:nvSpPr>
            <p:spPr bwMode="auto">
              <a:xfrm>
                <a:off x="5479191" y="4501861"/>
                <a:ext cx="1090934" cy="827719"/>
              </a:xfrm>
              <a:custGeom>
                <a:avLst/>
                <a:gdLst>
                  <a:gd name="T0" fmla="*/ 286 w 1368"/>
                  <a:gd name="T1" fmla="*/ 789 h 1037"/>
                  <a:gd name="T2" fmla="*/ 133 w 1368"/>
                  <a:gd name="T3" fmla="*/ 412 h 1037"/>
                  <a:gd name="T4" fmla="*/ 354 w 1368"/>
                  <a:gd name="T5" fmla="*/ 244 h 1037"/>
                  <a:gd name="T6" fmla="*/ 354 w 1368"/>
                  <a:gd name="T7" fmla="*/ 576 h 1037"/>
                  <a:gd name="T8" fmla="*/ 396 w 1368"/>
                  <a:gd name="T9" fmla="*/ 210 h 1037"/>
                  <a:gd name="T10" fmla="*/ 815 w 1368"/>
                  <a:gd name="T11" fmla="*/ 77 h 1037"/>
                  <a:gd name="T12" fmla="*/ 690 w 1368"/>
                  <a:gd name="T13" fmla="*/ 385 h 1037"/>
                  <a:gd name="T14" fmla="*/ 960 w 1368"/>
                  <a:gd name="T15" fmla="*/ 58 h 1037"/>
                  <a:gd name="T16" fmla="*/ 1318 w 1368"/>
                  <a:gd name="T17" fmla="*/ 183 h 1037"/>
                  <a:gd name="T18" fmla="*/ 1242 w 1368"/>
                  <a:gd name="T19" fmla="*/ 469 h 1037"/>
                  <a:gd name="T20" fmla="*/ 911 w 1368"/>
                  <a:gd name="T21" fmla="*/ 515 h 1037"/>
                  <a:gd name="T22" fmla="*/ 1227 w 1368"/>
                  <a:gd name="T23" fmla="*/ 579 h 1037"/>
                  <a:gd name="T24" fmla="*/ 945 w 1368"/>
                  <a:gd name="T25" fmla="*/ 865 h 1037"/>
                  <a:gd name="T26" fmla="*/ 636 w 1368"/>
                  <a:gd name="T27" fmla="*/ 743 h 1037"/>
                  <a:gd name="T28" fmla="*/ 514 w 1368"/>
                  <a:gd name="T29" fmla="*/ 789 h 1037"/>
                  <a:gd name="T30" fmla="*/ 811 w 1368"/>
                  <a:gd name="T31" fmla="*/ 866 h 1037"/>
                  <a:gd name="T32" fmla="*/ 808 w 1368"/>
                  <a:gd name="T33" fmla="*/ 1006 h 1037"/>
                  <a:gd name="T34" fmla="*/ 339 w 1368"/>
                  <a:gd name="T35" fmla="*/ 903 h 1037"/>
                  <a:gd name="T36" fmla="*/ 286 w 1368"/>
                  <a:gd name="T37" fmla="*/ 789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8" h="1037">
                    <a:moveTo>
                      <a:pt x="286" y="789"/>
                    </a:moveTo>
                    <a:cubicBezTo>
                      <a:pt x="286" y="789"/>
                      <a:pt x="0" y="629"/>
                      <a:pt x="133" y="412"/>
                    </a:cubicBezTo>
                    <a:cubicBezTo>
                      <a:pt x="133" y="412"/>
                      <a:pt x="240" y="279"/>
                      <a:pt x="354" y="244"/>
                    </a:cubicBezTo>
                    <a:cubicBezTo>
                      <a:pt x="354" y="244"/>
                      <a:pt x="293" y="568"/>
                      <a:pt x="354" y="576"/>
                    </a:cubicBezTo>
                    <a:cubicBezTo>
                      <a:pt x="415" y="583"/>
                      <a:pt x="396" y="210"/>
                      <a:pt x="396" y="210"/>
                    </a:cubicBezTo>
                    <a:cubicBezTo>
                      <a:pt x="396" y="210"/>
                      <a:pt x="697" y="65"/>
                      <a:pt x="815" y="77"/>
                    </a:cubicBezTo>
                    <a:cubicBezTo>
                      <a:pt x="815" y="77"/>
                      <a:pt x="629" y="393"/>
                      <a:pt x="690" y="385"/>
                    </a:cubicBezTo>
                    <a:cubicBezTo>
                      <a:pt x="751" y="378"/>
                      <a:pt x="960" y="58"/>
                      <a:pt x="960" y="58"/>
                    </a:cubicBezTo>
                    <a:cubicBezTo>
                      <a:pt x="960" y="58"/>
                      <a:pt x="1269" y="0"/>
                      <a:pt x="1318" y="183"/>
                    </a:cubicBezTo>
                    <a:cubicBezTo>
                      <a:pt x="1368" y="366"/>
                      <a:pt x="1288" y="458"/>
                      <a:pt x="1242" y="469"/>
                    </a:cubicBezTo>
                    <a:cubicBezTo>
                      <a:pt x="1196" y="480"/>
                      <a:pt x="903" y="477"/>
                      <a:pt x="911" y="515"/>
                    </a:cubicBezTo>
                    <a:cubicBezTo>
                      <a:pt x="918" y="553"/>
                      <a:pt x="1116" y="614"/>
                      <a:pt x="1227" y="579"/>
                    </a:cubicBezTo>
                    <a:cubicBezTo>
                      <a:pt x="1227" y="579"/>
                      <a:pt x="1105" y="880"/>
                      <a:pt x="945" y="865"/>
                    </a:cubicBezTo>
                    <a:cubicBezTo>
                      <a:pt x="785" y="850"/>
                      <a:pt x="735" y="751"/>
                      <a:pt x="636" y="743"/>
                    </a:cubicBezTo>
                    <a:cubicBezTo>
                      <a:pt x="537" y="736"/>
                      <a:pt x="465" y="762"/>
                      <a:pt x="514" y="789"/>
                    </a:cubicBezTo>
                    <a:cubicBezTo>
                      <a:pt x="564" y="816"/>
                      <a:pt x="731" y="798"/>
                      <a:pt x="811" y="866"/>
                    </a:cubicBezTo>
                    <a:cubicBezTo>
                      <a:pt x="891" y="934"/>
                      <a:pt x="956" y="976"/>
                      <a:pt x="808" y="1006"/>
                    </a:cubicBezTo>
                    <a:cubicBezTo>
                      <a:pt x="659" y="1037"/>
                      <a:pt x="392" y="1018"/>
                      <a:pt x="339" y="903"/>
                    </a:cubicBezTo>
                    <a:cubicBezTo>
                      <a:pt x="286" y="789"/>
                      <a:pt x="286" y="789"/>
                      <a:pt x="286" y="789"/>
                    </a:cubicBezTo>
                    <a:close/>
                  </a:path>
                </a:pathLst>
              </a:custGeom>
              <a:solidFill>
                <a:srgbClr val="93B3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任意多边形: 形状 28"/>
              <p:cNvSpPr/>
              <p:nvPr/>
            </p:nvSpPr>
            <p:spPr bwMode="auto">
              <a:xfrm>
                <a:off x="5606659" y="4693892"/>
                <a:ext cx="811164" cy="705217"/>
              </a:xfrm>
              <a:custGeom>
                <a:avLst/>
                <a:gdLst>
                  <a:gd name="T0" fmla="*/ 1017 w 1017"/>
                  <a:gd name="T1" fmla="*/ 0 h 884"/>
                  <a:gd name="T2" fmla="*/ 126 w 1017"/>
                  <a:gd name="T3" fmla="*/ 549 h 884"/>
                  <a:gd name="T4" fmla="*/ 50 w 1017"/>
                  <a:gd name="T5" fmla="*/ 827 h 884"/>
                  <a:gd name="T6" fmla="*/ 50 w 1017"/>
                  <a:gd name="T7" fmla="*/ 884 h 884"/>
                  <a:gd name="T8" fmla="*/ 179 w 1017"/>
                  <a:gd name="T9" fmla="*/ 663 h 884"/>
                  <a:gd name="T10" fmla="*/ 1017 w 1017"/>
                  <a:gd name="T11" fmla="*/ 0 h 884"/>
                </a:gdLst>
                <a:ahLst/>
                <a:cxnLst>
                  <a:cxn ang="0">
                    <a:pos x="T0" y="T1"/>
                  </a:cxn>
                  <a:cxn ang="0">
                    <a:pos x="T2" y="T3"/>
                  </a:cxn>
                  <a:cxn ang="0">
                    <a:pos x="T4" y="T5"/>
                  </a:cxn>
                  <a:cxn ang="0">
                    <a:pos x="T6" y="T7"/>
                  </a:cxn>
                  <a:cxn ang="0">
                    <a:pos x="T8" y="T9"/>
                  </a:cxn>
                  <a:cxn ang="0">
                    <a:pos x="T10" y="T11"/>
                  </a:cxn>
                </a:cxnLst>
                <a:rect l="0" t="0" r="r" b="b"/>
                <a:pathLst>
                  <a:path w="1017" h="884">
                    <a:moveTo>
                      <a:pt x="1017" y="0"/>
                    </a:moveTo>
                    <a:cubicBezTo>
                      <a:pt x="1017" y="0"/>
                      <a:pt x="217" y="259"/>
                      <a:pt x="126" y="549"/>
                    </a:cubicBezTo>
                    <a:cubicBezTo>
                      <a:pt x="126" y="549"/>
                      <a:pt x="130" y="679"/>
                      <a:pt x="50" y="827"/>
                    </a:cubicBezTo>
                    <a:cubicBezTo>
                      <a:pt x="50" y="884"/>
                      <a:pt x="50" y="884"/>
                      <a:pt x="50" y="884"/>
                    </a:cubicBezTo>
                    <a:cubicBezTo>
                      <a:pt x="50" y="884"/>
                      <a:pt x="133" y="690"/>
                      <a:pt x="179" y="663"/>
                    </a:cubicBezTo>
                    <a:cubicBezTo>
                      <a:pt x="179" y="663"/>
                      <a:pt x="0" y="412"/>
                      <a:pt x="1017" y="0"/>
                    </a:cubicBezTo>
                    <a:close/>
                  </a:path>
                </a:pathLst>
              </a:custGeom>
              <a:solidFill>
                <a:srgbClr val="3A49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任意多边形: 形状 29"/>
              <p:cNvSpPr/>
              <p:nvPr/>
            </p:nvSpPr>
            <p:spPr bwMode="auto">
              <a:xfrm>
                <a:off x="5547064" y="5276606"/>
                <a:ext cx="160578" cy="408893"/>
              </a:xfrm>
              <a:custGeom>
                <a:avLst/>
                <a:gdLst>
                  <a:gd name="T0" fmla="*/ 124 w 201"/>
                  <a:gd name="T1" fmla="*/ 97 h 513"/>
                  <a:gd name="T2" fmla="*/ 71 w 201"/>
                  <a:gd name="T3" fmla="*/ 513 h 513"/>
                  <a:gd name="T4" fmla="*/ 102 w 201"/>
                  <a:gd name="T5" fmla="*/ 504 h 513"/>
                  <a:gd name="T6" fmla="*/ 136 w 201"/>
                  <a:gd name="T7" fmla="*/ 126 h 513"/>
                  <a:gd name="T8" fmla="*/ 124 w 201"/>
                  <a:gd name="T9" fmla="*/ 97 h 513"/>
                </a:gdLst>
                <a:ahLst/>
                <a:cxnLst>
                  <a:cxn ang="0">
                    <a:pos x="T0" y="T1"/>
                  </a:cxn>
                  <a:cxn ang="0">
                    <a:pos x="T2" y="T3"/>
                  </a:cxn>
                  <a:cxn ang="0">
                    <a:pos x="T4" y="T5"/>
                  </a:cxn>
                  <a:cxn ang="0">
                    <a:pos x="T6" y="T7"/>
                  </a:cxn>
                  <a:cxn ang="0">
                    <a:pos x="T8" y="T9"/>
                  </a:cxn>
                </a:cxnLst>
                <a:rect l="0" t="0" r="r" b="b"/>
                <a:pathLst>
                  <a:path w="201" h="513">
                    <a:moveTo>
                      <a:pt x="124" y="97"/>
                    </a:moveTo>
                    <a:cubicBezTo>
                      <a:pt x="124" y="97"/>
                      <a:pt x="0" y="284"/>
                      <a:pt x="71" y="513"/>
                    </a:cubicBezTo>
                    <a:cubicBezTo>
                      <a:pt x="102" y="504"/>
                      <a:pt x="102" y="504"/>
                      <a:pt x="102" y="504"/>
                    </a:cubicBezTo>
                    <a:cubicBezTo>
                      <a:pt x="102" y="504"/>
                      <a:pt x="71" y="253"/>
                      <a:pt x="136" y="126"/>
                    </a:cubicBezTo>
                    <a:cubicBezTo>
                      <a:pt x="201" y="0"/>
                      <a:pt x="124" y="97"/>
                      <a:pt x="124" y="97"/>
                    </a:cubicBezTo>
                    <a:close/>
                  </a:path>
                </a:pathLst>
              </a:custGeom>
              <a:solidFill>
                <a:srgbClr val="3A49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任意多边形: 形状 30"/>
              <p:cNvSpPr/>
              <p:nvPr/>
            </p:nvSpPr>
            <p:spPr bwMode="auto">
              <a:xfrm>
                <a:off x="5252396" y="5632526"/>
                <a:ext cx="893936" cy="448624"/>
              </a:xfrm>
              <a:custGeom>
                <a:avLst/>
                <a:gdLst>
                  <a:gd name="T0" fmla="*/ 560 w 1120"/>
                  <a:gd name="T1" fmla="*/ 560 h 560"/>
                  <a:gd name="T2" fmla="*/ 1120 w 1120"/>
                  <a:gd name="T3" fmla="*/ 0 h 560"/>
                  <a:gd name="T4" fmla="*/ 0 w 1120"/>
                  <a:gd name="T5" fmla="*/ 0 h 560"/>
                  <a:gd name="T6" fmla="*/ 560 w 1120"/>
                  <a:gd name="T7" fmla="*/ 560 h 560"/>
                </a:gdLst>
                <a:ahLst/>
                <a:cxnLst>
                  <a:cxn ang="0">
                    <a:pos x="T0" y="T1"/>
                  </a:cxn>
                  <a:cxn ang="0">
                    <a:pos x="T2" y="T3"/>
                  </a:cxn>
                  <a:cxn ang="0">
                    <a:pos x="T4" y="T5"/>
                  </a:cxn>
                  <a:cxn ang="0">
                    <a:pos x="T6" y="T7"/>
                  </a:cxn>
                </a:cxnLst>
                <a:rect l="0" t="0" r="r" b="b"/>
                <a:pathLst>
                  <a:path w="1120" h="560">
                    <a:moveTo>
                      <a:pt x="560" y="560"/>
                    </a:moveTo>
                    <a:cubicBezTo>
                      <a:pt x="869" y="560"/>
                      <a:pt x="1120" y="309"/>
                      <a:pt x="1120" y="0"/>
                    </a:cubicBezTo>
                    <a:cubicBezTo>
                      <a:pt x="0" y="0"/>
                      <a:pt x="0" y="0"/>
                      <a:pt x="0" y="0"/>
                    </a:cubicBezTo>
                    <a:cubicBezTo>
                      <a:pt x="0" y="309"/>
                      <a:pt x="251" y="560"/>
                      <a:pt x="560" y="560"/>
                    </a:cubicBezTo>
                    <a:close/>
                  </a:path>
                </a:pathLst>
              </a:custGeom>
              <a:solidFill>
                <a:srgbClr val="FA72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任意多边形: 形状 31"/>
              <p:cNvSpPr/>
              <p:nvPr/>
            </p:nvSpPr>
            <p:spPr bwMode="auto">
              <a:xfrm>
                <a:off x="5307026" y="5632526"/>
                <a:ext cx="501599" cy="448624"/>
              </a:xfrm>
              <a:custGeom>
                <a:avLst/>
                <a:gdLst>
                  <a:gd name="T0" fmla="*/ 629 w 629"/>
                  <a:gd name="T1" fmla="*/ 556 h 560"/>
                  <a:gd name="T2" fmla="*/ 559 w 629"/>
                  <a:gd name="T3" fmla="*/ 560 h 560"/>
                  <a:gd name="T4" fmla="*/ 0 w 629"/>
                  <a:gd name="T5" fmla="*/ 0 h 560"/>
                  <a:gd name="T6" fmla="*/ 139 w 629"/>
                  <a:gd name="T7" fmla="*/ 0 h 560"/>
                  <a:gd name="T8" fmla="*/ 629 w 629"/>
                  <a:gd name="T9" fmla="*/ 556 h 560"/>
                </a:gdLst>
                <a:ahLst/>
                <a:cxnLst>
                  <a:cxn ang="0">
                    <a:pos x="T0" y="T1"/>
                  </a:cxn>
                  <a:cxn ang="0">
                    <a:pos x="T2" y="T3"/>
                  </a:cxn>
                  <a:cxn ang="0">
                    <a:pos x="T4" y="T5"/>
                  </a:cxn>
                  <a:cxn ang="0">
                    <a:pos x="T6" y="T7"/>
                  </a:cxn>
                  <a:cxn ang="0">
                    <a:pos x="T8" y="T9"/>
                  </a:cxn>
                </a:cxnLst>
                <a:rect l="0" t="0" r="r" b="b"/>
                <a:pathLst>
                  <a:path w="629" h="560">
                    <a:moveTo>
                      <a:pt x="629" y="556"/>
                    </a:moveTo>
                    <a:cubicBezTo>
                      <a:pt x="606" y="559"/>
                      <a:pt x="583" y="560"/>
                      <a:pt x="559" y="560"/>
                    </a:cubicBezTo>
                    <a:cubicBezTo>
                      <a:pt x="250" y="560"/>
                      <a:pt x="0" y="309"/>
                      <a:pt x="0" y="0"/>
                    </a:cubicBezTo>
                    <a:cubicBezTo>
                      <a:pt x="139" y="0"/>
                      <a:pt x="139" y="0"/>
                      <a:pt x="139" y="0"/>
                    </a:cubicBezTo>
                    <a:cubicBezTo>
                      <a:pt x="139" y="286"/>
                      <a:pt x="353" y="522"/>
                      <a:pt x="629" y="556"/>
                    </a:cubicBezTo>
                    <a:close/>
                  </a:path>
                </a:pathLst>
              </a:custGeom>
              <a:solidFill>
                <a:srgbClr val="FC9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任意多边形: 形状 32"/>
              <p:cNvSpPr/>
              <p:nvPr/>
            </p:nvSpPr>
            <p:spPr bwMode="auto">
              <a:xfrm>
                <a:off x="5245773" y="6048041"/>
                <a:ext cx="907180" cy="54630"/>
              </a:xfrm>
              <a:custGeom>
                <a:avLst/>
                <a:gdLst>
                  <a:gd name="T0" fmla="*/ 1135 w 1135"/>
                  <a:gd name="T1" fmla="*/ 70 h 70"/>
                  <a:gd name="T2" fmla="*/ 0 w 1135"/>
                  <a:gd name="T3" fmla="*/ 70 h 70"/>
                  <a:gd name="T4" fmla="*/ 0 w 1135"/>
                  <a:gd name="T5" fmla="*/ 70 h 70"/>
                  <a:gd name="T6" fmla="*/ 69 w 1135"/>
                  <a:gd name="T7" fmla="*/ 0 h 70"/>
                  <a:gd name="T8" fmla="*/ 1065 w 1135"/>
                  <a:gd name="T9" fmla="*/ 0 h 70"/>
                  <a:gd name="T10" fmla="*/ 1135 w 1135"/>
                  <a:gd name="T11" fmla="*/ 70 h 70"/>
                </a:gdLst>
                <a:ahLst/>
                <a:cxnLst>
                  <a:cxn ang="0">
                    <a:pos x="T0" y="T1"/>
                  </a:cxn>
                  <a:cxn ang="0">
                    <a:pos x="T2" y="T3"/>
                  </a:cxn>
                  <a:cxn ang="0">
                    <a:pos x="T4" y="T5"/>
                  </a:cxn>
                  <a:cxn ang="0">
                    <a:pos x="T6" y="T7"/>
                  </a:cxn>
                  <a:cxn ang="0">
                    <a:pos x="T8" y="T9"/>
                  </a:cxn>
                  <a:cxn ang="0">
                    <a:pos x="T10" y="T11"/>
                  </a:cxn>
                </a:cxnLst>
                <a:rect l="0" t="0" r="r" b="b"/>
                <a:pathLst>
                  <a:path w="1135" h="70">
                    <a:moveTo>
                      <a:pt x="1135" y="70"/>
                    </a:moveTo>
                    <a:cubicBezTo>
                      <a:pt x="0" y="70"/>
                      <a:pt x="0" y="70"/>
                      <a:pt x="0" y="70"/>
                    </a:cubicBezTo>
                    <a:cubicBezTo>
                      <a:pt x="0" y="70"/>
                      <a:pt x="0" y="70"/>
                      <a:pt x="0" y="70"/>
                    </a:cubicBezTo>
                    <a:cubicBezTo>
                      <a:pt x="0" y="31"/>
                      <a:pt x="31" y="0"/>
                      <a:pt x="69" y="0"/>
                    </a:cubicBezTo>
                    <a:cubicBezTo>
                      <a:pt x="1065" y="0"/>
                      <a:pt x="1065" y="0"/>
                      <a:pt x="1065" y="0"/>
                    </a:cubicBezTo>
                    <a:cubicBezTo>
                      <a:pt x="1104" y="0"/>
                      <a:pt x="1135" y="31"/>
                      <a:pt x="1135" y="70"/>
                    </a:cubicBezTo>
                    <a:close/>
                  </a:path>
                </a:pathLst>
              </a:custGeom>
              <a:solidFill>
                <a:srgbClr val="FA72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矩形 33"/>
              <p:cNvSpPr/>
              <p:nvPr/>
            </p:nvSpPr>
            <p:spPr bwMode="auto">
              <a:xfrm>
                <a:off x="5237497" y="5632526"/>
                <a:ext cx="918769" cy="14899"/>
              </a:xfrm>
              <a:prstGeom prst="rect">
                <a:avLst/>
              </a:prstGeom>
              <a:solidFill>
                <a:srgbClr val="E757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任意多边形: 形状 34"/>
              <p:cNvSpPr/>
              <p:nvPr/>
            </p:nvSpPr>
            <p:spPr bwMode="auto">
              <a:xfrm>
                <a:off x="10117729" y="5857666"/>
                <a:ext cx="365852" cy="245005"/>
              </a:xfrm>
              <a:custGeom>
                <a:avLst/>
                <a:gdLst>
                  <a:gd name="T0" fmla="*/ 0 w 459"/>
                  <a:gd name="T1" fmla="*/ 117 h 307"/>
                  <a:gd name="T2" fmla="*/ 47 w 459"/>
                  <a:gd name="T3" fmla="*/ 307 h 307"/>
                  <a:gd name="T4" fmla="*/ 231 w 459"/>
                  <a:gd name="T5" fmla="*/ 307 h 307"/>
                  <a:gd name="T6" fmla="*/ 459 w 459"/>
                  <a:gd name="T7" fmla="*/ 306 h 307"/>
                  <a:gd name="T8" fmla="*/ 391 w 459"/>
                  <a:gd name="T9" fmla="*/ 239 h 307"/>
                  <a:gd name="T10" fmla="*/ 172 w 459"/>
                  <a:gd name="T11" fmla="*/ 93 h 307"/>
                  <a:gd name="T12" fmla="*/ 0 w 459"/>
                  <a:gd name="T13" fmla="*/ 117 h 307"/>
                </a:gdLst>
                <a:ahLst/>
                <a:cxnLst>
                  <a:cxn ang="0">
                    <a:pos x="T0" y="T1"/>
                  </a:cxn>
                  <a:cxn ang="0">
                    <a:pos x="T2" y="T3"/>
                  </a:cxn>
                  <a:cxn ang="0">
                    <a:pos x="T4" y="T5"/>
                  </a:cxn>
                  <a:cxn ang="0">
                    <a:pos x="T6" y="T7"/>
                  </a:cxn>
                  <a:cxn ang="0">
                    <a:pos x="T8" y="T9"/>
                  </a:cxn>
                  <a:cxn ang="0">
                    <a:pos x="T10" y="T11"/>
                  </a:cxn>
                  <a:cxn ang="0">
                    <a:pos x="T12" y="T13"/>
                  </a:cxn>
                </a:cxnLst>
                <a:rect l="0" t="0" r="r" b="b"/>
                <a:pathLst>
                  <a:path w="459" h="307">
                    <a:moveTo>
                      <a:pt x="0" y="117"/>
                    </a:moveTo>
                    <a:cubicBezTo>
                      <a:pt x="0" y="117"/>
                      <a:pt x="11" y="304"/>
                      <a:pt x="47" y="307"/>
                    </a:cubicBezTo>
                    <a:cubicBezTo>
                      <a:pt x="52" y="307"/>
                      <a:pt x="231" y="307"/>
                      <a:pt x="231" y="307"/>
                    </a:cubicBezTo>
                    <a:cubicBezTo>
                      <a:pt x="459" y="306"/>
                      <a:pt x="459" y="306"/>
                      <a:pt x="459" y="306"/>
                    </a:cubicBezTo>
                    <a:cubicBezTo>
                      <a:pt x="459" y="306"/>
                      <a:pt x="458" y="251"/>
                      <a:pt x="391" y="239"/>
                    </a:cubicBezTo>
                    <a:cubicBezTo>
                      <a:pt x="324" y="228"/>
                      <a:pt x="213" y="181"/>
                      <a:pt x="172" y="93"/>
                    </a:cubicBezTo>
                    <a:cubicBezTo>
                      <a:pt x="130" y="0"/>
                      <a:pt x="0" y="117"/>
                      <a:pt x="0" y="117"/>
                    </a:cubicBezTo>
                    <a:close/>
                  </a:path>
                </a:pathLst>
              </a:custGeom>
              <a:solidFill>
                <a:srgbClr val="0606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任意多边形: 形状 35"/>
              <p:cNvSpPr/>
              <p:nvPr/>
            </p:nvSpPr>
            <p:spPr bwMode="auto">
              <a:xfrm>
                <a:off x="9988606" y="4185673"/>
                <a:ext cx="385718" cy="160578"/>
              </a:xfrm>
              <a:custGeom>
                <a:avLst/>
                <a:gdLst>
                  <a:gd name="T0" fmla="*/ 41 w 484"/>
                  <a:gd name="T1" fmla="*/ 0 h 202"/>
                  <a:gd name="T2" fmla="*/ 179 w 484"/>
                  <a:gd name="T3" fmla="*/ 61 h 202"/>
                  <a:gd name="T4" fmla="*/ 360 w 484"/>
                  <a:gd name="T5" fmla="*/ 55 h 202"/>
                  <a:gd name="T6" fmla="*/ 464 w 484"/>
                  <a:gd name="T7" fmla="*/ 162 h 202"/>
                  <a:gd name="T8" fmla="*/ 335 w 484"/>
                  <a:gd name="T9" fmla="*/ 150 h 202"/>
                  <a:gd name="T10" fmla="*/ 311 w 484"/>
                  <a:gd name="T11" fmla="*/ 145 h 202"/>
                  <a:gd name="T12" fmla="*/ 210 w 484"/>
                  <a:gd name="T13" fmla="*/ 151 h 202"/>
                  <a:gd name="T14" fmla="*/ 0 w 484"/>
                  <a:gd name="T15" fmla="*/ 125 h 202"/>
                  <a:gd name="T16" fmla="*/ 41 w 484"/>
                  <a:gd name="T17"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202">
                    <a:moveTo>
                      <a:pt x="41" y="0"/>
                    </a:moveTo>
                    <a:cubicBezTo>
                      <a:pt x="41" y="0"/>
                      <a:pt x="148" y="61"/>
                      <a:pt x="179" y="61"/>
                    </a:cubicBezTo>
                    <a:cubicBezTo>
                      <a:pt x="209" y="61"/>
                      <a:pt x="327" y="38"/>
                      <a:pt x="360" y="55"/>
                    </a:cubicBezTo>
                    <a:cubicBezTo>
                      <a:pt x="393" y="72"/>
                      <a:pt x="453" y="140"/>
                      <a:pt x="464" y="162"/>
                    </a:cubicBezTo>
                    <a:cubicBezTo>
                      <a:pt x="484" y="202"/>
                      <a:pt x="383" y="184"/>
                      <a:pt x="335" y="150"/>
                    </a:cubicBezTo>
                    <a:cubicBezTo>
                      <a:pt x="328" y="145"/>
                      <a:pt x="319" y="143"/>
                      <a:pt x="311" y="145"/>
                    </a:cubicBezTo>
                    <a:cubicBezTo>
                      <a:pt x="286" y="151"/>
                      <a:pt x="235" y="160"/>
                      <a:pt x="210" y="151"/>
                    </a:cubicBezTo>
                    <a:cubicBezTo>
                      <a:pt x="177" y="138"/>
                      <a:pt x="0" y="125"/>
                      <a:pt x="0" y="125"/>
                    </a:cubicBezTo>
                    <a:lnTo>
                      <a:pt x="41" y="0"/>
                    </a:lnTo>
                    <a:close/>
                  </a:path>
                </a:pathLst>
              </a:custGeom>
              <a:solidFill>
                <a:srgbClr val="FC9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任意多边形: 形状 36"/>
              <p:cNvSpPr/>
              <p:nvPr/>
            </p:nvSpPr>
            <p:spPr bwMode="auto">
              <a:xfrm>
                <a:off x="9366160" y="3382785"/>
                <a:ext cx="749914" cy="925390"/>
              </a:xfrm>
              <a:custGeom>
                <a:avLst/>
                <a:gdLst>
                  <a:gd name="T0" fmla="*/ 0 w 940"/>
                  <a:gd name="T1" fmla="*/ 171 h 1159"/>
                  <a:gd name="T2" fmla="*/ 297 w 940"/>
                  <a:gd name="T3" fmla="*/ 1036 h 1159"/>
                  <a:gd name="T4" fmla="*/ 910 w 940"/>
                  <a:gd name="T5" fmla="*/ 1159 h 1159"/>
                  <a:gd name="T6" fmla="*/ 933 w 940"/>
                  <a:gd name="T7" fmla="*/ 1039 h 1159"/>
                  <a:gd name="T8" fmla="*/ 450 w 940"/>
                  <a:gd name="T9" fmla="*/ 799 h 1159"/>
                  <a:gd name="T10" fmla="*/ 393 w 940"/>
                  <a:gd name="T11" fmla="*/ 168 h 1159"/>
                  <a:gd name="T12" fmla="*/ 0 w 940"/>
                  <a:gd name="T13" fmla="*/ 171 h 1159"/>
                </a:gdLst>
                <a:ahLst/>
                <a:cxnLst>
                  <a:cxn ang="0">
                    <a:pos x="T0" y="T1"/>
                  </a:cxn>
                  <a:cxn ang="0">
                    <a:pos x="T2" y="T3"/>
                  </a:cxn>
                  <a:cxn ang="0">
                    <a:pos x="T4" y="T5"/>
                  </a:cxn>
                  <a:cxn ang="0">
                    <a:pos x="T6" y="T7"/>
                  </a:cxn>
                  <a:cxn ang="0">
                    <a:pos x="T8" y="T9"/>
                  </a:cxn>
                  <a:cxn ang="0">
                    <a:pos x="T10" y="T11"/>
                  </a:cxn>
                  <a:cxn ang="0">
                    <a:pos x="T12" y="T13"/>
                  </a:cxn>
                </a:cxnLst>
                <a:rect l="0" t="0" r="r" b="b"/>
                <a:pathLst>
                  <a:path w="940" h="1159">
                    <a:moveTo>
                      <a:pt x="0" y="171"/>
                    </a:moveTo>
                    <a:cubicBezTo>
                      <a:pt x="0" y="171"/>
                      <a:pt x="112" y="965"/>
                      <a:pt x="297" y="1036"/>
                    </a:cubicBezTo>
                    <a:cubicBezTo>
                      <a:pt x="388" y="1071"/>
                      <a:pt x="791" y="1151"/>
                      <a:pt x="910" y="1159"/>
                    </a:cubicBezTo>
                    <a:cubicBezTo>
                      <a:pt x="910" y="1159"/>
                      <a:pt x="940" y="1135"/>
                      <a:pt x="933" y="1039"/>
                    </a:cubicBezTo>
                    <a:cubicBezTo>
                      <a:pt x="933" y="1039"/>
                      <a:pt x="510" y="883"/>
                      <a:pt x="450" y="799"/>
                    </a:cubicBezTo>
                    <a:cubicBezTo>
                      <a:pt x="361" y="674"/>
                      <a:pt x="506" y="286"/>
                      <a:pt x="393" y="168"/>
                    </a:cubicBezTo>
                    <a:cubicBezTo>
                      <a:pt x="281" y="50"/>
                      <a:pt x="93" y="0"/>
                      <a:pt x="0" y="171"/>
                    </a:cubicBezTo>
                    <a:close/>
                  </a:path>
                </a:pathLst>
              </a:custGeom>
              <a:solidFill>
                <a:srgbClr val="ED69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任意多边形: 形状 37"/>
              <p:cNvSpPr/>
              <p:nvPr/>
            </p:nvSpPr>
            <p:spPr bwMode="auto">
              <a:xfrm>
                <a:off x="9261867" y="4417434"/>
                <a:ext cx="1031339" cy="1567700"/>
              </a:xfrm>
              <a:custGeom>
                <a:avLst/>
                <a:gdLst>
                  <a:gd name="T0" fmla="*/ 168 w 1291"/>
                  <a:gd name="T1" fmla="*/ 547 h 1962"/>
                  <a:gd name="T2" fmla="*/ 277 w 1291"/>
                  <a:gd name="T3" fmla="*/ 703 h 1962"/>
                  <a:gd name="T4" fmla="*/ 550 w 1291"/>
                  <a:gd name="T5" fmla="*/ 1097 h 1962"/>
                  <a:gd name="T6" fmla="*/ 571 w 1291"/>
                  <a:gd name="T7" fmla="*/ 1173 h 1962"/>
                  <a:gd name="T8" fmla="*/ 606 w 1291"/>
                  <a:gd name="T9" fmla="*/ 1258 h 1962"/>
                  <a:gd name="T10" fmla="*/ 809 w 1291"/>
                  <a:gd name="T11" fmla="*/ 1605 h 1962"/>
                  <a:gd name="T12" fmla="*/ 1064 w 1291"/>
                  <a:gd name="T13" fmla="*/ 1962 h 1962"/>
                  <a:gd name="T14" fmla="*/ 1291 w 1291"/>
                  <a:gd name="T15" fmla="*/ 1953 h 1962"/>
                  <a:gd name="T16" fmla="*/ 1051 w 1291"/>
                  <a:gd name="T17" fmla="*/ 1332 h 1962"/>
                  <a:gd name="T18" fmla="*/ 885 w 1291"/>
                  <a:gd name="T19" fmla="*/ 920 h 1962"/>
                  <a:gd name="T20" fmla="*/ 863 w 1291"/>
                  <a:gd name="T21" fmla="*/ 865 h 1962"/>
                  <a:gd name="T22" fmla="*/ 813 w 1291"/>
                  <a:gd name="T23" fmla="*/ 742 h 1962"/>
                  <a:gd name="T24" fmla="*/ 590 w 1291"/>
                  <a:gd name="T25" fmla="*/ 188 h 1962"/>
                  <a:gd name="T26" fmla="*/ 42 w 1291"/>
                  <a:gd name="T27" fmla="*/ 122 h 1962"/>
                  <a:gd name="T28" fmla="*/ 168 w 1291"/>
                  <a:gd name="T29" fmla="*/ 547 h 1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91" h="1962">
                    <a:moveTo>
                      <a:pt x="168" y="547"/>
                    </a:moveTo>
                    <a:cubicBezTo>
                      <a:pt x="200" y="602"/>
                      <a:pt x="238" y="654"/>
                      <a:pt x="277" y="703"/>
                    </a:cubicBezTo>
                    <a:cubicBezTo>
                      <a:pt x="397" y="854"/>
                      <a:pt x="528" y="979"/>
                      <a:pt x="550" y="1097"/>
                    </a:cubicBezTo>
                    <a:cubicBezTo>
                      <a:pt x="555" y="1121"/>
                      <a:pt x="562" y="1146"/>
                      <a:pt x="571" y="1173"/>
                    </a:cubicBezTo>
                    <a:cubicBezTo>
                      <a:pt x="581" y="1200"/>
                      <a:pt x="593" y="1228"/>
                      <a:pt x="606" y="1258"/>
                    </a:cubicBezTo>
                    <a:cubicBezTo>
                      <a:pt x="657" y="1368"/>
                      <a:pt x="733" y="1492"/>
                      <a:pt x="809" y="1605"/>
                    </a:cubicBezTo>
                    <a:cubicBezTo>
                      <a:pt x="941" y="1800"/>
                      <a:pt x="1064" y="1962"/>
                      <a:pt x="1064" y="1962"/>
                    </a:cubicBezTo>
                    <a:cubicBezTo>
                      <a:pt x="1291" y="1953"/>
                      <a:pt x="1291" y="1953"/>
                      <a:pt x="1291" y="1953"/>
                    </a:cubicBezTo>
                    <a:cubicBezTo>
                      <a:pt x="1282" y="1930"/>
                      <a:pt x="1183" y="1661"/>
                      <a:pt x="1051" y="1332"/>
                    </a:cubicBezTo>
                    <a:cubicBezTo>
                      <a:pt x="997" y="1199"/>
                      <a:pt x="940" y="1057"/>
                      <a:pt x="885" y="920"/>
                    </a:cubicBezTo>
                    <a:cubicBezTo>
                      <a:pt x="878" y="902"/>
                      <a:pt x="870" y="884"/>
                      <a:pt x="863" y="865"/>
                    </a:cubicBezTo>
                    <a:cubicBezTo>
                      <a:pt x="846" y="824"/>
                      <a:pt x="830" y="782"/>
                      <a:pt x="813" y="742"/>
                    </a:cubicBezTo>
                    <a:cubicBezTo>
                      <a:pt x="689" y="434"/>
                      <a:pt x="590" y="188"/>
                      <a:pt x="590" y="188"/>
                    </a:cubicBezTo>
                    <a:cubicBezTo>
                      <a:pt x="590" y="188"/>
                      <a:pt x="94" y="0"/>
                      <a:pt x="42" y="122"/>
                    </a:cubicBezTo>
                    <a:cubicBezTo>
                      <a:pt x="0" y="222"/>
                      <a:pt x="34" y="320"/>
                      <a:pt x="168" y="547"/>
                    </a:cubicBezTo>
                    <a:close/>
                  </a:path>
                </a:pathLst>
              </a:custGeom>
              <a:solidFill>
                <a:srgbClr val="0302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任意多边形: 形状 38"/>
              <p:cNvSpPr/>
              <p:nvPr/>
            </p:nvSpPr>
            <p:spPr bwMode="auto">
              <a:xfrm>
                <a:off x="9573089" y="5524922"/>
                <a:ext cx="258248" cy="393994"/>
              </a:xfrm>
              <a:custGeom>
                <a:avLst/>
                <a:gdLst>
                  <a:gd name="T0" fmla="*/ 158 w 323"/>
                  <a:gd name="T1" fmla="*/ 0 h 493"/>
                  <a:gd name="T2" fmla="*/ 15 w 323"/>
                  <a:gd name="T3" fmla="*/ 134 h 493"/>
                  <a:gd name="T4" fmla="*/ 104 w 323"/>
                  <a:gd name="T5" fmla="*/ 294 h 493"/>
                  <a:gd name="T6" fmla="*/ 217 w 323"/>
                  <a:gd name="T7" fmla="*/ 493 h 493"/>
                  <a:gd name="T8" fmla="*/ 242 w 323"/>
                  <a:gd name="T9" fmla="*/ 401 h 493"/>
                  <a:gd name="T10" fmla="*/ 263 w 323"/>
                  <a:gd name="T11" fmla="*/ 138 h 493"/>
                  <a:gd name="T12" fmla="*/ 158 w 323"/>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323" h="493">
                    <a:moveTo>
                      <a:pt x="158" y="0"/>
                    </a:moveTo>
                    <a:cubicBezTo>
                      <a:pt x="158" y="0"/>
                      <a:pt x="0" y="101"/>
                      <a:pt x="15" y="134"/>
                    </a:cubicBezTo>
                    <a:cubicBezTo>
                      <a:pt x="17" y="138"/>
                      <a:pt x="104" y="294"/>
                      <a:pt x="104" y="294"/>
                    </a:cubicBezTo>
                    <a:cubicBezTo>
                      <a:pt x="217" y="493"/>
                      <a:pt x="217" y="493"/>
                      <a:pt x="217" y="493"/>
                    </a:cubicBezTo>
                    <a:cubicBezTo>
                      <a:pt x="217" y="493"/>
                      <a:pt x="264" y="465"/>
                      <a:pt x="242" y="401"/>
                    </a:cubicBezTo>
                    <a:cubicBezTo>
                      <a:pt x="219" y="337"/>
                      <a:pt x="206" y="217"/>
                      <a:pt x="263" y="138"/>
                    </a:cubicBezTo>
                    <a:cubicBezTo>
                      <a:pt x="323" y="56"/>
                      <a:pt x="158" y="0"/>
                      <a:pt x="158" y="0"/>
                    </a:cubicBezTo>
                    <a:close/>
                  </a:path>
                </a:pathLst>
              </a:custGeom>
              <a:solidFill>
                <a:srgbClr val="0606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任意多边形: 形状 39"/>
              <p:cNvSpPr/>
              <p:nvPr/>
            </p:nvSpPr>
            <p:spPr bwMode="auto">
              <a:xfrm>
                <a:off x="9273456" y="4500206"/>
                <a:ext cx="1203504" cy="1167084"/>
              </a:xfrm>
              <a:custGeom>
                <a:avLst/>
                <a:gdLst>
                  <a:gd name="T0" fmla="*/ 611 w 1509"/>
                  <a:gd name="T1" fmla="*/ 1461 h 1461"/>
                  <a:gd name="T2" fmla="*/ 495 w 1509"/>
                  <a:gd name="T3" fmla="*/ 1310 h 1461"/>
                  <a:gd name="T4" fmla="*/ 989 w 1509"/>
                  <a:gd name="T5" fmla="*/ 714 h 1461"/>
                  <a:gd name="T6" fmla="*/ 987 w 1509"/>
                  <a:gd name="T7" fmla="*/ 698 h 1461"/>
                  <a:gd name="T8" fmla="*/ 85 w 1509"/>
                  <a:gd name="T9" fmla="*/ 320 h 1461"/>
                  <a:gd name="T10" fmla="*/ 22 w 1509"/>
                  <a:gd name="T11" fmla="*/ 176 h 1461"/>
                  <a:gd name="T12" fmla="*/ 18 w 1509"/>
                  <a:gd name="T13" fmla="*/ 21 h 1461"/>
                  <a:gd name="T14" fmla="*/ 756 w 1509"/>
                  <a:gd name="T15" fmla="*/ 0 h 1461"/>
                  <a:gd name="T16" fmla="*/ 1440 w 1509"/>
                  <a:gd name="T17" fmla="*/ 643 h 1461"/>
                  <a:gd name="T18" fmla="*/ 611 w 1509"/>
                  <a:gd name="T19" fmla="*/ 1461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9" h="1461">
                    <a:moveTo>
                      <a:pt x="611" y="1461"/>
                    </a:moveTo>
                    <a:cubicBezTo>
                      <a:pt x="611" y="1461"/>
                      <a:pt x="512" y="1374"/>
                      <a:pt x="495" y="1310"/>
                    </a:cubicBezTo>
                    <a:cubicBezTo>
                      <a:pt x="495" y="1310"/>
                      <a:pt x="901" y="824"/>
                      <a:pt x="989" y="714"/>
                    </a:cubicBezTo>
                    <a:cubicBezTo>
                      <a:pt x="993" y="709"/>
                      <a:pt x="992" y="704"/>
                      <a:pt x="987" y="698"/>
                    </a:cubicBezTo>
                    <a:cubicBezTo>
                      <a:pt x="920" y="623"/>
                      <a:pt x="181" y="471"/>
                      <a:pt x="85" y="320"/>
                    </a:cubicBezTo>
                    <a:cubicBezTo>
                      <a:pt x="51" y="269"/>
                      <a:pt x="33" y="219"/>
                      <a:pt x="22" y="176"/>
                    </a:cubicBezTo>
                    <a:cubicBezTo>
                      <a:pt x="0" y="85"/>
                      <a:pt x="18" y="21"/>
                      <a:pt x="18" y="21"/>
                    </a:cubicBezTo>
                    <a:cubicBezTo>
                      <a:pt x="756" y="0"/>
                      <a:pt x="756" y="0"/>
                      <a:pt x="756" y="0"/>
                    </a:cubicBezTo>
                    <a:cubicBezTo>
                      <a:pt x="756" y="0"/>
                      <a:pt x="1370" y="383"/>
                      <a:pt x="1440" y="643"/>
                    </a:cubicBezTo>
                    <a:cubicBezTo>
                      <a:pt x="1509" y="904"/>
                      <a:pt x="611" y="1461"/>
                      <a:pt x="611" y="1461"/>
                    </a:cubicBezTo>
                    <a:close/>
                  </a:path>
                </a:pathLst>
              </a:custGeom>
              <a:solidFill>
                <a:srgbClr val="0B07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任意多边形: 形状 40"/>
              <p:cNvSpPr/>
              <p:nvPr/>
            </p:nvSpPr>
            <p:spPr bwMode="auto">
              <a:xfrm>
                <a:off x="9290010" y="4528349"/>
                <a:ext cx="769779" cy="529740"/>
              </a:xfrm>
              <a:custGeom>
                <a:avLst/>
                <a:gdLst>
                  <a:gd name="T0" fmla="*/ 965 w 965"/>
                  <a:gd name="T1" fmla="*/ 664 h 664"/>
                  <a:gd name="T2" fmla="*/ 63 w 965"/>
                  <a:gd name="T3" fmla="*/ 286 h 664"/>
                  <a:gd name="T4" fmla="*/ 0 w 965"/>
                  <a:gd name="T5" fmla="*/ 142 h 664"/>
                  <a:gd name="T6" fmla="*/ 0 w 965"/>
                  <a:gd name="T7" fmla="*/ 49 h 664"/>
                  <a:gd name="T8" fmla="*/ 314 w 965"/>
                  <a:gd name="T9" fmla="*/ 0 h 664"/>
                  <a:gd name="T10" fmla="*/ 666 w 965"/>
                  <a:gd name="T11" fmla="*/ 376 h 664"/>
                  <a:gd name="T12" fmla="*/ 965 w 965"/>
                  <a:gd name="T13" fmla="*/ 664 h 664"/>
                </a:gdLst>
                <a:ahLst/>
                <a:cxnLst>
                  <a:cxn ang="0">
                    <a:pos x="T0" y="T1"/>
                  </a:cxn>
                  <a:cxn ang="0">
                    <a:pos x="T2" y="T3"/>
                  </a:cxn>
                  <a:cxn ang="0">
                    <a:pos x="T4" y="T5"/>
                  </a:cxn>
                  <a:cxn ang="0">
                    <a:pos x="T6" y="T7"/>
                  </a:cxn>
                  <a:cxn ang="0">
                    <a:pos x="T8" y="T9"/>
                  </a:cxn>
                  <a:cxn ang="0">
                    <a:pos x="T10" y="T11"/>
                  </a:cxn>
                  <a:cxn ang="0">
                    <a:pos x="T12" y="T13"/>
                  </a:cxn>
                </a:cxnLst>
                <a:rect l="0" t="0" r="r" b="b"/>
                <a:pathLst>
                  <a:path w="965" h="664">
                    <a:moveTo>
                      <a:pt x="965" y="664"/>
                    </a:moveTo>
                    <a:cubicBezTo>
                      <a:pt x="898" y="589"/>
                      <a:pt x="159" y="437"/>
                      <a:pt x="63" y="286"/>
                    </a:cubicBezTo>
                    <a:cubicBezTo>
                      <a:pt x="29" y="235"/>
                      <a:pt x="11" y="185"/>
                      <a:pt x="0" y="142"/>
                    </a:cubicBezTo>
                    <a:cubicBezTo>
                      <a:pt x="0" y="49"/>
                      <a:pt x="0" y="49"/>
                      <a:pt x="0" y="49"/>
                    </a:cubicBezTo>
                    <a:cubicBezTo>
                      <a:pt x="314" y="0"/>
                      <a:pt x="314" y="0"/>
                      <a:pt x="314" y="0"/>
                    </a:cubicBezTo>
                    <a:cubicBezTo>
                      <a:pt x="314" y="0"/>
                      <a:pt x="403" y="273"/>
                      <a:pt x="666" y="376"/>
                    </a:cubicBezTo>
                    <a:cubicBezTo>
                      <a:pt x="913" y="472"/>
                      <a:pt x="960" y="643"/>
                      <a:pt x="965" y="664"/>
                    </a:cubicBezTo>
                    <a:close/>
                  </a:path>
                </a:pathLst>
              </a:custGeom>
              <a:solidFill>
                <a:srgbClr val="0101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任意多边形: 形状 41"/>
              <p:cNvSpPr/>
              <p:nvPr/>
            </p:nvSpPr>
            <p:spPr bwMode="auto">
              <a:xfrm>
                <a:off x="9397613" y="3203997"/>
                <a:ext cx="317844" cy="306257"/>
              </a:xfrm>
              <a:custGeom>
                <a:avLst/>
                <a:gdLst>
                  <a:gd name="T0" fmla="*/ 397 w 397"/>
                  <a:gd name="T1" fmla="*/ 344 h 383"/>
                  <a:gd name="T2" fmla="*/ 0 w 397"/>
                  <a:gd name="T3" fmla="*/ 245 h 383"/>
                  <a:gd name="T4" fmla="*/ 132 w 397"/>
                  <a:gd name="T5" fmla="*/ 38 h 383"/>
                  <a:gd name="T6" fmla="*/ 137 w 397"/>
                  <a:gd name="T7" fmla="*/ 16 h 383"/>
                  <a:gd name="T8" fmla="*/ 213 w 397"/>
                  <a:gd name="T9" fmla="*/ 0 h 383"/>
                  <a:gd name="T10" fmla="*/ 327 w 397"/>
                  <a:gd name="T11" fmla="*/ 102 h 383"/>
                  <a:gd name="T12" fmla="*/ 310 w 397"/>
                  <a:gd name="T13" fmla="*/ 217 h 383"/>
                  <a:gd name="T14" fmla="*/ 302 w 397"/>
                  <a:gd name="T15" fmla="*/ 258 h 383"/>
                  <a:gd name="T16" fmla="*/ 397 w 397"/>
                  <a:gd name="T17" fmla="*/ 344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7" h="383">
                    <a:moveTo>
                      <a:pt x="397" y="344"/>
                    </a:moveTo>
                    <a:cubicBezTo>
                      <a:pt x="247" y="383"/>
                      <a:pt x="0" y="245"/>
                      <a:pt x="0" y="245"/>
                    </a:cubicBezTo>
                    <a:cubicBezTo>
                      <a:pt x="0" y="245"/>
                      <a:pt x="96" y="180"/>
                      <a:pt x="132" y="38"/>
                    </a:cubicBezTo>
                    <a:cubicBezTo>
                      <a:pt x="133" y="31"/>
                      <a:pt x="135" y="24"/>
                      <a:pt x="137" y="16"/>
                    </a:cubicBezTo>
                    <a:cubicBezTo>
                      <a:pt x="152" y="13"/>
                      <a:pt x="182" y="7"/>
                      <a:pt x="213" y="0"/>
                    </a:cubicBezTo>
                    <a:cubicBezTo>
                      <a:pt x="327" y="102"/>
                      <a:pt x="327" y="102"/>
                      <a:pt x="327" y="102"/>
                    </a:cubicBezTo>
                    <a:cubicBezTo>
                      <a:pt x="327" y="102"/>
                      <a:pt x="325" y="144"/>
                      <a:pt x="310" y="217"/>
                    </a:cubicBezTo>
                    <a:cubicBezTo>
                      <a:pt x="308" y="230"/>
                      <a:pt x="305" y="244"/>
                      <a:pt x="302" y="258"/>
                    </a:cubicBezTo>
                    <a:cubicBezTo>
                      <a:pt x="363" y="296"/>
                      <a:pt x="397" y="344"/>
                      <a:pt x="397" y="344"/>
                    </a:cubicBezTo>
                    <a:close/>
                  </a:path>
                </a:pathLst>
              </a:custGeom>
              <a:solidFill>
                <a:srgbClr val="FC9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任意多边形: 形状 42"/>
              <p:cNvSpPr/>
              <p:nvPr/>
            </p:nvSpPr>
            <p:spPr bwMode="auto">
              <a:xfrm>
                <a:off x="9251935" y="3348021"/>
                <a:ext cx="632378" cy="1316074"/>
              </a:xfrm>
              <a:custGeom>
                <a:avLst/>
                <a:gdLst>
                  <a:gd name="T0" fmla="*/ 25 w 793"/>
                  <a:gd name="T1" fmla="*/ 783 h 1649"/>
                  <a:gd name="T2" fmla="*/ 42 w 793"/>
                  <a:gd name="T3" fmla="*/ 1584 h 1649"/>
                  <a:gd name="T4" fmla="*/ 397 w 793"/>
                  <a:gd name="T5" fmla="*/ 1588 h 1649"/>
                  <a:gd name="T6" fmla="*/ 519 w 793"/>
                  <a:gd name="T7" fmla="*/ 1555 h 1649"/>
                  <a:gd name="T8" fmla="*/ 790 w 793"/>
                  <a:gd name="T9" fmla="*/ 1422 h 1649"/>
                  <a:gd name="T10" fmla="*/ 792 w 793"/>
                  <a:gd name="T11" fmla="*/ 1418 h 1649"/>
                  <a:gd name="T12" fmla="*/ 791 w 793"/>
                  <a:gd name="T13" fmla="*/ 1401 h 1649"/>
                  <a:gd name="T14" fmla="*/ 766 w 793"/>
                  <a:gd name="T15" fmla="*/ 1307 h 1649"/>
                  <a:gd name="T16" fmla="*/ 762 w 793"/>
                  <a:gd name="T17" fmla="*/ 1111 h 1649"/>
                  <a:gd name="T18" fmla="*/ 761 w 793"/>
                  <a:gd name="T19" fmla="*/ 1086 h 1649"/>
                  <a:gd name="T20" fmla="*/ 761 w 793"/>
                  <a:gd name="T21" fmla="*/ 1083 h 1649"/>
                  <a:gd name="T22" fmla="*/ 761 w 793"/>
                  <a:gd name="T23" fmla="*/ 1079 h 1649"/>
                  <a:gd name="T24" fmla="*/ 749 w 793"/>
                  <a:gd name="T25" fmla="*/ 830 h 1649"/>
                  <a:gd name="T26" fmla="*/ 739 w 793"/>
                  <a:gd name="T27" fmla="*/ 676 h 1649"/>
                  <a:gd name="T28" fmla="*/ 694 w 793"/>
                  <a:gd name="T29" fmla="*/ 360 h 1649"/>
                  <a:gd name="T30" fmla="*/ 531 w 793"/>
                  <a:gd name="T31" fmla="*/ 108 h 1649"/>
                  <a:gd name="T32" fmla="*/ 486 w 793"/>
                  <a:gd name="T33" fmla="*/ 69 h 1649"/>
                  <a:gd name="T34" fmla="*/ 321 w 793"/>
                  <a:gd name="T35" fmla="*/ 47 h 1649"/>
                  <a:gd name="T36" fmla="*/ 232 w 793"/>
                  <a:gd name="T37" fmla="*/ 7 h 1649"/>
                  <a:gd name="T38" fmla="*/ 25 w 793"/>
                  <a:gd name="T39" fmla="*/ 783 h 1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3" h="1649">
                    <a:moveTo>
                      <a:pt x="25" y="783"/>
                    </a:moveTo>
                    <a:cubicBezTo>
                      <a:pt x="46" y="1071"/>
                      <a:pt x="18" y="1508"/>
                      <a:pt x="42" y="1584"/>
                    </a:cubicBezTo>
                    <a:cubicBezTo>
                      <a:pt x="63" y="1649"/>
                      <a:pt x="302" y="1610"/>
                      <a:pt x="397" y="1588"/>
                    </a:cubicBezTo>
                    <a:cubicBezTo>
                      <a:pt x="432" y="1580"/>
                      <a:pt x="475" y="1569"/>
                      <a:pt x="519" y="1555"/>
                    </a:cubicBezTo>
                    <a:cubicBezTo>
                      <a:pt x="642" y="1517"/>
                      <a:pt x="776" y="1463"/>
                      <a:pt x="790" y="1422"/>
                    </a:cubicBezTo>
                    <a:cubicBezTo>
                      <a:pt x="791" y="1421"/>
                      <a:pt x="791" y="1419"/>
                      <a:pt x="792" y="1418"/>
                    </a:cubicBezTo>
                    <a:cubicBezTo>
                      <a:pt x="793" y="1412"/>
                      <a:pt x="793" y="1406"/>
                      <a:pt x="791" y="1401"/>
                    </a:cubicBezTo>
                    <a:cubicBezTo>
                      <a:pt x="787" y="1380"/>
                      <a:pt x="768" y="1358"/>
                      <a:pt x="766" y="1307"/>
                    </a:cubicBezTo>
                    <a:cubicBezTo>
                      <a:pt x="764" y="1250"/>
                      <a:pt x="764" y="1183"/>
                      <a:pt x="762" y="1111"/>
                    </a:cubicBezTo>
                    <a:cubicBezTo>
                      <a:pt x="762" y="1103"/>
                      <a:pt x="762" y="1094"/>
                      <a:pt x="761" y="1086"/>
                    </a:cubicBezTo>
                    <a:cubicBezTo>
                      <a:pt x="761" y="1083"/>
                      <a:pt x="761" y="1083"/>
                      <a:pt x="761" y="1083"/>
                    </a:cubicBezTo>
                    <a:cubicBezTo>
                      <a:pt x="761" y="1082"/>
                      <a:pt x="761" y="1080"/>
                      <a:pt x="761" y="1079"/>
                    </a:cubicBezTo>
                    <a:cubicBezTo>
                      <a:pt x="759" y="998"/>
                      <a:pt x="754" y="914"/>
                      <a:pt x="749" y="830"/>
                    </a:cubicBezTo>
                    <a:cubicBezTo>
                      <a:pt x="746" y="778"/>
                      <a:pt x="743" y="725"/>
                      <a:pt x="739" y="676"/>
                    </a:cubicBezTo>
                    <a:cubicBezTo>
                      <a:pt x="728" y="547"/>
                      <a:pt x="713" y="432"/>
                      <a:pt x="694" y="360"/>
                    </a:cubicBezTo>
                    <a:cubicBezTo>
                      <a:pt x="663" y="242"/>
                      <a:pt x="594" y="165"/>
                      <a:pt x="531" y="108"/>
                    </a:cubicBezTo>
                    <a:cubicBezTo>
                      <a:pt x="486" y="69"/>
                      <a:pt x="486" y="69"/>
                      <a:pt x="486" y="69"/>
                    </a:cubicBezTo>
                    <a:cubicBezTo>
                      <a:pt x="435" y="80"/>
                      <a:pt x="376" y="73"/>
                      <a:pt x="321" y="47"/>
                    </a:cubicBezTo>
                    <a:cubicBezTo>
                      <a:pt x="263" y="20"/>
                      <a:pt x="243" y="0"/>
                      <a:pt x="232" y="7"/>
                    </a:cubicBezTo>
                    <a:cubicBezTo>
                      <a:pt x="97" y="112"/>
                      <a:pt x="0" y="432"/>
                      <a:pt x="25" y="783"/>
                    </a:cubicBezTo>
                    <a:close/>
                  </a:path>
                </a:pathLst>
              </a:custGeom>
              <a:solidFill>
                <a:srgbClr val="FA72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任意多边形: 形状 43"/>
              <p:cNvSpPr/>
              <p:nvPr/>
            </p:nvSpPr>
            <p:spPr bwMode="auto">
              <a:xfrm>
                <a:off x="9195650" y="3703940"/>
                <a:ext cx="688662" cy="885660"/>
              </a:xfrm>
              <a:custGeom>
                <a:avLst/>
                <a:gdLst>
                  <a:gd name="T0" fmla="*/ 590 w 863"/>
                  <a:gd name="T1" fmla="*/ 1110 h 1110"/>
                  <a:gd name="T2" fmla="*/ 861 w 863"/>
                  <a:gd name="T3" fmla="*/ 977 h 1110"/>
                  <a:gd name="T4" fmla="*/ 863 w 863"/>
                  <a:gd name="T5" fmla="*/ 973 h 1110"/>
                  <a:gd name="T6" fmla="*/ 862 w 863"/>
                  <a:gd name="T7" fmla="*/ 956 h 1110"/>
                  <a:gd name="T8" fmla="*/ 837 w 863"/>
                  <a:gd name="T9" fmla="*/ 862 h 1110"/>
                  <a:gd name="T10" fmla="*/ 833 w 863"/>
                  <a:gd name="T11" fmla="*/ 666 h 1110"/>
                  <a:gd name="T12" fmla="*/ 832 w 863"/>
                  <a:gd name="T13" fmla="*/ 641 h 1110"/>
                  <a:gd name="T14" fmla="*/ 832 w 863"/>
                  <a:gd name="T15" fmla="*/ 638 h 1110"/>
                  <a:gd name="T16" fmla="*/ 832 w 863"/>
                  <a:gd name="T17" fmla="*/ 634 h 1110"/>
                  <a:gd name="T18" fmla="*/ 334 w 863"/>
                  <a:gd name="T19" fmla="*/ 0 h 1110"/>
                  <a:gd name="T20" fmla="*/ 590 w 863"/>
                  <a:gd name="T21" fmla="*/ 1110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3" h="1110">
                    <a:moveTo>
                      <a:pt x="590" y="1110"/>
                    </a:moveTo>
                    <a:cubicBezTo>
                      <a:pt x="713" y="1072"/>
                      <a:pt x="847" y="1018"/>
                      <a:pt x="861" y="977"/>
                    </a:cubicBezTo>
                    <a:cubicBezTo>
                      <a:pt x="862" y="976"/>
                      <a:pt x="862" y="974"/>
                      <a:pt x="863" y="973"/>
                    </a:cubicBezTo>
                    <a:cubicBezTo>
                      <a:pt x="863" y="967"/>
                      <a:pt x="863" y="961"/>
                      <a:pt x="862" y="956"/>
                    </a:cubicBezTo>
                    <a:cubicBezTo>
                      <a:pt x="858" y="935"/>
                      <a:pt x="839" y="913"/>
                      <a:pt x="837" y="862"/>
                    </a:cubicBezTo>
                    <a:cubicBezTo>
                      <a:pt x="835" y="805"/>
                      <a:pt x="835" y="738"/>
                      <a:pt x="833" y="666"/>
                    </a:cubicBezTo>
                    <a:cubicBezTo>
                      <a:pt x="833" y="658"/>
                      <a:pt x="833" y="649"/>
                      <a:pt x="832" y="641"/>
                    </a:cubicBezTo>
                    <a:cubicBezTo>
                      <a:pt x="832" y="638"/>
                      <a:pt x="832" y="638"/>
                      <a:pt x="832" y="638"/>
                    </a:cubicBezTo>
                    <a:cubicBezTo>
                      <a:pt x="832" y="637"/>
                      <a:pt x="832" y="635"/>
                      <a:pt x="832" y="634"/>
                    </a:cubicBezTo>
                    <a:cubicBezTo>
                      <a:pt x="334" y="0"/>
                      <a:pt x="334" y="0"/>
                      <a:pt x="334" y="0"/>
                    </a:cubicBezTo>
                    <a:cubicBezTo>
                      <a:pt x="334" y="0"/>
                      <a:pt x="0" y="696"/>
                      <a:pt x="590" y="1110"/>
                    </a:cubicBezTo>
                    <a:close/>
                  </a:path>
                </a:pathLst>
              </a:custGeom>
              <a:solidFill>
                <a:srgbClr val="ED69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任意多边形: 形状 44"/>
              <p:cNvSpPr/>
              <p:nvPr/>
            </p:nvSpPr>
            <p:spPr bwMode="auto">
              <a:xfrm>
                <a:off x="9503562" y="3203997"/>
                <a:ext cx="155611" cy="173821"/>
              </a:xfrm>
              <a:custGeom>
                <a:avLst/>
                <a:gdLst>
                  <a:gd name="T0" fmla="*/ 195 w 195"/>
                  <a:gd name="T1" fmla="*/ 102 h 217"/>
                  <a:gd name="T2" fmla="*/ 178 w 195"/>
                  <a:gd name="T3" fmla="*/ 217 h 217"/>
                  <a:gd name="T4" fmla="*/ 0 w 195"/>
                  <a:gd name="T5" fmla="*/ 38 h 217"/>
                  <a:gd name="T6" fmla="*/ 5 w 195"/>
                  <a:gd name="T7" fmla="*/ 16 h 217"/>
                  <a:gd name="T8" fmla="*/ 81 w 195"/>
                  <a:gd name="T9" fmla="*/ 0 h 217"/>
                  <a:gd name="T10" fmla="*/ 195 w 195"/>
                  <a:gd name="T11" fmla="*/ 102 h 217"/>
                </a:gdLst>
                <a:ahLst/>
                <a:cxnLst>
                  <a:cxn ang="0">
                    <a:pos x="T0" y="T1"/>
                  </a:cxn>
                  <a:cxn ang="0">
                    <a:pos x="T2" y="T3"/>
                  </a:cxn>
                  <a:cxn ang="0">
                    <a:pos x="T4" y="T5"/>
                  </a:cxn>
                  <a:cxn ang="0">
                    <a:pos x="T6" y="T7"/>
                  </a:cxn>
                  <a:cxn ang="0">
                    <a:pos x="T8" y="T9"/>
                  </a:cxn>
                  <a:cxn ang="0">
                    <a:pos x="T10" y="T11"/>
                  </a:cxn>
                </a:cxnLst>
                <a:rect l="0" t="0" r="r" b="b"/>
                <a:pathLst>
                  <a:path w="195" h="217">
                    <a:moveTo>
                      <a:pt x="195" y="102"/>
                    </a:moveTo>
                    <a:cubicBezTo>
                      <a:pt x="195" y="102"/>
                      <a:pt x="193" y="144"/>
                      <a:pt x="178" y="217"/>
                    </a:cubicBezTo>
                    <a:cubicBezTo>
                      <a:pt x="67" y="181"/>
                      <a:pt x="17" y="81"/>
                      <a:pt x="0" y="38"/>
                    </a:cubicBezTo>
                    <a:cubicBezTo>
                      <a:pt x="1" y="31"/>
                      <a:pt x="3" y="24"/>
                      <a:pt x="5" y="16"/>
                    </a:cubicBezTo>
                    <a:cubicBezTo>
                      <a:pt x="20" y="13"/>
                      <a:pt x="50" y="7"/>
                      <a:pt x="81" y="0"/>
                    </a:cubicBezTo>
                    <a:lnTo>
                      <a:pt x="195" y="102"/>
                    </a:lnTo>
                    <a:close/>
                  </a:path>
                </a:pathLst>
              </a:custGeom>
              <a:solidFill>
                <a:srgbClr val="EA88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任意多边形: 形状 45"/>
              <p:cNvSpPr/>
              <p:nvPr/>
            </p:nvSpPr>
            <p:spPr bwMode="auto">
              <a:xfrm>
                <a:off x="9477074" y="2978858"/>
                <a:ext cx="304601" cy="364196"/>
              </a:xfrm>
              <a:custGeom>
                <a:avLst/>
                <a:gdLst>
                  <a:gd name="T0" fmla="*/ 243 w 381"/>
                  <a:gd name="T1" fmla="*/ 449 h 456"/>
                  <a:gd name="T2" fmla="*/ 28 w 381"/>
                  <a:gd name="T3" fmla="*/ 258 h 456"/>
                  <a:gd name="T4" fmla="*/ 199 w 381"/>
                  <a:gd name="T5" fmla="*/ 20 h 456"/>
                  <a:gd name="T6" fmla="*/ 378 w 381"/>
                  <a:gd name="T7" fmla="*/ 155 h 456"/>
                  <a:gd name="T8" fmla="*/ 243 w 381"/>
                  <a:gd name="T9" fmla="*/ 449 h 456"/>
                </a:gdLst>
                <a:ahLst/>
                <a:cxnLst>
                  <a:cxn ang="0">
                    <a:pos x="T0" y="T1"/>
                  </a:cxn>
                  <a:cxn ang="0">
                    <a:pos x="T2" y="T3"/>
                  </a:cxn>
                  <a:cxn ang="0">
                    <a:pos x="T4" y="T5"/>
                  </a:cxn>
                  <a:cxn ang="0">
                    <a:pos x="T6" y="T7"/>
                  </a:cxn>
                  <a:cxn ang="0">
                    <a:pos x="T8" y="T9"/>
                  </a:cxn>
                </a:cxnLst>
                <a:rect l="0" t="0" r="r" b="b"/>
                <a:pathLst>
                  <a:path w="381" h="456">
                    <a:moveTo>
                      <a:pt x="243" y="449"/>
                    </a:moveTo>
                    <a:cubicBezTo>
                      <a:pt x="243" y="449"/>
                      <a:pt x="0" y="409"/>
                      <a:pt x="28" y="258"/>
                    </a:cubicBezTo>
                    <a:cubicBezTo>
                      <a:pt x="56" y="107"/>
                      <a:pt x="43" y="0"/>
                      <a:pt x="199" y="20"/>
                    </a:cubicBezTo>
                    <a:cubicBezTo>
                      <a:pt x="355" y="39"/>
                      <a:pt x="375" y="102"/>
                      <a:pt x="378" y="155"/>
                    </a:cubicBezTo>
                    <a:cubicBezTo>
                      <a:pt x="381" y="208"/>
                      <a:pt x="307" y="456"/>
                      <a:pt x="243" y="449"/>
                    </a:cubicBezTo>
                    <a:close/>
                  </a:path>
                </a:pathLst>
              </a:custGeom>
              <a:solidFill>
                <a:srgbClr val="FC9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任意多边形: 形状 46"/>
              <p:cNvSpPr/>
              <p:nvPr/>
            </p:nvSpPr>
            <p:spPr bwMode="auto">
              <a:xfrm>
                <a:off x="10433918" y="3919147"/>
                <a:ext cx="162233" cy="453590"/>
              </a:xfrm>
              <a:custGeom>
                <a:avLst/>
                <a:gdLst>
                  <a:gd name="T0" fmla="*/ 0 w 98"/>
                  <a:gd name="T1" fmla="*/ 271 h 274"/>
                  <a:gd name="T2" fmla="*/ 10 w 98"/>
                  <a:gd name="T3" fmla="*/ 274 h 274"/>
                  <a:gd name="T4" fmla="*/ 98 w 98"/>
                  <a:gd name="T5" fmla="*/ 4 h 274"/>
                  <a:gd name="T6" fmla="*/ 88 w 98"/>
                  <a:gd name="T7" fmla="*/ 0 h 274"/>
                  <a:gd name="T8" fmla="*/ 0 w 98"/>
                  <a:gd name="T9" fmla="*/ 271 h 274"/>
                </a:gdLst>
                <a:ahLst/>
                <a:cxnLst>
                  <a:cxn ang="0">
                    <a:pos x="T0" y="T1"/>
                  </a:cxn>
                  <a:cxn ang="0">
                    <a:pos x="T2" y="T3"/>
                  </a:cxn>
                  <a:cxn ang="0">
                    <a:pos x="T4" y="T5"/>
                  </a:cxn>
                  <a:cxn ang="0">
                    <a:pos x="T6" y="T7"/>
                  </a:cxn>
                  <a:cxn ang="0">
                    <a:pos x="T8" y="T9"/>
                  </a:cxn>
                </a:cxnLst>
                <a:rect l="0" t="0" r="r" b="b"/>
                <a:pathLst>
                  <a:path w="98" h="274">
                    <a:moveTo>
                      <a:pt x="0" y="271"/>
                    </a:moveTo>
                    <a:lnTo>
                      <a:pt x="10" y="274"/>
                    </a:lnTo>
                    <a:lnTo>
                      <a:pt x="98" y="4"/>
                    </a:lnTo>
                    <a:lnTo>
                      <a:pt x="88" y="0"/>
                    </a:lnTo>
                    <a:lnTo>
                      <a:pt x="0" y="271"/>
                    </a:lnTo>
                    <a:close/>
                  </a:path>
                </a:pathLst>
              </a:custGeom>
              <a:solidFill>
                <a:srgbClr val="3A49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任意多边形: 形状 47"/>
              <p:cNvSpPr/>
              <p:nvPr/>
            </p:nvSpPr>
            <p:spPr bwMode="auto">
              <a:xfrm>
                <a:off x="9957152" y="4333007"/>
                <a:ext cx="494976" cy="39731"/>
              </a:xfrm>
              <a:custGeom>
                <a:avLst/>
                <a:gdLst>
                  <a:gd name="T0" fmla="*/ 1 w 299"/>
                  <a:gd name="T1" fmla="*/ 0 h 24"/>
                  <a:gd name="T2" fmla="*/ 299 w 299"/>
                  <a:gd name="T3" fmla="*/ 6 h 24"/>
                  <a:gd name="T4" fmla="*/ 298 w 299"/>
                  <a:gd name="T5" fmla="*/ 24 h 24"/>
                  <a:gd name="T6" fmla="*/ 0 w 299"/>
                  <a:gd name="T7" fmla="*/ 18 h 24"/>
                  <a:gd name="T8" fmla="*/ 1 w 299"/>
                  <a:gd name="T9" fmla="*/ 0 h 24"/>
                </a:gdLst>
                <a:ahLst/>
                <a:cxnLst>
                  <a:cxn ang="0">
                    <a:pos x="T0" y="T1"/>
                  </a:cxn>
                  <a:cxn ang="0">
                    <a:pos x="T2" y="T3"/>
                  </a:cxn>
                  <a:cxn ang="0">
                    <a:pos x="T4" y="T5"/>
                  </a:cxn>
                  <a:cxn ang="0">
                    <a:pos x="T6" y="T7"/>
                  </a:cxn>
                  <a:cxn ang="0">
                    <a:pos x="T8" y="T9"/>
                  </a:cxn>
                </a:cxnLst>
                <a:rect l="0" t="0" r="r" b="b"/>
                <a:pathLst>
                  <a:path w="299" h="24">
                    <a:moveTo>
                      <a:pt x="1" y="0"/>
                    </a:moveTo>
                    <a:lnTo>
                      <a:pt x="299" y="6"/>
                    </a:lnTo>
                    <a:lnTo>
                      <a:pt x="298" y="24"/>
                    </a:lnTo>
                    <a:lnTo>
                      <a:pt x="0" y="18"/>
                    </a:lnTo>
                    <a:lnTo>
                      <a:pt x="1" y="0"/>
                    </a:lnTo>
                    <a:close/>
                  </a:path>
                </a:pathLst>
              </a:custGeom>
              <a:solidFill>
                <a:srgbClr val="3A49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任意多边形: 形状 48"/>
              <p:cNvSpPr/>
              <p:nvPr/>
            </p:nvSpPr>
            <p:spPr bwMode="auto">
              <a:xfrm>
                <a:off x="9967084" y="4296587"/>
                <a:ext cx="357575" cy="130780"/>
              </a:xfrm>
              <a:custGeom>
                <a:avLst/>
                <a:gdLst>
                  <a:gd name="T0" fmla="*/ 0 w 448"/>
                  <a:gd name="T1" fmla="*/ 112 h 164"/>
                  <a:gd name="T2" fmla="*/ 274 w 448"/>
                  <a:gd name="T3" fmla="*/ 159 h 164"/>
                  <a:gd name="T4" fmla="*/ 419 w 448"/>
                  <a:gd name="T5" fmla="*/ 100 h 164"/>
                  <a:gd name="T6" fmla="*/ 398 w 448"/>
                  <a:gd name="T7" fmla="*/ 54 h 164"/>
                  <a:gd name="T8" fmla="*/ 276 w 448"/>
                  <a:gd name="T9" fmla="*/ 61 h 164"/>
                  <a:gd name="T10" fmla="*/ 317 w 448"/>
                  <a:gd name="T11" fmla="*/ 53 h 164"/>
                  <a:gd name="T12" fmla="*/ 314 w 448"/>
                  <a:gd name="T13" fmla="*/ 33 h 164"/>
                  <a:gd name="T14" fmla="*/ 231 w 448"/>
                  <a:gd name="T15" fmla="*/ 28 h 164"/>
                  <a:gd name="T16" fmla="*/ 183 w 448"/>
                  <a:gd name="T17" fmla="*/ 69 h 164"/>
                  <a:gd name="T18" fmla="*/ 17 w 448"/>
                  <a:gd name="T19" fmla="*/ 0 h 164"/>
                  <a:gd name="T20" fmla="*/ 0 w 448"/>
                  <a:gd name="T21" fmla="*/ 11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164">
                    <a:moveTo>
                      <a:pt x="0" y="112"/>
                    </a:moveTo>
                    <a:cubicBezTo>
                      <a:pt x="0" y="112"/>
                      <a:pt x="199" y="164"/>
                      <a:pt x="274" y="159"/>
                    </a:cubicBezTo>
                    <a:cubicBezTo>
                      <a:pt x="348" y="153"/>
                      <a:pt x="410" y="118"/>
                      <a:pt x="419" y="100"/>
                    </a:cubicBezTo>
                    <a:cubicBezTo>
                      <a:pt x="429" y="81"/>
                      <a:pt x="448" y="48"/>
                      <a:pt x="398" y="54"/>
                    </a:cubicBezTo>
                    <a:cubicBezTo>
                      <a:pt x="347" y="60"/>
                      <a:pt x="278" y="71"/>
                      <a:pt x="276" y="61"/>
                    </a:cubicBezTo>
                    <a:cubicBezTo>
                      <a:pt x="273" y="52"/>
                      <a:pt x="317" y="53"/>
                      <a:pt x="317" y="53"/>
                    </a:cubicBezTo>
                    <a:cubicBezTo>
                      <a:pt x="317" y="53"/>
                      <a:pt x="330" y="33"/>
                      <a:pt x="314" y="33"/>
                    </a:cubicBezTo>
                    <a:cubicBezTo>
                      <a:pt x="297" y="32"/>
                      <a:pt x="249" y="19"/>
                      <a:pt x="231" y="28"/>
                    </a:cubicBezTo>
                    <a:cubicBezTo>
                      <a:pt x="213" y="37"/>
                      <a:pt x="196" y="70"/>
                      <a:pt x="183" y="69"/>
                    </a:cubicBezTo>
                    <a:cubicBezTo>
                      <a:pt x="170" y="67"/>
                      <a:pt x="17" y="0"/>
                      <a:pt x="17" y="0"/>
                    </a:cubicBezTo>
                    <a:lnTo>
                      <a:pt x="0" y="112"/>
                    </a:lnTo>
                    <a:close/>
                  </a:path>
                </a:pathLst>
              </a:custGeom>
              <a:solidFill>
                <a:srgbClr val="FC9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任意多边形: 形状 49"/>
              <p:cNvSpPr/>
              <p:nvPr/>
            </p:nvSpPr>
            <p:spPr bwMode="auto">
              <a:xfrm>
                <a:off x="9405891" y="3417550"/>
                <a:ext cx="663832" cy="991608"/>
              </a:xfrm>
              <a:custGeom>
                <a:avLst/>
                <a:gdLst>
                  <a:gd name="T0" fmla="*/ 0 w 832"/>
                  <a:gd name="T1" fmla="*/ 160 h 1242"/>
                  <a:gd name="T2" fmla="*/ 200 w 832"/>
                  <a:gd name="T3" fmla="*/ 1052 h 1242"/>
                  <a:gd name="T4" fmla="*/ 796 w 832"/>
                  <a:gd name="T5" fmla="*/ 1242 h 1242"/>
                  <a:gd name="T6" fmla="*/ 832 w 832"/>
                  <a:gd name="T7" fmla="*/ 1125 h 1242"/>
                  <a:gd name="T8" fmla="*/ 378 w 832"/>
                  <a:gd name="T9" fmla="*/ 833 h 1242"/>
                  <a:gd name="T10" fmla="*/ 392 w 832"/>
                  <a:gd name="T11" fmla="*/ 200 h 1242"/>
                  <a:gd name="T12" fmla="*/ 0 w 832"/>
                  <a:gd name="T13" fmla="*/ 160 h 1242"/>
                </a:gdLst>
                <a:ahLst/>
                <a:cxnLst>
                  <a:cxn ang="0">
                    <a:pos x="T0" y="T1"/>
                  </a:cxn>
                  <a:cxn ang="0">
                    <a:pos x="T2" y="T3"/>
                  </a:cxn>
                  <a:cxn ang="0">
                    <a:pos x="T4" y="T5"/>
                  </a:cxn>
                  <a:cxn ang="0">
                    <a:pos x="T6" y="T7"/>
                  </a:cxn>
                  <a:cxn ang="0">
                    <a:pos x="T8" y="T9"/>
                  </a:cxn>
                  <a:cxn ang="0">
                    <a:pos x="T10" y="T11"/>
                  </a:cxn>
                  <a:cxn ang="0">
                    <a:pos x="T12" y="T13"/>
                  </a:cxn>
                </a:cxnLst>
                <a:rect l="0" t="0" r="r" b="b"/>
                <a:pathLst>
                  <a:path w="832" h="1242">
                    <a:moveTo>
                      <a:pt x="0" y="160"/>
                    </a:moveTo>
                    <a:cubicBezTo>
                      <a:pt x="0" y="160"/>
                      <a:pt x="24" y="961"/>
                      <a:pt x="200" y="1052"/>
                    </a:cubicBezTo>
                    <a:cubicBezTo>
                      <a:pt x="287" y="1097"/>
                      <a:pt x="679" y="1221"/>
                      <a:pt x="796" y="1242"/>
                    </a:cubicBezTo>
                    <a:cubicBezTo>
                      <a:pt x="796" y="1242"/>
                      <a:pt x="828" y="1221"/>
                      <a:pt x="832" y="1125"/>
                    </a:cubicBezTo>
                    <a:cubicBezTo>
                      <a:pt x="832" y="1125"/>
                      <a:pt x="429" y="924"/>
                      <a:pt x="378" y="833"/>
                    </a:cubicBezTo>
                    <a:cubicBezTo>
                      <a:pt x="303" y="699"/>
                      <a:pt x="490" y="330"/>
                      <a:pt x="392" y="200"/>
                    </a:cubicBezTo>
                    <a:cubicBezTo>
                      <a:pt x="293" y="71"/>
                      <a:pt x="111" y="0"/>
                      <a:pt x="0" y="160"/>
                    </a:cubicBezTo>
                    <a:close/>
                  </a:path>
                </a:pathLst>
              </a:custGeom>
              <a:solidFill>
                <a:srgbClr val="FA72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任意多边形: 形状 50"/>
              <p:cNvSpPr/>
              <p:nvPr/>
            </p:nvSpPr>
            <p:spPr bwMode="auto">
              <a:xfrm>
                <a:off x="9453898" y="2884498"/>
                <a:ext cx="397305" cy="350953"/>
              </a:xfrm>
              <a:custGeom>
                <a:avLst/>
                <a:gdLst>
                  <a:gd name="T0" fmla="*/ 62 w 498"/>
                  <a:gd name="T1" fmla="*/ 438 h 438"/>
                  <a:gd name="T2" fmla="*/ 91 w 498"/>
                  <a:gd name="T3" fmla="*/ 357 h 438"/>
                  <a:gd name="T4" fmla="*/ 100 w 498"/>
                  <a:gd name="T5" fmla="*/ 296 h 438"/>
                  <a:gd name="T6" fmla="*/ 134 w 498"/>
                  <a:gd name="T7" fmla="*/ 325 h 438"/>
                  <a:gd name="T8" fmla="*/ 204 w 498"/>
                  <a:gd name="T9" fmla="*/ 237 h 438"/>
                  <a:gd name="T10" fmla="*/ 405 w 498"/>
                  <a:gd name="T11" fmla="*/ 256 h 438"/>
                  <a:gd name="T12" fmla="*/ 498 w 498"/>
                  <a:gd name="T13" fmla="*/ 207 h 438"/>
                  <a:gd name="T14" fmla="*/ 448 w 498"/>
                  <a:gd name="T15" fmla="*/ 160 h 438"/>
                  <a:gd name="T16" fmla="*/ 175 w 498"/>
                  <a:gd name="T17" fmla="*/ 40 h 438"/>
                  <a:gd name="T18" fmla="*/ 12 w 498"/>
                  <a:gd name="T19" fmla="*/ 213 h 438"/>
                  <a:gd name="T20" fmla="*/ 62 w 498"/>
                  <a:gd name="T21"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8" h="438">
                    <a:moveTo>
                      <a:pt x="62" y="438"/>
                    </a:moveTo>
                    <a:cubicBezTo>
                      <a:pt x="62" y="438"/>
                      <a:pt x="59" y="386"/>
                      <a:pt x="91" y="357"/>
                    </a:cubicBezTo>
                    <a:cubicBezTo>
                      <a:pt x="91" y="357"/>
                      <a:pt x="80" y="305"/>
                      <a:pt x="100" y="296"/>
                    </a:cubicBezTo>
                    <a:cubicBezTo>
                      <a:pt x="121" y="288"/>
                      <a:pt x="125" y="331"/>
                      <a:pt x="134" y="325"/>
                    </a:cubicBezTo>
                    <a:cubicBezTo>
                      <a:pt x="144" y="318"/>
                      <a:pt x="186" y="285"/>
                      <a:pt x="204" y="237"/>
                    </a:cubicBezTo>
                    <a:cubicBezTo>
                      <a:pt x="222" y="189"/>
                      <a:pt x="386" y="247"/>
                      <a:pt x="405" y="256"/>
                    </a:cubicBezTo>
                    <a:cubicBezTo>
                      <a:pt x="424" y="265"/>
                      <a:pt x="486" y="233"/>
                      <a:pt x="498" y="207"/>
                    </a:cubicBezTo>
                    <a:cubicBezTo>
                      <a:pt x="498" y="207"/>
                      <a:pt x="464" y="180"/>
                      <a:pt x="448" y="160"/>
                    </a:cubicBezTo>
                    <a:cubicBezTo>
                      <a:pt x="433" y="139"/>
                      <a:pt x="325" y="0"/>
                      <a:pt x="175" y="40"/>
                    </a:cubicBezTo>
                    <a:cubicBezTo>
                      <a:pt x="24" y="79"/>
                      <a:pt x="4" y="151"/>
                      <a:pt x="12" y="213"/>
                    </a:cubicBezTo>
                    <a:cubicBezTo>
                      <a:pt x="21" y="274"/>
                      <a:pt x="0" y="418"/>
                      <a:pt x="62" y="438"/>
                    </a:cubicBezTo>
                    <a:close/>
                  </a:path>
                </a:pathLst>
              </a:custGeom>
              <a:solidFill>
                <a:srgbClr val="120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任意多边形: 形状 51"/>
              <p:cNvSpPr/>
              <p:nvPr/>
            </p:nvSpPr>
            <p:spPr bwMode="auto">
              <a:xfrm>
                <a:off x="5840076" y="3468868"/>
                <a:ext cx="225140" cy="238383"/>
              </a:xfrm>
              <a:custGeom>
                <a:avLst/>
                <a:gdLst>
                  <a:gd name="T0" fmla="*/ 25 w 283"/>
                  <a:gd name="T1" fmla="*/ 14 h 298"/>
                  <a:gd name="T2" fmla="*/ 155 w 283"/>
                  <a:gd name="T3" fmla="*/ 1 h 298"/>
                  <a:gd name="T4" fmla="*/ 179 w 283"/>
                  <a:gd name="T5" fmla="*/ 16 h 298"/>
                  <a:gd name="T6" fmla="*/ 277 w 283"/>
                  <a:gd name="T7" fmla="*/ 251 h 298"/>
                  <a:gd name="T8" fmla="*/ 257 w 283"/>
                  <a:gd name="T9" fmla="*/ 284 h 298"/>
                  <a:gd name="T10" fmla="*/ 122 w 283"/>
                  <a:gd name="T11" fmla="*/ 297 h 298"/>
                  <a:gd name="T12" fmla="*/ 98 w 283"/>
                  <a:gd name="T13" fmla="*/ 282 h 298"/>
                  <a:gd name="T14" fmla="*/ 5 w 283"/>
                  <a:gd name="T15" fmla="*/ 46 h 298"/>
                  <a:gd name="T16" fmla="*/ 25 w 283"/>
                  <a:gd name="T17" fmla="*/ 14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 h="298">
                    <a:moveTo>
                      <a:pt x="25" y="14"/>
                    </a:moveTo>
                    <a:cubicBezTo>
                      <a:pt x="155" y="1"/>
                      <a:pt x="155" y="1"/>
                      <a:pt x="155" y="1"/>
                    </a:cubicBezTo>
                    <a:cubicBezTo>
                      <a:pt x="165" y="0"/>
                      <a:pt x="175" y="6"/>
                      <a:pt x="179" y="16"/>
                    </a:cubicBezTo>
                    <a:cubicBezTo>
                      <a:pt x="277" y="251"/>
                      <a:pt x="277" y="251"/>
                      <a:pt x="277" y="251"/>
                    </a:cubicBezTo>
                    <a:cubicBezTo>
                      <a:pt x="283" y="266"/>
                      <a:pt x="273" y="283"/>
                      <a:pt x="257" y="284"/>
                    </a:cubicBezTo>
                    <a:cubicBezTo>
                      <a:pt x="122" y="297"/>
                      <a:pt x="122" y="297"/>
                      <a:pt x="122" y="297"/>
                    </a:cubicBezTo>
                    <a:cubicBezTo>
                      <a:pt x="112" y="298"/>
                      <a:pt x="102" y="292"/>
                      <a:pt x="98" y="282"/>
                    </a:cubicBezTo>
                    <a:cubicBezTo>
                      <a:pt x="5" y="46"/>
                      <a:pt x="5" y="46"/>
                      <a:pt x="5" y="46"/>
                    </a:cubicBezTo>
                    <a:cubicBezTo>
                      <a:pt x="0" y="31"/>
                      <a:pt x="10" y="15"/>
                      <a:pt x="25" y="14"/>
                    </a:cubicBezTo>
                    <a:close/>
                  </a:path>
                </a:pathLst>
              </a:custGeom>
              <a:solidFill>
                <a:srgbClr val="0D0D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任意多边形: 形状 52"/>
              <p:cNvSpPr/>
              <p:nvPr/>
            </p:nvSpPr>
            <p:spPr bwMode="auto">
              <a:xfrm>
                <a:off x="6434378" y="4144287"/>
                <a:ext cx="736671" cy="1849126"/>
              </a:xfrm>
              <a:custGeom>
                <a:avLst/>
                <a:gdLst>
                  <a:gd name="T0" fmla="*/ 923 w 923"/>
                  <a:gd name="T1" fmla="*/ 2279 h 2316"/>
                  <a:gd name="T2" fmla="*/ 854 w 923"/>
                  <a:gd name="T3" fmla="*/ 2316 h 2316"/>
                  <a:gd name="T4" fmla="*/ 393 w 923"/>
                  <a:gd name="T5" fmla="*/ 1544 h 2316"/>
                  <a:gd name="T6" fmla="*/ 378 w 923"/>
                  <a:gd name="T7" fmla="*/ 1346 h 2316"/>
                  <a:gd name="T8" fmla="*/ 363 w 923"/>
                  <a:gd name="T9" fmla="*/ 1299 h 2316"/>
                  <a:gd name="T10" fmla="*/ 361 w 923"/>
                  <a:gd name="T11" fmla="*/ 1295 h 2316"/>
                  <a:gd name="T12" fmla="*/ 347 w 923"/>
                  <a:gd name="T13" fmla="*/ 1248 h 2316"/>
                  <a:gd name="T14" fmla="*/ 276 w 923"/>
                  <a:gd name="T15" fmla="*/ 1024 h 2316"/>
                  <a:gd name="T16" fmla="*/ 0 w 923"/>
                  <a:gd name="T17" fmla="*/ 165 h 2316"/>
                  <a:gd name="T18" fmla="*/ 455 w 923"/>
                  <a:gd name="T19" fmla="*/ 0 h 2316"/>
                  <a:gd name="T20" fmla="*/ 581 w 923"/>
                  <a:gd name="T21" fmla="*/ 438 h 2316"/>
                  <a:gd name="T22" fmla="*/ 614 w 923"/>
                  <a:gd name="T23" fmla="*/ 576 h 2316"/>
                  <a:gd name="T24" fmla="*/ 647 w 923"/>
                  <a:gd name="T25" fmla="*/ 763 h 2316"/>
                  <a:gd name="T26" fmla="*/ 674 w 923"/>
                  <a:gd name="T27" fmla="*/ 1146 h 2316"/>
                  <a:gd name="T28" fmla="*/ 670 w 923"/>
                  <a:gd name="T29" fmla="*/ 1324 h 2316"/>
                  <a:gd name="T30" fmla="*/ 686 w 923"/>
                  <a:gd name="T31" fmla="*/ 1496 h 2316"/>
                  <a:gd name="T32" fmla="*/ 923 w 923"/>
                  <a:gd name="T33" fmla="*/ 2279 h 2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3" h="2316">
                    <a:moveTo>
                      <a:pt x="923" y="2279"/>
                    </a:moveTo>
                    <a:cubicBezTo>
                      <a:pt x="854" y="2316"/>
                      <a:pt x="854" y="2316"/>
                      <a:pt x="854" y="2316"/>
                    </a:cubicBezTo>
                    <a:cubicBezTo>
                      <a:pt x="854" y="2316"/>
                      <a:pt x="483" y="1922"/>
                      <a:pt x="393" y="1544"/>
                    </a:cubicBezTo>
                    <a:cubicBezTo>
                      <a:pt x="377" y="1476"/>
                      <a:pt x="371" y="1409"/>
                      <a:pt x="378" y="1346"/>
                    </a:cubicBezTo>
                    <a:cubicBezTo>
                      <a:pt x="378" y="1346"/>
                      <a:pt x="372" y="1329"/>
                      <a:pt x="363" y="1299"/>
                    </a:cubicBezTo>
                    <a:cubicBezTo>
                      <a:pt x="362" y="1298"/>
                      <a:pt x="362" y="1296"/>
                      <a:pt x="361" y="1295"/>
                    </a:cubicBezTo>
                    <a:cubicBezTo>
                      <a:pt x="357" y="1282"/>
                      <a:pt x="352" y="1266"/>
                      <a:pt x="347" y="1248"/>
                    </a:cubicBezTo>
                    <a:cubicBezTo>
                      <a:pt x="329" y="1191"/>
                      <a:pt x="304" y="1113"/>
                      <a:pt x="276" y="1024"/>
                    </a:cubicBezTo>
                    <a:cubicBezTo>
                      <a:pt x="211" y="819"/>
                      <a:pt x="64" y="357"/>
                      <a:pt x="0" y="165"/>
                    </a:cubicBezTo>
                    <a:cubicBezTo>
                      <a:pt x="455" y="0"/>
                      <a:pt x="455" y="0"/>
                      <a:pt x="455" y="0"/>
                    </a:cubicBezTo>
                    <a:cubicBezTo>
                      <a:pt x="455" y="0"/>
                      <a:pt x="506" y="118"/>
                      <a:pt x="581" y="438"/>
                    </a:cubicBezTo>
                    <a:cubicBezTo>
                      <a:pt x="592" y="480"/>
                      <a:pt x="603" y="526"/>
                      <a:pt x="614" y="576"/>
                    </a:cubicBezTo>
                    <a:cubicBezTo>
                      <a:pt x="626" y="633"/>
                      <a:pt x="637" y="695"/>
                      <a:pt x="647" y="763"/>
                    </a:cubicBezTo>
                    <a:cubicBezTo>
                      <a:pt x="663" y="877"/>
                      <a:pt x="673" y="1005"/>
                      <a:pt x="674" y="1146"/>
                    </a:cubicBezTo>
                    <a:cubicBezTo>
                      <a:pt x="674" y="1203"/>
                      <a:pt x="673" y="1262"/>
                      <a:pt x="670" y="1324"/>
                    </a:cubicBezTo>
                    <a:cubicBezTo>
                      <a:pt x="667" y="1368"/>
                      <a:pt x="674" y="1428"/>
                      <a:pt x="686" y="1496"/>
                    </a:cubicBezTo>
                    <a:cubicBezTo>
                      <a:pt x="744" y="1808"/>
                      <a:pt x="923" y="2279"/>
                      <a:pt x="923" y="2279"/>
                    </a:cubicBezTo>
                    <a:close/>
                  </a:path>
                </a:pathLst>
              </a:custGeom>
              <a:solidFill>
                <a:srgbClr val="120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任意多边形: 形状 53"/>
              <p:cNvSpPr/>
              <p:nvPr/>
            </p:nvSpPr>
            <p:spPr bwMode="auto">
              <a:xfrm>
                <a:off x="7066756" y="5950370"/>
                <a:ext cx="302946" cy="152300"/>
              </a:xfrm>
              <a:custGeom>
                <a:avLst/>
                <a:gdLst>
                  <a:gd name="T0" fmla="*/ 381 w 381"/>
                  <a:gd name="T1" fmla="*/ 191 h 191"/>
                  <a:gd name="T2" fmla="*/ 13 w 381"/>
                  <a:gd name="T3" fmla="*/ 191 h 191"/>
                  <a:gd name="T4" fmla="*/ 24 w 381"/>
                  <a:gd name="T5" fmla="*/ 92 h 191"/>
                  <a:gd name="T6" fmla="*/ 21 w 381"/>
                  <a:gd name="T7" fmla="*/ 7 h 191"/>
                  <a:gd name="T8" fmla="*/ 83 w 381"/>
                  <a:gd name="T9" fmla="*/ 19 h 191"/>
                  <a:gd name="T10" fmla="*/ 138 w 381"/>
                  <a:gd name="T11" fmla="*/ 0 h 191"/>
                  <a:gd name="T12" fmla="*/ 242 w 381"/>
                  <a:gd name="T13" fmla="*/ 110 h 191"/>
                  <a:gd name="T14" fmla="*/ 381 w 381"/>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191">
                    <a:moveTo>
                      <a:pt x="381" y="191"/>
                    </a:moveTo>
                    <a:cubicBezTo>
                      <a:pt x="13" y="191"/>
                      <a:pt x="13" y="191"/>
                      <a:pt x="13" y="191"/>
                    </a:cubicBezTo>
                    <a:cubicBezTo>
                      <a:pt x="13" y="191"/>
                      <a:pt x="0" y="132"/>
                      <a:pt x="24" y="92"/>
                    </a:cubicBezTo>
                    <a:cubicBezTo>
                      <a:pt x="45" y="57"/>
                      <a:pt x="37" y="37"/>
                      <a:pt x="21" y="7"/>
                    </a:cubicBezTo>
                    <a:cubicBezTo>
                      <a:pt x="38" y="14"/>
                      <a:pt x="59" y="21"/>
                      <a:pt x="83" y="19"/>
                    </a:cubicBezTo>
                    <a:cubicBezTo>
                      <a:pt x="101" y="18"/>
                      <a:pt x="121" y="10"/>
                      <a:pt x="138" y="0"/>
                    </a:cubicBezTo>
                    <a:cubicBezTo>
                      <a:pt x="153" y="18"/>
                      <a:pt x="221" y="95"/>
                      <a:pt x="242" y="110"/>
                    </a:cubicBezTo>
                    <a:cubicBezTo>
                      <a:pt x="266" y="127"/>
                      <a:pt x="373" y="121"/>
                      <a:pt x="381" y="191"/>
                    </a:cubicBezTo>
                    <a:close/>
                  </a:path>
                </a:pathLst>
              </a:custGeom>
              <a:solidFill>
                <a:srgbClr val="0D0D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任意多边形: 形状 54"/>
              <p:cNvSpPr/>
              <p:nvPr/>
            </p:nvSpPr>
            <p:spPr bwMode="auto">
              <a:xfrm>
                <a:off x="6434378" y="4144287"/>
                <a:ext cx="516497" cy="1032994"/>
              </a:xfrm>
              <a:custGeom>
                <a:avLst/>
                <a:gdLst>
                  <a:gd name="T0" fmla="*/ 647 w 647"/>
                  <a:gd name="T1" fmla="*/ 763 h 1295"/>
                  <a:gd name="T2" fmla="*/ 361 w 647"/>
                  <a:gd name="T3" fmla="*/ 1295 h 1295"/>
                  <a:gd name="T4" fmla="*/ 347 w 647"/>
                  <a:gd name="T5" fmla="*/ 1248 h 1295"/>
                  <a:gd name="T6" fmla="*/ 276 w 647"/>
                  <a:gd name="T7" fmla="*/ 1024 h 1295"/>
                  <a:gd name="T8" fmla="*/ 0 w 647"/>
                  <a:gd name="T9" fmla="*/ 165 h 1295"/>
                  <a:gd name="T10" fmla="*/ 455 w 647"/>
                  <a:gd name="T11" fmla="*/ 0 h 1295"/>
                  <a:gd name="T12" fmla="*/ 581 w 647"/>
                  <a:gd name="T13" fmla="*/ 438 h 1295"/>
                  <a:gd name="T14" fmla="*/ 614 w 647"/>
                  <a:gd name="T15" fmla="*/ 576 h 1295"/>
                  <a:gd name="T16" fmla="*/ 647 w 647"/>
                  <a:gd name="T17" fmla="*/ 763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7" h="1295">
                    <a:moveTo>
                      <a:pt x="647" y="763"/>
                    </a:moveTo>
                    <a:cubicBezTo>
                      <a:pt x="361" y="1295"/>
                      <a:pt x="361" y="1295"/>
                      <a:pt x="361" y="1295"/>
                    </a:cubicBezTo>
                    <a:cubicBezTo>
                      <a:pt x="357" y="1282"/>
                      <a:pt x="352" y="1266"/>
                      <a:pt x="347" y="1248"/>
                    </a:cubicBezTo>
                    <a:cubicBezTo>
                      <a:pt x="329" y="1191"/>
                      <a:pt x="304" y="1113"/>
                      <a:pt x="276" y="1024"/>
                    </a:cubicBezTo>
                    <a:cubicBezTo>
                      <a:pt x="211" y="819"/>
                      <a:pt x="64" y="357"/>
                      <a:pt x="0" y="165"/>
                    </a:cubicBezTo>
                    <a:cubicBezTo>
                      <a:pt x="455" y="0"/>
                      <a:pt x="455" y="0"/>
                      <a:pt x="455" y="0"/>
                    </a:cubicBezTo>
                    <a:cubicBezTo>
                      <a:pt x="455" y="0"/>
                      <a:pt x="506" y="118"/>
                      <a:pt x="581" y="438"/>
                    </a:cubicBezTo>
                    <a:cubicBezTo>
                      <a:pt x="592" y="480"/>
                      <a:pt x="603" y="526"/>
                      <a:pt x="614" y="576"/>
                    </a:cubicBezTo>
                    <a:cubicBezTo>
                      <a:pt x="626" y="633"/>
                      <a:pt x="637" y="695"/>
                      <a:pt x="647" y="763"/>
                    </a:cubicBezTo>
                    <a:close/>
                  </a:path>
                </a:pathLst>
              </a:custGeom>
              <a:solidFill>
                <a:srgbClr val="0D0D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任意多边形: 形状 55"/>
              <p:cNvSpPr/>
              <p:nvPr/>
            </p:nvSpPr>
            <p:spPr bwMode="auto">
              <a:xfrm>
                <a:off x="5828488" y="3650966"/>
                <a:ext cx="301290" cy="167200"/>
              </a:xfrm>
              <a:custGeom>
                <a:avLst/>
                <a:gdLst>
                  <a:gd name="T0" fmla="*/ 170 w 377"/>
                  <a:gd name="T1" fmla="*/ 206 h 208"/>
                  <a:gd name="T2" fmla="*/ 0 w 377"/>
                  <a:gd name="T3" fmla="*/ 35 h 208"/>
                  <a:gd name="T4" fmla="*/ 59 w 377"/>
                  <a:gd name="T5" fmla="*/ 0 h 208"/>
                  <a:gd name="T6" fmla="*/ 377 w 377"/>
                  <a:gd name="T7" fmla="*/ 199 h 208"/>
                  <a:gd name="T8" fmla="*/ 170 w 377"/>
                  <a:gd name="T9" fmla="*/ 206 h 208"/>
                </a:gdLst>
                <a:ahLst/>
                <a:cxnLst>
                  <a:cxn ang="0">
                    <a:pos x="T0" y="T1"/>
                  </a:cxn>
                  <a:cxn ang="0">
                    <a:pos x="T2" y="T3"/>
                  </a:cxn>
                  <a:cxn ang="0">
                    <a:pos x="T4" y="T5"/>
                  </a:cxn>
                  <a:cxn ang="0">
                    <a:pos x="T6" y="T7"/>
                  </a:cxn>
                  <a:cxn ang="0">
                    <a:pos x="T8" y="T9"/>
                  </a:cxn>
                </a:cxnLst>
                <a:rect l="0" t="0" r="r" b="b"/>
                <a:pathLst>
                  <a:path w="377" h="208">
                    <a:moveTo>
                      <a:pt x="170" y="206"/>
                    </a:moveTo>
                    <a:cubicBezTo>
                      <a:pt x="167" y="208"/>
                      <a:pt x="58" y="97"/>
                      <a:pt x="0" y="35"/>
                    </a:cubicBezTo>
                    <a:cubicBezTo>
                      <a:pt x="59" y="0"/>
                      <a:pt x="59" y="0"/>
                      <a:pt x="59" y="0"/>
                    </a:cubicBezTo>
                    <a:cubicBezTo>
                      <a:pt x="377" y="199"/>
                      <a:pt x="377" y="199"/>
                      <a:pt x="377" y="199"/>
                    </a:cubicBezTo>
                    <a:lnTo>
                      <a:pt x="170" y="206"/>
                    </a:ln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任意多边形: 形状 56"/>
              <p:cNvSpPr/>
              <p:nvPr/>
            </p:nvSpPr>
            <p:spPr bwMode="auto">
              <a:xfrm>
                <a:off x="6422791" y="5975201"/>
                <a:ext cx="140713" cy="127469"/>
              </a:xfrm>
              <a:custGeom>
                <a:avLst/>
                <a:gdLst>
                  <a:gd name="T0" fmla="*/ 9 w 178"/>
                  <a:gd name="T1" fmla="*/ 45 h 160"/>
                  <a:gd name="T2" fmla="*/ 24 w 178"/>
                  <a:gd name="T3" fmla="*/ 160 h 160"/>
                  <a:gd name="T4" fmla="*/ 176 w 178"/>
                  <a:gd name="T5" fmla="*/ 160 h 160"/>
                  <a:gd name="T6" fmla="*/ 139 w 178"/>
                  <a:gd name="T7" fmla="*/ 57 h 160"/>
                  <a:gd name="T8" fmla="*/ 9 w 178"/>
                  <a:gd name="T9" fmla="*/ 45 h 160"/>
                </a:gdLst>
                <a:ahLst/>
                <a:cxnLst>
                  <a:cxn ang="0">
                    <a:pos x="T0" y="T1"/>
                  </a:cxn>
                  <a:cxn ang="0">
                    <a:pos x="T2" y="T3"/>
                  </a:cxn>
                  <a:cxn ang="0">
                    <a:pos x="T4" y="T5"/>
                  </a:cxn>
                  <a:cxn ang="0">
                    <a:pos x="T6" y="T7"/>
                  </a:cxn>
                  <a:cxn ang="0">
                    <a:pos x="T8" y="T9"/>
                  </a:cxn>
                </a:cxnLst>
                <a:rect l="0" t="0" r="r" b="b"/>
                <a:pathLst>
                  <a:path w="178" h="160">
                    <a:moveTo>
                      <a:pt x="9" y="45"/>
                    </a:moveTo>
                    <a:cubicBezTo>
                      <a:pt x="9" y="45"/>
                      <a:pt x="0" y="107"/>
                      <a:pt x="24" y="160"/>
                    </a:cubicBezTo>
                    <a:cubicBezTo>
                      <a:pt x="176" y="160"/>
                      <a:pt x="176" y="160"/>
                      <a:pt x="176" y="160"/>
                    </a:cubicBezTo>
                    <a:cubicBezTo>
                      <a:pt x="176" y="160"/>
                      <a:pt x="178" y="114"/>
                      <a:pt x="139" y="57"/>
                    </a:cubicBezTo>
                    <a:cubicBezTo>
                      <a:pt x="100" y="0"/>
                      <a:pt x="9" y="45"/>
                      <a:pt x="9" y="45"/>
                    </a:cubicBezTo>
                    <a:close/>
                  </a:path>
                </a:pathLst>
              </a:custGeom>
              <a:solidFill>
                <a:srgbClr val="0D0D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任意多边形: 形状 57"/>
              <p:cNvSpPr/>
              <p:nvPr/>
            </p:nvSpPr>
            <p:spPr bwMode="auto">
              <a:xfrm>
                <a:off x="6436034" y="2677568"/>
                <a:ext cx="428759" cy="468490"/>
              </a:xfrm>
              <a:custGeom>
                <a:avLst/>
                <a:gdLst>
                  <a:gd name="T0" fmla="*/ 292 w 538"/>
                  <a:gd name="T1" fmla="*/ 113 h 586"/>
                  <a:gd name="T2" fmla="*/ 482 w 538"/>
                  <a:gd name="T3" fmla="*/ 22 h 586"/>
                  <a:gd name="T4" fmla="*/ 381 w 538"/>
                  <a:gd name="T5" fmla="*/ 50 h 586"/>
                  <a:gd name="T6" fmla="*/ 484 w 538"/>
                  <a:gd name="T7" fmla="*/ 38 h 586"/>
                  <a:gd name="T8" fmla="*/ 534 w 538"/>
                  <a:gd name="T9" fmla="*/ 166 h 586"/>
                  <a:gd name="T10" fmla="*/ 462 w 538"/>
                  <a:gd name="T11" fmla="*/ 270 h 586"/>
                  <a:gd name="T12" fmla="*/ 428 w 538"/>
                  <a:gd name="T13" fmla="*/ 265 h 586"/>
                  <a:gd name="T14" fmla="*/ 443 w 538"/>
                  <a:gd name="T15" fmla="*/ 307 h 586"/>
                  <a:gd name="T16" fmla="*/ 344 w 538"/>
                  <a:gd name="T17" fmla="*/ 543 h 586"/>
                  <a:gd name="T18" fmla="*/ 290 w 538"/>
                  <a:gd name="T19" fmla="*/ 586 h 586"/>
                  <a:gd name="T20" fmla="*/ 0 w 538"/>
                  <a:gd name="T21" fmla="*/ 253 h 586"/>
                  <a:gd name="T22" fmla="*/ 292 w 538"/>
                  <a:gd name="T23" fmla="*/ 11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8" h="586">
                    <a:moveTo>
                      <a:pt x="292" y="113"/>
                    </a:moveTo>
                    <a:cubicBezTo>
                      <a:pt x="294" y="104"/>
                      <a:pt x="320" y="0"/>
                      <a:pt x="482" y="22"/>
                    </a:cubicBezTo>
                    <a:cubicBezTo>
                      <a:pt x="482" y="22"/>
                      <a:pt x="401" y="18"/>
                      <a:pt x="381" y="50"/>
                    </a:cubicBezTo>
                    <a:cubicBezTo>
                      <a:pt x="381" y="50"/>
                      <a:pt x="442" y="16"/>
                      <a:pt x="484" y="38"/>
                    </a:cubicBezTo>
                    <a:cubicBezTo>
                      <a:pt x="525" y="59"/>
                      <a:pt x="538" y="141"/>
                      <a:pt x="534" y="166"/>
                    </a:cubicBezTo>
                    <a:cubicBezTo>
                      <a:pt x="529" y="191"/>
                      <a:pt x="491" y="268"/>
                      <a:pt x="462" y="270"/>
                    </a:cubicBezTo>
                    <a:cubicBezTo>
                      <a:pt x="451" y="271"/>
                      <a:pt x="439" y="268"/>
                      <a:pt x="428" y="265"/>
                    </a:cubicBezTo>
                    <a:cubicBezTo>
                      <a:pt x="434" y="277"/>
                      <a:pt x="439" y="292"/>
                      <a:pt x="443" y="307"/>
                    </a:cubicBezTo>
                    <a:cubicBezTo>
                      <a:pt x="484" y="450"/>
                      <a:pt x="396" y="567"/>
                      <a:pt x="344" y="543"/>
                    </a:cubicBezTo>
                    <a:cubicBezTo>
                      <a:pt x="311" y="528"/>
                      <a:pt x="290" y="586"/>
                      <a:pt x="290" y="586"/>
                    </a:cubicBezTo>
                    <a:cubicBezTo>
                      <a:pt x="0" y="253"/>
                      <a:pt x="0" y="253"/>
                      <a:pt x="0" y="253"/>
                    </a:cubicBezTo>
                    <a:cubicBezTo>
                      <a:pt x="0" y="253"/>
                      <a:pt x="169" y="17"/>
                      <a:pt x="292" y="113"/>
                    </a:cubicBezTo>
                    <a:close/>
                  </a:path>
                </a:pathLst>
              </a:custGeom>
              <a:solidFill>
                <a:srgbClr val="1212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任意多边形: 形状 58"/>
              <p:cNvSpPr/>
              <p:nvPr/>
            </p:nvSpPr>
            <p:spPr bwMode="auto">
              <a:xfrm>
                <a:off x="6431067" y="3119570"/>
                <a:ext cx="389029" cy="451935"/>
              </a:xfrm>
              <a:custGeom>
                <a:avLst/>
                <a:gdLst>
                  <a:gd name="T0" fmla="*/ 0 w 487"/>
                  <a:gd name="T1" fmla="*/ 453 h 566"/>
                  <a:gd name="T2" fmla="*/ 146 w 487"/>
                  <a:gd name="T3" fmla="*/ 515 h 566"/>
                  <a:gd name="T4" fmla="*/ 487 w 487"/>
                  <a:gd name="T5" fmla="*/ 247 h 566"/>
                  <a:gd name="T6" fmla="*/ 411 w 487"/>
                  <a:gd name="T7" fmla="*/ 224 h 566"/>
                  <a:gd name="T8" fmla="*/ 364 w 487"/>
                  <a:gd name="T9" fmla="*/ 220 h 566"/>
                  <a:gd name="T10" fmla="*/ 293 w 487"/>
                  <a:gd name="T11" fmla="*/ 0 h 566"/>
                  <a:gd name="T12" fmla="*/ 283 w 487"/>
                  <a:gd name="T13" fmla="*/ 3 h 566"/>
                  <a:gd name="T14" fmla="*/ 106 w 487"/>
                  <a:gd name="T15" fmla="*/ 51 h 566"/>
                  <a:gd name="T16" fmla="*/ 118 w 487"/>
                  <a:gd name="T17" fmla="*/ 160 h 566"/>
                  <a:gd name="T18" fmla="*/ 114 w 487"/>
                  <a:gd name="T19" fmla="*/ 251 h 566"/>
                  <a:gd name="T20" fmla="*/ 92 w 487"/>
                  <a:gd name="T21" fmla="*/ 256 h 566"/>
                  <a:gd name="T22" fmla="*/ 92 w 487"/>
                  <a:gd name="T23" fmla="*/ 256 h 566"/>
                  <a:gd name="T24" fmla="*/ 0 w 487"/>
                  <a:gd name="T25" fmla="*/ 453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7" h="566">
                    <a:moveTo>
                      <a:pt x="0" y="453"/>
                    </a:moveTo>
                    <a:cubicBezTo>
                      <a:pt x="38" y="479"/>
                      <a:pt x="86" y="501"/>
                      <a:pt x="146" y="515"/>
                    </a:cubicBezTo>
                    <a:cubicBezTo>
                      <a:pt x="369" y="566"/>
                      <a:pt x="455" y="377"/>
                      <a:pt x="487" y="247"/>
                    </a:cubicBezTo>
                    <a:cubicBezTo>
                      <a:pt x="457" y="230"/>
                      <a:pt x="428" y="226"/>
                      <a:pt x="411" y="224"/>
                    </a:cubicBezTo>
                    <a:cubicBezTo>
                      <a:pt x="395" y="222"/>
                      <a:pt x="378" y="221"/>
                      <a:pt x="364" y="220"/>
                    </a:cubicBezTo>
                    <a:cubicBezTo>
                      <a:pt x="339" y="201"/>
                      <a:pt x="302" y="122"/>
                      <a:pt x="293" y="0"/>
                    </a:cubicBezTo>
                    <a:cubicBezTo>
                      <a:pt x="283" y="3"/>
                      <a:pt x="283" y="3"/>
                      <a:pt x="283" y="3"/>
                    </a:cubicBezTo>
                    <a:cubicBezTo>
                      <a:pt x="106" y="51"/>
                      <a:pt x="106" y="51"/>
                      <a:pt x="106" y="51"/>
                    </a:cubicBezTo>
                    <a:cubicBezTo>
                      <a:pt x="106" y="51"/>
                      <a:pt x="115" y="107"/>
                      <a:pt x="118" y="160"/>
                    </a:cubicBezTo>
                    <a:cubicBezTo>
                      <a:pt x="122" y="202"/>
                      <a:pt x="122" y="241"/>
                      <a:pt x="114" y="251"/>
                    </a:cubicBezTo>
                    <a:cubicBezTo>
                      <a:pt x="100" y="254"/>
                      <a:pt x="92" y="256"/>
                      <a:pt x="92" y="256"/>
                    </a:cubicBezTo>
                    <a:cubicBezTo>
                      <a:pt x="92" y="256"/>
                      <a:pt x="92" y="256"/>
                      <a:pt x="92" y="256"/>
                    </a:cubicBezTo>
                    <a:cubicBezTo>
                      <a:pt x="90" y="260"/>
                      <a:pt x="39" y="344"/>
                      <a:pt x="0" y="453"/>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任意多边形: 形状 59"/>
              <p:cNvSpPr/>
              <p:nvPr/>
            </p:nvSpPr>
            <p:spPr bwMode="auto">
              <a:xfrm>
                <a:off x="6515495" y="3122881"/>
                <a:ext cx="140713" cy="124158"/>
              </a:xfrm>
              <a:custGeom>
                <a:avLst/>
                <a:gdLst>
                  <a:gd name="T0" fmla="*/ 0 w 177"/>
                  <a:gd name="T1" fmla="*/ 48 h 157"/>
                  <a:gd name="T2" fmla="*/ 12 w 177"/>
                  <a:gd name="T3" fmla="*/ 157 h 157"/>
                  <a:gd name="T4" fmla="*/ 177 w 177"/>
                  <a:gd name="T5" fmla="*/ 0 h 157"/>
                  <a:gd name="T6" fmla="*/ 0 w 177"/>
                  <a:gd name="T7" fmla="*/ 48 h 157"/>
                </a:gdLst>
                <a:ahLst/>
                <a:cxnLst>
                  <a:cxn ang="0">
                    <a:pos x="T0" y="T1"/>
                  </a:cxn>
                  <a:cxn ang="0">
                    <a:pos x="T2" y="T3"/>
                  </a:cxn>
                  <a:cxn ang="0">
                    <a:pos x="T4" y="T5"/>
                  </a:cxn>
                  <a:cxn ang="0">
                    <a:pos x="T6" y="T7"/>
                  </a:cxn>
                </a:cxnLst>
                <a:rect l="0" t="0" r="r" b="b"/>
                <a:pathLst>
                  <a:path w="177" h="157">
                    <a:moveTo>
                      <a:pt x="0" y="48"/>
                    </a:moveTo>
                    <a:cubicBezTo>
                      <a:pt x="0" y="48"/>
                      <a:pt x="9" y="104"/>
                      <a:pt x="12" y="157"/>
                    </a:cubicBezTo>
                    <a:cubicBezTo>
                      <a:pt x="112" y="147"/>
                      <a:pt x="159" y="52"/>
                      <a:pt x="177" y="0"/>
                    </a:cubicBezTo>
                    <a:lnTo>
                      <a:pt x="0" y="48"/>
                    </a:lnTo>
                    <a:close/>
                  </a:path>
                </a:pathLst>
              </a:custGeom>
              <a:solidFill>
                <a:srgbClr val="FC94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任意多边形: 形状 60"/>
              <p:cNvSpPr/>
              <p:nvPr/>
            </p:nvSpPr>
            <p:spPr bwMode="auto">
              <a:xfrm>
                <a:off x="6406237" y="2876221"/>
                <a:ext cx="276459" cy="326122"/>
              </a:xfrm>
              <a:custGeom>
                <a:avLst/>
                <a:gdLst>
                  <a:gd name="T0" fmla="*/ 107 w 346"/>
                  <a:gd name="T1" fmla="*/ 409 h 409"/>
                  <a:gd name="T2" fmla="*/ 333 w 346"/>
                  <a:gd name="T3" fmla="*/ 248 h 409"/>
                  <a:gd name="T4" fmla="*/ 195 w 346"/>
                  <a:gd name="T5" fmla="*/ 2 h 409"/>
                  <a:gd name="T6" fmla="*/ 9 w 346"/>
                  <a:gd name="T7" fmla="*/ 112 h 409"/>
                  <a:gd name="T8" fmla="*/ 107 w 346"/>
                  <a:gd name="T9" fmla="*/ 409 h 409"/>
                </a:gdLst>
                <a:ahLst/>
                <a:cxnLst>
                  <a:cxn ang="0">
                    <a:pos x="T0" y="T1"/>
                  </a:cxn>
                  <a:cxn ang="0">
                    <a:pos x="T2" y="T3"/>
                  </a:cxn>
                  <a:cxn ang="0">
                    <a:pos x="T4" y="T5"/>
                  </a:cxn>
                  <a:cxn ang="0">
                    <a:pos x="T6" y="T7"/>
                  </a:cxn>
                  <a:cxn ang="0">
                    <a:pos x="T8" y="T9"/>
                  </a:cxn>
                </a:cxnLst>
                <a:rect l="0" t="0" r="r" b="b"/>
                <a:pathLst>
                  <a:path w="346" h="409">
                    <a:moveTo>
                      <a:pt x="107" y="409"/>
                    </a:moveTo>
                    <a:cubicBezTo>
                      <a:pt x="107" y="409"/>
                      <a:pt x="344" y="396"/>
                      <a:pt x="333" y="248"/>
                    </a:cubicBezTo>
                    <a:cubicBezTo>
                      <a:pt x="323" y="101"/>
                      <a:pt x="346" y="0"/>
                      <a:pt x="195" y="2"/>
                    </a:cubicBezTo>
                    <a:cubicBezTo>
                      <a:pt x="43" y="4"/>
                      <a:pt x="17" y="62"/>
                      <a:pt x="9" y="112"/>
                    </a:cubicBezTo>
                    <a:cubicBezTo>
                      <a:pt x="0" y="162"/>
                      <a:pt x="45" y="408"/>
                      <a:pt x="107" y="409"/>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任意多边形: 形状 61"/>
              <p:cNvSpPr/>
              <p:nvPr/>
            </p:nvSpPr>
            <p:spPr bwMode="auto">
              <a:xfrm>
                <a:off x="6374783" y="2813314"/>
                <a:ext cx="357575" cy="264870"/>
              </a:xfrm>
              <a:custGeom>
                <a:avLst/>
                <a:gdLst>
                  <a:gd name="T0" fmla="*/ 50 w 448"/>
                  <a:gd name="T1" fmla="*/ 108 h 330"/>
                  <a:gd name="T2" fmla="*/ 128 w 448"/>
                  <a:gd name="T3" fmla="*/ 81 h 330"/>
                  <a:gd name="T4" fmla="*/ 344 w 448"/>
                  <a:gd name="T5" fmla="*/ 99 h 330"/>
                  <a:gd name="T6" fmla="*/ 448 w 448"/>
                  <a:gd name="T7" fmla="*/ 259 h 330"/>
                  <a:gd name="T8" fmla="*/ 305 w 448"/>
                  <a:gd name="T9" fmla="*/ 271 h 330"/>
                  <a:gd name="T10" fmla="*/ 221 w 448"/>
                  <a:gd name="T11" fmla="*/ 221 h 330"/>
                  <a:gd name="T12" fmla="*/ 324 w 448"/>
                  <a:gd name="T13" fmla="*/ 330 h 330"/>
                  <a:gd name="T14" fmla="*/ 136 w 448"/>
                  <a:gd name="T15" fmla="*/ 105 h 330"/>
                  <a:gd name="T16" fmla="*/ 89 w 448"/>
                  <a:gd name="T17" fmla="*/ 177 h 330"/>
                  <a:gd name="T18" fmla="*/ 57 w 448"/>
                  <a:gd name="T19" fmla="*/ 292 h 330"/>
                  <a:gd name="T20" fmla="*/ 50 w 448"/>
                  <a:gd name="T21" fmla="*/ 10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330">
                    <a:moveTo>
                      <a:pt x="50" y="108"/>
                    </a:moveTo>
                    <a:cubicBezTo>
                      <a:pt x="83" y="61"/>
                      <a:pt x="112" y="68"/>
                      <a:pt x="128" y="81"/>
                    </a:cubicBezTo>
                    <a:cubicBezTo>
                      <a:pt x="253" y="0"/>
                      <a:pt x="344" y="99"/>
                      <a:pt x="344" y="99"/>
                    </a:cubicBezTo>
                    <a:cubicBezTo>
                      <a:pt x="367" y="204"/>
                      <a:pt x="448" y="259"/>
                      <a:pt x="448" y="259"/>
                    </a:cubicBezTo>
                    <a:cubicBezTo>
                      <a:pt x="448" y="259"/>
                      <a:pt x="406" y="289"/>
                      <a:pt x="305" y="271"/>
                    </a:cubicBezTo>
                    <a:cubicBezTo>
                      <a:pt x="274" y="265"/>
                      <a:pt x="245" y="245"/>
                      <a:pt x="221" y="221"/>
                    </a:cubicBezTo>
                    <a:cubicBezTo>
                      <a:pt x="266" y="285"/>
                      <a:pt x="324" y="330"/>
                      <a:pt x="324" y="330"/>
                    </a:cubicBezTo>
                    <a:cubicBezTo>
                      <a:pt x="201" y="284"/>
                      <a:pt x="142" y="122"/>
                      <a:pt x="136" y="105"/>
                    </a:cubicBezTo>
                    <a:cubicBezTo>
                      <a:pt x="122" y="119"/>
                      <a:pt x="96" y="149"/>
                      <a:pt x="89" y="177"/>
                    </a:cubicBezTo>
                    <a:cubicBezTo>
                      <a:pt x="80" y="216"/>
                      <a:pt x="80" y="293"/>
                      <a:pt x="57" y="292"/>
                    </a:cubicBezTo>
                    <a:cubicBezTo>
                      <a:pt x="57" y="292"/>
                      <a:pt x="0" y="178"/>
                      <a:pt x="50" y="108"/>
                    </a:cubicBezTo>
                    <a:close/>
                  </a:path>
                </a:pathLst>
              </a:custGeom>
              <a:solidFill>
                <a:srgbClr val="1212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任意多边形: 形状 62"/>
              <p:cNvSpPr/>
              <p:nvPr/>
            </p:nvSpPr>
            <p:spPr bwMode="auto">
              <a:xfrm>
                <a:off x="6234071" y="3238762"/>
                <a:ext cx="668797" cy="1046237"/>
              </a:xfrm>
              <a:custGeom>
                <a:avLst/>
                <a:gdLst>
                  <a:gd name="T0" fmla="*/ 285 w 839"/>
                  <a:gd name="T1" fmla="*/ 94 h 1309"/>
                  <a:gd name="T2" fmla="*/ 839 w 839"/>
                  <a:gd name="T3" fmla="*/ 139 h 1309"/>
                  <a:gd name="T4" fmla="*/ 756 w 839"/>
                  <a:gd name="T5" fmla="*/ 1309 h 1309"/>
                  <a:gd name="T6" fmla="*/ 0 w 839"/>
                  <a:gd name="T7" fmla="*/ 1127 h 1309"/>
                  <a:gd name="T8" fmla="*/ 166 w 839"/>
                  <a:gd name="T9" fmla="*/ 856 h 1309"/>
                  <a:gd name="T10" fmla="*/ 285 w 839"/>
                  <a:gd name="T11" fmla="*/ 94 h 1309"/>
                </a:gdLst>
                <a:ahLst/>
                <a:cxnLst>
                  <a:cxn ang="0">
                    <a:pos x="T0" y="T1"/>
                  </a:cxn>
                  <a:cxn ang="0">
                    <a:pos x="T2" y="T3"/>
                  </a:cxn>
                  <a:cxn ang="0">
                    <a:pos x="T4" y="T5"/>
                  </a:cxn>
                  <a:cxn ang="0">
                    <a:pos x="T6" y="T7"/>
                  </a:cxn>
                  <a:cxn ang="0">
                    <a:pos x="T8" y="T9"/>
                  </a:cxn>
                  <a:cxn ang="0">
                    <a:pos x="T10" y="T11"/>
                  </a:cxn>
                </a:cxnLst>
                <a:rect l="0" t="0" r="r" b="b"/>
                <a:pathLst>
                  <a:path w="839" h="1309">
                    <a:moveTo>
                      <a:pt x="285" y="94"/>
                    </a:moveTo>
                    <a:cubicBezTo>
                      <a:pt x="285" y="94"/>
                      <a:pt x="672" y="0"/>
                      <a:pt x="839" y="139"/>
                    </a:cubicBezTo>
                    <a:cubicBezTo>
                      <a:pt x="756" y="1309"/>
                      <a:pt x="756" y="1309"/>
                      <a:pt x="756" y="1309"/>
                    </a:cubicBezTo>
                    <a:cubicBezTo>
                      <a:pt x="0" y="1127"/>
                      <a:pt x="0" y="1127"/>
                      <a:pt x="0" y="1127"/>
                    </a:cubicBezTo>
                    <a:cubicBezTo>
                      <a:pt x="0" y="1127"/>
                      <a:pt x="21" y="1053"/>
                      <a:pt x="166" y="856"/>
                    </a:cubicBezTo>
                    <a:cubicBezTo>
                      <a:pt x="311" y="659"/>
                      <a:pt x="248" y="370"/>
                      <a:pt x="285" y="94"/>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任意多边形: 形状 63"/>
              <p:cNvSpPr/>
              <p:nvPr/>
            </p:nvSpPr>
            <p:spPr bwMode="auto">
              <a:xfrm>
                <a:off x="6181097" y="4059860"/>
                <a:ext cx="460212" cy="1989837"/>
              </a:xfrm>
              <a:custGeom>
                <a:avLst/>
                <a:gdLst>
                  <a:gd name="T0" fmla="*/ 575 w 575"/>
                  <a:gd name="T1" fmla="*/ 152 h 2492"/>
                  <a:gd name="T2" fmla="*/ 574 w 575"/>
                  <a:gd name="T3" fmla="*/ 164 h 2492"/>
                  <a:gd name="T4" fmla="*/ 573 w 575"/>
                  <a:gd name="T5" fmla="*/ 175 h 2492"/>
                  <a:gd name="T6" fmla="*/ 556 w 575"/>
                  <a:gd name="T7" fmla="*/ 340 h 2492"/>
                  <a:gd name="T8" fmla="*/ 480 w 575"/>
                  <a:gd name="T9" fmla="*/ 1109 h 2492"/>
                  <a:gd name="T10" fmla="*/ 458 w 575"/>
                  <a:gd name="T11" fmla="*/ 1486 h 2492"/>
                  <a:gd name="T12" fmla="*/ 458 w 575"/>
                  <a:gd name="T13" fmla="*/ 2461 h 2492"/>
                  <a:gd name="T14" fmla="*/ 296 w 575"/>
                  <a:gd name="T15" fmla="*/ 2461 h 2492"/>
                  <a:gd name="T16" fmla="*/ 149 w 575"/>
                  <a:gd name="T17" fmla="*/ 1538 h 2492"/>
                  <a:gd name="T18" fmla="*/ 133 w 575"/>
                  <a:gd name="T19" fmla="*/ 1329 h 2492"/>
                  <a:gd name="T20" fmla="*/ 41 w 575"/>
                  <a:gd name="T21" fmla="*/ 204 h 2492"/>
                  <a:gd name="T22" fmla="*/ 64 w 575"/>
                  <a:gd name="T23" fmla="*/ 103 h 2492"/>
                  <a:gd name="T24" fmla="*/ 73 w 575"/>
                  <a:gd name="T25" fmla="*/ 79 h 2492"/>
                  <a:gd name="T26" fmla="*/ 575 w 575"/>
                  <a:gd name="T27" fmla="*/ 152 h 2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5" h="2492">
                    <a:moveTo>
                      <a:pt x="575" y="152"/>
                    </a:moveTo>
                    <a:cubicBezTo>
                      <a:pt x="575" y="152"/>
                      <a:pt x="575" y="156"/>
                      <a:pt x="574" y="164"/>
                    </a:cubicBezTo>
                    <a:cubicBezTo>
                      <a:pt x="574" y="167"/>
                      <a:pt x="573" y="171"/>
                      <a:pt x="573" y="175"/>
                    </a:cubicBezTo>
                    <a:cubicBezTo>
                      <a:pt x="570" y="206"/>
                      <a:pt x="564" y="264"/>
                      <a:pt x="556" y="340"/>
                    </a:cubicBezTo>
                    <a:cubicBezTo>
                      <a:pt x="535" y="538"/>
                      <a:pt x="502" y="857"/>
                      <a:pt x="480" y="1109"/>
                    </a:cubicBezTo>
                    <a:cubicBezTo>
                      <a:pt x="463" y="1306"/>
                      <a:pt x="452" y="1461"/>
                      <a:pt x="458" y="1486"/>
                    </a:cubicBezTo>
                    <a:cubicBezTo>
                      <a:pt x="476" y="1562"/>
                      <a:pt x="458" y="2461"/>
                      <a:pt x="458" y="2461"/>
                    </a:cubicBezTo>
                    <a:cubicBezTo>
                      <a:pt x="394" y="2492"/>
                      <a:pt x="296" y="2461"/>
                      <a:pt x="296" y="2461"/>
                    </a:cubicBezTo>
                    <a:cubicBezTo>
                      <a:pt x="296" y="2461"/>
                      <a:pt x="125" y="1651"/>
                      <a:pt x="149" y="1538"/>
                    </a:cubicBezTo>
                    <a:cubicBezTo>
                      <a:pt x="173" y="1425"/>
                      <a:pt x="133" y="1329"/>
                      <a:pt x="133" y="1329"/>
                    </a:cubicBezTo>
                    <a:cubicBezTo>
                      <a:pt x="0" y="711"/>
                      <a:pt x="15" y="368"/>
                      <a:pt x="41" y="204"/>
                    </a:cubicBezTo>
                    <a:cubicBezTo>
                      <a:pt x="49" y="156"/>
                      <a:pt x="58" y="123"/>
                      <a:pt x="64" y="103"/>
                    </a:cubicBezTo>
                    <a:cubicBezTo>
                      <a:pt x="69" y="87"/>
                      <a:pt x="73" y="79"/>
                      <a:pt x="73" y="79"/>
                    </a:cubicBezTo>
                    <a:cubicBezTo>
                      <a:pt x="366" y="0"/>
                      <a:pt x="575" y="152"/>
                      <a:pt x="575" y="152"/>
                    </a:cubicBezTo>
                    <a:close/>
                  </a:path>
                </a:pathLst>
              </a:custGeom>
              <a:solidFill>
                <a:srgbClr val="120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任意多边形: 形状 64"/>
              <p:cNvSpPr/>
              <p:nvPr/>
            </p:nvSpPr>
            <p:spPr bwMode="auto">
              <a:xfrm>
                <a:off x="6214206" y="4091313"/>
                <a:ext cx="622445" cy="241694"/>
              </a:xfrm>
              <a:custGeom>
                <a:avLst/>
                <a:gdLst>
                  <a:gd name="T0" fmla="*/ 780 w 780"/>
                  <a:gd name="T1" fmla="*/ 242 h 302"/>
                  <a:gd name="T2" fmla="*/ 515 w 780"/>
                  <a:gd name="T3" fmla="*/ 300 h 302"/>
                  <a:gd name="T4" fmla="*/ 297 w 780"/>
                  <a:gd name="T5" fmla="*/ 279 h 302"/>
                  <a:gd name="T6" fmla="*/ 0 w 780"/>
                  <a:gd name="T7" fmla="*/ 164 h 302"/>
                  <a:gd name="T8" fmla="*/ 23 w 780"/>
                  <a:gd name="T9" fmla="*/ 63 h 302"/>
                  <a:gd name="T10" fmla="*/ 513 w 780"/>
                  <a:gd name="T11" fmla="*/ 128 h 302"/>
                  <a:gd name="T12" fmla="*/ 532 w 780"/>
                  <a:gd name="T13" fmla="*/ 135 h 302"/>
                  <a:gd name="T14" fmla="*/ 780 w 780"/>
                  <a:gd name="T15" fmla="*/ 242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0" h="302">
                    <a:moveTo>
                      <a:pt x="780" y="242"/>
                    </a:moveTo>
                    <a:cubicBezTo>
                      <a:pt x="689" y="280"/>
                      <a:pt x="600" y="297"/>
                      <a:pt x="515" y="300"/>
                    </a:cubicBezTo>
                    <a:cubicBezTo>
                      <a:pt x="437" y="302"/>
                      <a:pt x="363" y="293"/>
                      <a:pt x="297" y="279"/>
                    </a:cubicBezTo>
                    <a:cubicBezTo>
                      <a:pt x="152" y="247"/>
                      <a:pt x="41" y="189"/>
                      <a:pt x="0" y="164"/>
                    </a:cubicBezTo>
                    <a:cubicBezTo>
                      <a:pt x="8" y="116"/>
                      <a:pt x="17" y="83"/>
                      <a:pt x="23" y="63"/>
                    </a:cubicBezTo>
                    <a:cubicBezTo>
                      <a:pt x="112" y="0"/>
                      <a:pt x="333" y="61"/>
                      <a:pt x="513" y="128"/>
                    </a:cubicBezTo>
                    <a:cubicBezTo>
                      <a:pt x="519" y="131"/>
                      <a:pt x="526" y="133"/>
                      <a:pt x="532" y="135"/>
                    </a:cubicBezTo>
                    <a:cubicBezTo>
                      <a:pt x="670" y="188"/>
                      <a:pt x="780" y="242"/>
                      <a:pt x="780" y="242"/>
                    </a:cubicBezTo>
                    <a:close/>
                  </a:path>
                </a:pathLst>
              </a:custGeom>
              <a:solidFill>
                <a:srgbClr val="0D0D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任意多边形: 形状 65"/>
              <p:cNvSpPr/>
              <p:nvPr/>
            </p:nvSpPr>
            <p:spPr bwMode="auto">
              <a:xfrm>
                <a:off x="5906294" y="3296702"/>
                <a:ext cx="1057826" cy="1042926"/>
              </a:xfrm>
              <a:custGeom>
                <a:avLst/>
                <a:gdLst>
                  <a:gd name="T0" fmla="*/ 1302 w 1326"/>
                  <a:gd name="T1" fmla="*/ 401 h 1306"/>
                  <a:gd name="T2" fmla="*/ 1182 w 1326"/>
                  <a:gd name="T3" fmla="*/ 807 h 1306"/>
                  <a:gd name="T4" fmla="*/ 1184 w 1326"/>
                  <a:gd name="T5" fmla="*/ 1217 h 1306"/>
                  <a:gd name="T6" fmla="*/ 1166 w 1326"/>
                  <a:gd name="T7" fmla="*/ 1237 h 1306"/>
                  <a:gd name="T8" fmla="*/ 369 w 1326"/>
                  <a:gd name="T9" fmla="*/ 1041 h 1306"/>
                  <a:gd name="T10" fmla="*/ 616 w 1326"/>
                  <a:gd name="T11" fmla="*/ 686 h 1306"/>
                  <a:gd name="T12" fmla="*/ 600 w 1326"/>
                  <a:gd name="T13" fmla="*/ 547 h 1306"/>
                  <a:gd name="T14" fmla="*/ 410 w 1326"/>
                  <a:gd name="T15" fmla="*/ 840 h 1306"/>
                  <a:gd name="T16" fmla="*/ 2 w 1326"/>
                  <a:gd name="T17" fmla="*/ 624 h 1306"/>
                  <a:gd name="T18" fmla="*/ 41 w 1326"/>
                  <a:gd name="T19" fmla="*/ 566 h 1306"/>
                  <a:gd name="T20" fmla="*/ 128 w 1326"/>
                  <a:gd name="T21" fmla="*/ 542 h 1306"/>
                  <a:gd name="T22" fmla="*/ 337 w 1326"/>
                  <a:gd name="T23" fmla="*/ 636 h 1306"/>
                  <a:gd name="T24" fmla="*/ 501 w 1326"/>
                  <a:gd name="T25" fmla="*/ 141 h 1306"/>
                  <a:gd name="T26" fmla="*/ 702 w 1326"/>
                  <a:gd name="T27" fmla="*/ 21 h 1306"/>
                  <a:gd name="T28" fmla="*/ 910 w 1326"/>
                  <a:gd name="T29" fmla="*/ 104 h 1306"/>
                  <a:gd name="T30" fmla="*/ 1084 w 1326"/>
                  <a:gd name="T31" fmla="*/ 0 h 1306"/>
                  <a:gd name="T32" fmla="*/ 1254 w 1326"/>
                  <a:gd name="T33" fmla="*/ 50 h 1306"/>
                  <a:gd name="T34" fmla="*/ 1302 w 1326"/>
                  <a:gd name="T35" fmla="*/ 401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6" h="1306">
                    <a:moveTo>
                      <a:pt x="1302" y="401"/>
                    </a:moveTo>
                    <a:cubicBezTo>
                      <a:pt x="1283" y="541"/>
                      <a:pt x="1208" y="714"/>
                      <a:pt x="1182" y="807"/>
                    </a:cubicBezTo>
                    <a:cubicBezTo>
                      <a:pt x="1182" y="807"/>
                      <a:pt x="1226" y="1129"/>
                      <a:pt x="1184" y="1217"/>
                    </a:cubicBezTo>
                    <a:cubicBezTo>
                      <a:pt x="1179" y="1227"/>
                      <a:pt x="1173" y="1234"/>
                      <a:pt x="1166" y="1237"/>
                    </a:cubicBezTo>
                    <a:cubicBezTo>
                      <a:pt x="1008" y="1306"/>
                      <a:pt x="395" y="1239"/>
                      <a:pt x="369" y="1041"/>
                    </a:cubicBezTo>
                    <a:cubicBezTo>
                      <a:pt x="359" y="970"/>
                      <a:pt x="602" y="717"/>
                      <a:pt x="616" y="686"/>
                    </a:cubicBezTo>
                    <a:cubicBezTo>
                      <a:pt x="622" y="673"/>
                      <a:pt x="629" y="632"/>
                      <a:pt x="600" y="547"/>
                    </a:cubicBezTo>
                    <a:cubicBezTo>
                      <a:pt x="560" y="671"/>
                      <a:pt x="485" y="815"/>
                      <a:pt x="410" y="840"/>
                    </a:cubicBezTo>
                    <a:cubicBezTo>
                      <a:pt x="328" y="867"/>
                      <a:pt x="2" y="624"/>
                      <a:pt x="2" y="624"/>
                    </a:cubicBezTo>
                    <a:cubicBezTo>
                      <a:pt x="2" y="624"/>
                      <a:pt x="0" y="594"/>
                      <a:pt x="41" y="566"/>
                    </a:cubicBezTo>
                    <a:cubicBezTo>
                      <a:pt x="67" y="548"/>
                      <a:pt x="128" y="542"/>
                      <a:pt x="128" y="542"/>
                    </a:cubicBezTo>
                    <a:cubicBezTo>
                      <a:pt x="337" y="636"/>
                      <a:pt x="337" y="636"/>
                      <a:pt x="337" y="636"/>
                    </a:cubicBezTo>
                    <a:cubicBezTo>
                      <a:pt x="363" y="591"/>
                      <a:pt x="428" y="281"/>
                      <a:pt x="501" y="141"/>
                    </a:cubicBezTo>
                    <a:cubicBezTo>
                      <a:pt x="556" y="36"/>
                      <a:pt x="702" y="21"/>
                      <a:pt x="702" y="21"/>
                    </a:cubicBezTo>
                    <a:cubicBezTo>
                      <a:pt x="702" y="21"/>
                      <a:pt x="763" y="117"/>
                      <a:pt x="910" y="104"/>
                    </a:cubicBezTo>
                    <a:cubicBezTo>
                      <a:pt x="1057" y="90"/>
                      <a:pt x="1084" y="0"/>
                      <a:pt x="1084" y="0"/>
                    </a:cubicBezTo>
                    <a:cubicBezTo>
                      <a:pt x="1084" y="0"/>
                      <a:pt x="1214" y="17"/>
                      <a:pt x="1254" y="50"/>
                    </a:cubicBezTo>
                    <a:cubicBezTo>
                      <a:pt x="1261" y="55"/>
                      <a:pt x="1326" y="216"/>
                      <a:pt x="1302" y="401"/>
                    </a:cubicBezTo>
                    <a:close/>
                  </a:path>
                </a:pathLst>
              </a:custGeom>
              <a:solidFill>
                <a:srgbClr val="FA72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任意多边形: 形状 66"/>
              <p:cNvSpPr/>
              <p:nvPr/>
            </p:nvSpPr>
            <p:spPr bwMode="auto">
              <a:xfrm>
                <a:off x="6639652" y="3617857"/>
                <a:ext cx="306257" cy="650587"/>
              </a:xfrm>
              <a:custGeom>
                <a:avLst/>
                <a:gdLst>
                  <a:gd name="T0" fmla="*/ 263 w 383"/>
                  <a:gd name="T1" fmla="*/ 406 h 816"/>
                  <a:gd name="T2" fmla="*/ 265 w 383"/>
                  <a:gd name="T3" fmla="*/ 816 h 816"/>
                  <a:gd name="T4" fmla="*/ 46 w 383"/>
                  <a:gd name="T5" fmla="*/ 440 h 816"/>
                  <a:gd name="T6" fmla="*/ 383 w 383"/>
                  <a:gd name="T7" fmla="*/ 0 h 816"/>
                  <a:gd name="T8" fmla="*/ 263 w 383"/>
                  <a:gd name="T9" fmla="*/ 406 h 816"/>
                </a:gdLst>
                <a:ahLst/>
                <a:cxnLst>
                  <a:cxn ang="0">
                    <a:pos x="T0" y="T1"/>
                  </a:cxn>
                  <a:cxn ang="0">
                    <a:pos x="T2" y="T3"/>
                  </a:cxn>
                  <a:cxn ang="0">
                    <a:pos x="T4" y="T5"/>
                  </a:cxn>
                  <a:cxn ang="0">
                    <a:pos x="T6" y="T7"/>
                  </a:cxn>
                  <a:cxn ang="0">
                    <a:pos x="T8" y="T9"/>
                  </a:cxn>
                </a:cxnLst>
                <a:rect l="0" t="0" r="r" b="b"/>
                <a:pathLst>
                  <a:path w="383" h="816">
                    <a:moveTo>
                      <a:pt x="263" y="406"/>
                    </a:moveTo>
                    <a:cubicBezTo>
                      <a:pt x="263" y="406"/>
                      <a:pt x="307" y="728"/>
                      <a:pt x="265" y="816"/>
                    </a:cubicBezTo>
                    <a:cubicBezTo>
                      <a:pt x="150" y="758"/>
                      <a:pt x="0" y="634"/>
                      <a:pt x="46" y="440"/>
                    </a:cubicBezTo>
                    <a:cubicBezTo>
                      <a:pt x="112" y="158"/>
                      <a:pt x="383" y="0"/>
                      <a:pt x="383" y="0"/>
                    </a:cubicBezTo>
                    <a:cubicBezTo>
                      <a:pt x="364" y="140"/>
                      <a:pt x="289" y="313"/>
                      <a:pt x="263" y="406"/>
                    </a:cubicBezTo>
                    <a:close/>
                  </a:path>
                </a:pathLst>
              </a:custGeom>
              <a:solidFill>
                <a:srgbClr val="ED69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任意多边形: 形状 67"/>
              <p:cNvSpPr/>
              <p:nvPr/>
            </p:nvSpPr>
            <p:spPr bwMode="auto">
              <a:xfrm>
                <a:off x="6583368" y="3768502"/>
                <a:ext cx="188720" cy="153956"/>
              </a:xfrm>
              <a:custGeom>
                <a:avLst/>
                <a:gdLst>
                  <a:gd name="T0" fmla="*/ 235 w 235"/>
                  <a:gd name="T1" fmla="*/ 0 h 194"/>
                  <a:gd name="T2" fmla="*/ 58 w 235"/>
                  <a:gd name="T3" fmla="*/ 36 h 194"/>
                  <a:gd name="T4" fmla="*/ 6 w 235"/>
                  <a:gd name="T5" fmla="*/ 144 h 194"/>
                  <a:gd name="T6" fmla="*/ 21 w 235"/>
                  <a:gd name="T7" fmla="*/ 192 h 194"/>
                  <a:gd name="T8" fmla="*/ 76 w 235"/>
                  <a:gd name="T9" fmla="*/ 125 h 194"/>
                  <a:gd name="T10" fmla="*/ 100 w 235"/>
                  <a:gd name="T11" fmla="*/ 119 h 194"/>
                  <a:gd name="T12" fmla="*/ 76 w 235"/>
                  <a:gd name="T13" fmla="*/ 158 h 194"/>
                  <a:gd name="T14" fmla="*/ 108 w 235"/>
                  <a:gd name="T15" fmla="*/ 142 h 194"/>
                  <a:gd name="T16" fmla="*/ 144 w 235"/>
                  <a:gd name="T17" fmla="*/ 112 h 194"/>
                  <a:gd name="T18" fmla="*/ 186 w 235"/>
                  <a:gd name="T19" fmla="*/ 74 h 194"/>
                  <a:gd name="T20" fmla="*/ 235 w 235"/>
                  <a:gd name="T21"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94">
                    <a:moveTo>
                      <a:pt x="235" y="0"/>
                    </a:moveTo>
                    <a:cubicBezTo>
                      <a:pt x="235" y="0"/>
                      <a:pt x="71" y="24"/>
                      <a:pt x="58" y="36"/>
                    </a:cubicBezTo>
                    <a:cubicBezTo>
                      <a:pt x="45" y="48"/>
                      <a:pt x="0" y="119"/>
                      <a:pt x="6" y="144"/>
                    </a:cubicBezTo>
                    <a:cubicBezTo>
                      <a:pt x="11" y="168"/>
                      <a:pt x="11" y="194"/>
                      <a:pt x="21" y="192"/>
                    </a:cubicBezTo>
                    <a:cubicBezTo>
                      <a:pt x="31" y="190"/>
                      <a:pt x="63" y="128"/>
                      <a:pt x="76" y="125"/>
                    </a:cubicBezTo>
                    <a:cubicBezTo>
                      <a:pt x="88" y="122"/>
                      <a:pt x="98" y="113"/>
                      <a:pt x="100" y="119"/>
                    </a:cubicBezTo>
                    <a:cubicBezTo>
                      <a:pt x="101" y="124"/>
                      <a:pt x="75" y="151"/>
                      <a:pt x="76" y="158"/>
                    </a:cubicBezTo>
                    <a:cubicBezTo>
                      <a:pt x="77" y="166"/>
                      <a:pt x="98" y="157"/>
                      <a:pt x="108" y="142"/>
                    </a:cubicBezTo>
                    <a:cubicBezTo>
                      <a:pt x="117" y="128"/>
                      <a:pt x="140" y="121"/>
                      <a:pt x="144" y="112"/>
                    </a:cubicBezTo>
                    <a:cubicBezTo>
                      <a:pt x="147" y="103"/>
                      <a:pt x="164" y="73"/>
                      <a:pt x="186" y="74"/>
                    </a:cubicBezTo>
                    <a:cubicBezTo>
                      <a:pt x="208" y="75"/>
                      <a:pt x="235" y="0"/>
                      <a:pt x="235" y="0"/>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任意多边形: 形状 68"/>
              <p:cNvSpPr/>
              <p:nvPr/>
            </p:nvSpPr>
            <p:spPr bwMode="auto">
              <a:xfrm>
                <a:off x="6727392" y="3763535"/>
                <a:ext cx="173821" cy="69529"/>
              </a:xfrm>
              <a:custGeom>
                <a:avLst/>
                <a:gdLst>
                  <a:gd name="T0" fmla="*/ 103 w 105"/>
                  <a:gd name="T1" fmla="*/ 0 h 42"/>
                  <a:gd name="T2" fmla="*/ 27 w 105"/>
                  <a:gd name="T3" fmla="*/ 3 h 42"/>
                  <a:gd name="T4" fmla="*/ 0 w 105"/>
                  <a:gd name="T5" fmla="*/ 38 h 42"/>
                  <a:gd name="T6" fmla="*/ 105 w 105"/>
                  <a:gd name="T7" fmla="*/ 42 h 42"/>
                  <a:gd name="T8" fmla="*/ 103 w 105"/>
                  <a:gd name="T9" fmla="*/ 0 h 42"/>
                </a:gdLst>
                <a:ahLst/>
                <a:cxnLst>
                  <a:cxn ang="0">
                    <a:pos x="T0" y="T1"/>
                  </a:cxn>
                  <a:cxn ang="0">
                    <a:pos x="T2" y="T3"/>
                  </a:cxn>
                  <a:cxn ang="0">
                    <a:pos x="T4" y="T5"/>
                  </a:cxn>
                  <a:cxn ang="0">
                    <a:pos x="T6" y="T7"/>
                  </a:cxn>
                  <a:cxn ang="0">
                    <a:pos x="T8" y="T9"/>
                  </a:cxn>
                </a:cxnLst>
                <a:rect l="0" t="0" r="r" b="b"/>
                <a:pathLst>
                  <a:path w="105" h="42">
                    <a:moveTo>
                      <a:pt x="103" y="0"/>
                    </a:moveTo>
                    <a:lnTo>
                      <a:pt x="27" y="3"/>
                    </a:lnTo>
                    <a:lnTo>
                      <a:pt x="0" y="38"/>
                    </a:lnTo>
                    <a:lnTo>
                      <a:pt x="105" y="42"/>
                    </a:lnTo>
                    <a:lnTo>
                      <a:pt x="103" y="0"/>
                    </a:ln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任意多边形: 形状 69"/>
              <p:cNvSpPr/>
              <p:nvPr/>
            </p:nvSpPr>
            <p:spPr bwMode="auto">
              <a:xfrm>
                <a:off x="6765467" y="3296702"/>
                <a:ext cx="437036" cy="566160"/>
              </a:xfrm>
              <a:custGeom>
                <a:avLst/>
                <a:gdLst>
                  <a:gd name="T0" fmla="*/ 7 w 547"/>
                  <a:gd name="T1" fmla="*/ 0 h 708"/>
                  <a:gd name="T2" fmla="*/ 248 w 547"/>
                  <a:gd name="T3" fmla="*/ 104 h 708"/>
                  <a:gd name="T4" fmla="*/ 542 w 547"/>
                  <a:gd name="T5" fmla="*/ 650 h 708"/>
                  <a:gd name="T6" fmla="*/ 7 w 547"/>
                  <a:gd name="T7" fmla="*/ 677 h 708"/>
                  <a:gd name="T8" fmla="*/ 82 w 547"/>
                  <a:gd name="T9" fmla="*/ 571 h 708"/>
                  <a:gd name="T10" fmla="*/ 314 w 547"/>
                  <a:gd name="T11" fmla="*/ 522 h 708"/>
                  <a:gd name="T12" fmla="*/ 159 w 547"/>
                  <a:gd name="T13" fmla="*/ 356 h 708"/>
                  <a:gd name="T14" fmla="*/ 7 w 547"/>
                  <a:gd name="T15" fmla="*/ 0 h 7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 h="708">
                    <a:moveTo>
                      <a:pt x="7" y="0"/>
                    </a:moveTo>
                    <a:cubicBezTo>
                      <a:pt x="7" y="0"/>
                      <a:pt x="196" y="22"/>
                      <a:pt x="248" y="104"/>
                    </a:cubicBezTo>
                    <a:cubicBezTo>
                      <a:pt x="314" y="206"/>
                      <a:pt x="547" y="547"/>
                      <a:pt x="542" y="650"/>
                    </a:cubicBezTo>
                    <a:cubicBezTo>
                      <a:pt x="542" y="650"/>
                      <a:pt x="397" y="708"/>
                      <a:pt x="7" y="677"/>
                    </a:cubicBezTo>
                    <a:cubicBezTo>
                      <a:pt x="7" y="677"/>
                      <a:pt x="0" y="618"/>
                      <a:pt x="82" y="571"/>
                    </a:cubicBezTo>
                    <a:cubicBezTo>
                      <a:pt x="82" y="571"/>
                      <a:pt x="291" y="542"/>
                      <a:pt x="314" y="522"/>
                    </a:cubicBezTo>
                    <a:cubicBezTo>
                      <a:pt x="159" y="356"/>
                      <a:pt x="159" y="356"/>
                      <a:pt x="159" y="356"/>
                    </a:cubicBezTo>
                    <a:lnTo>
                      <a:pt x="7" y="0"/>
                    </a:lnTo>
                    <a:close/>
                  </a:path>
                </a:pathLst>
              </a:custGeom>
              <a:solidFill>
                <a:srgbClr val="FA72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任意多边形: 形状 70"/>
              <p:cNvSpPr/>
              <p:nvPr/>
            </p:nvSpPr>
            <p:spPr bwMode="auto">
              <a:xfrm>
                <a:off x="5816901" y="3472178"/>
                <a:ext cx="226796" cy="238383"/>
              </a:xfrm>
              <a:custGeom>
                <a:avLst/>
                <a:gdLst>
                  <a:gd name="T0" fmla="*/ 26 w 284"/>
                  <a:gd name="T1" fmla="*/ 13 h 298"/>
                  <a:gd name="T2" fmla="*/ 156 w 284"/>
                  <a:gd name="T3" fmla="*/ 1 h 298"/>
                  <a:gd name="T4" fmla="*/ 180 w 284"/>
                  <a:gd name="T5" fmla="*/ 15 h 298"/>
                  <a:gd name="T6" fmla="*/ 278 w 284"/>
                  <a:gd name="T7" fmla="*/ 251 h 298"/>
                  <a:gd name="T8" fmla="*/ 258 w 284"/>
                  <a:gd name="T9" fmla="*/ 284 h 298"/>
                  <a:gd name="T10" fmla="*/ 123 w 284"/>
                  <a:gd name="T11" fmla="*/ 297 h 298"/>
                  <a:gd name="T12" fmla="*/ 99 w 284"/>
                  <a:gd name="T13" fmla="*/ 282 h 298"/>
                  <a:gd name="T14" fmla="*/ 6 w 284"/>
                  <a:gd name="T15" fmla="*/ 46 h 298"/>
                  <a:gd name="T16" fmla="*/ 26 w 284"/>
                  <a:gd name="T17" fmla="*/ 1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 h="298">
                    <a:moveTo>
                      <a:pt x="26" y="13"/>
                    </a:moveTo>
                    <a:cubicBezTo>
                      <a:pt x="156" y="1"/>
                      <a:pt x="156" y="1"/>
                      <a:pt x="156" y="1"/>
                    </a:cubicBezTo>
                    <a:cubicBezTo>
                      <a:pt x="166" y="0"/>
                      <a:pt x="176" y="6"/>
                      <a:pt x="180" y="15"/>
                    </a:cubicBezTo>
                    <a:cubicBezTo>
                      <a:pt x="278" y="251"/>
                      <a:pt x="278" y="251"/>
                      <a:pt x="278" y="251"/>
                    </a:cubicBezTo>
                    <a:cubicBezTo>
                      <a:pt x="284" y="266"/>
                      <a:pt x="274" y="282"/>
                      <a:pt x="258" y="284"/>
                    </a:cubicBezTo>
                    <a:cubicBezTo>
                      <a:pt x="123" y="297"/>
                      <a:pt x="123" y="297"/>
                      <a:pt x="123" y="297"/>
                    </a:cubicBezTo>
                    <a:cubicBezTo>
                      <a:pt x="113" y="298"/>
                      <a:pt x="103" y="291"/>
                      <a:pt x="99" y="282"/>
                    </a:cubicBezTo>
                    <a:cubicBezTo>
                      <a:pt x="6" y="46"/>
                      <a:pt x="6" y="46"/>
                      <a:pt x="6" y="46"/>
                    </a:cubicBezTo>
                    <a:cubicBezTo>
                      <a:pt x="0" y="31"/>
                      <a:pt x="10" y="15"/>
                      <a:pt x="26" y="13"/>
                    </a:cubicBezTo>
                    <a:close/>
                  </a:path>
                </a:pathLst>
              </a:custGeom>
              <a:solidFill>
                <a:srgbClr val="120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任意多边形: 形状 71"/>
              <p:cNvSpPr/>
              <p:nvPr/>
            </p:nvSpPr>
            <p:spPr bwMode="auto">
              <a:xfrm>
                <a:off x="5800346" y="3533431"/>
                <a:ext cx="109259" cy="145679"/>
              </a:xfrm>
              <a:custGeom>
                <a:avLst/>
                <a:gdLst>
                  <a:gd name="T0" fmla="*/ 34 w 137"/>
                  <a:gd name="T1" fmla="*/ 182 h 182"/>
                  <a:gd name="T2" fmla="*/ 3 w 137"/>
                  <a:gd name="T3" fmla="*/ 108 h 182"/>
                  <a:gd name="T4" fmla="*/ 59 w 137"/>
                  <a:gd name="T5" fmla="*/ 20 h 182"/>
                  <a:gd name="T6" fmla="*/ 124 w 137"/>
                  <a:gd name="T7" fmla="*/ 35 h 182"/>
                  <a:gd name="T8" fmla="*/ 89 w 137"/>
                  <a:gd name="T9" fmla="*/ 100 h 182"/>
                  <a:gd name="T10" fmla="*/ 93 w 137"/>
                  <a:gd name="T11" fmla="*/ 147 h 182"/>
                  <a:gd name="T12" fmla="*/ 34 w 137"/>
                  <a:gd name="T13" fmla="*/ 182 h 182"/>
                </a:gdLst>
                <a:ahLst/>
                <a:cxnLst>
                  <a:cxn ang="0">
                    <a:pos x="T0" y="T1"/>
                  </a:cxn>
                  <a:cxn ang="0">
                    <a:pos x="T2" y="T3"/>
                  </a:cxn>
                  <a:cxn ang="0">
                    <a:pos x="T4" y="T5"/>
                  </a:cxn>
                  <a:cxn ang="0">
                    <a:pos x="T6" y="T7"/>
                  </a:cxn>
                  <a:cxn ang="0">
                    <a:pos x="T8" y="T9"/>
                  </a:cxn>
                  <a:cxn ang="0">
                    <a:pos x="T10" y="T11"/>
                  </a:cxn>
                  <a:cxn ang="0">
                    <a:pos x="T12" y="T13"/>
                  </a:cxn>
                </a:cxnLst>
                <a:rect l="0" t="0" r="r" b="b"/>
                <a:pathLst>
                  <a:path w="137" h="182">
                    <a:moveTo>
                      <a:pt x="34" y="182"/>
                    </a:moveTo>
                    <a:cubicBezTo>
                      <a:pt x="34" y="182"/>
                      <a:pt x="0" y="123"/>
                      <a:pt x="3" y="108"/>
                    </a:cubicBezTo>
                    <a:cubicBezTo>
                      <a:pt x="5" y="94"/>
                      <a:pt x="41" y="27"/>
                      <a:pt x="59" y="20"/>
                    </a:cubicBezTo>
                    <a:cubicBezTo>
                      <a:pt x="91" y="8"/>
                      <a:pt x="137" y="0"/>
                      <a:pt x="124" y="35"/>
                    </a:cubicBezTo>
                    <a:cubicBezTo>
                      <a:pt x="116" y="57"/>
                      <a:pt x="83" y="90"/>
                      <a:pt x="89" y="100"/>
                    </a:cubicBezTo>
                    <a:cubicBezTo>
                      <a:pt x="95" y="110"/>
                      <a:pt x="93" y="147"/>
                      <a:pt x="93" y="147"/>
                    </a:cubicBezTo>
                    <a:lnTo>
                      <a:pt x="34" y="182"/>
                    </a:ln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任意多边形: 形状 72"/>
              <p:cNvSpPr/>
              <p:nvPr/>
            </p:nvSpPr>
            <p:spPr bwMode="auto">
              <a:xfrm>
                <a:off x="8929125" y="4564768"/>
                <a:ext cx="1026372" cy="1536247"/>
              </a:xfrm>
              <a:custGeom>
                <a:avLst/>
                <a:gdLst>
                  <a:gd name="T0" fmla="*/ 1278 w 1286"/>
                  <a:gd name="T1" fmla="*/ 1436 h 1923"/>
                  <a:gd name="T2" fmla="*/ 617 w 1286"/>
                  <a:gd name="T3" fmla="*/ 1923 h 1923"/>
                  <a:gd name="T4" fmla="*/ 0 w 1286"/>
                  <a:gd name="T5" fmla="*/ 1923 h 1923"/>
                  <a:gd name="T6" fmla="*/ 49 w 1286"/>
                  <a:gd name="T7" fmla="*/ 189 h 1923"/>
                  <a:gd name="T8" fmla="*/ 785 w 1286"/>
                  <a:gd name="T9" fmla="*/ 180 h 1923"/>
                  <a:gd name="T10" fmla="*/ 1284 w 1286"/>
                  <a:gd name="T11" fmla="*/ 1329 h 1923"/>
                  <a:gd name="T12" fmla="*/ 1278 w 1286"/>
                  <a:gd name="T13" fmla="*/ 1436 h 1923"/>
                </a:gdLst>
                <a:ahLst/>
                <a:cxnLst>
                  <a:cxn ang="0">
                    <a:pos x="T0" y="T1"/>
                  </a:cxn>
                  <a:cxn ang="0">
                    <a:pos x="T2" y="T3"/>
                  </a:cxn>
                  <a:cxn ang="0">
                    <a:pos x="T4" y="T5"/>
                  </a:cxn>
                  <a:cxn ang="0">
                    <a:pos x="T6" y="T7"/>
                  </a:cxn>
                  <a:cxn ang="0">
                    <a:pos x="T8" y="T9"/>
                  </a:cxn>
                  <a:cxn ang="0">
                    <a:pos x="T10" y="T11"/>
                  </a:cxn>
                  <a:cxn ang="0">
                    <a:pos x="T12" y="T13"/>
                  </a:cxn>
                </a:cxnLst>
                <a:rect l="0" t="0" r="r" b="b"/>
                <a:pathLst>
                  <a:path w="1286" h="1923">
                    <a:moveTo>
                      <a:pt x="1278" y="1436"/>
                    </a:moveTo>
                    <a:cubicBezTo>
                      <a:pt x="1232" y="1733"/>
                      <a:pt x="928" y="1923"/>
                      <a:pt x="617" y="1923"/>
                    </a:cubicBezTo>
                    <a:cubicBezTo>
                      <a:pt x="0" y="1923"/>
                      <a:pt x="0" y="1923"/>
                      <a:pt x="0" y="1923"/>
                    </a:cubicBezTo>
                    <a:cubicBezTo>
                      <a:pt x="49" y="189"/>
                      <a:pt x="49" y="189"/>
                      <a:pt x="49" y="189"/>
                    </a:cubicBezTo>
                    <a:cubicBezTo>
                      <a:pt x="49" y="189"/>
                      <a:pt x="637" y="0"/>
                      <a:pt x="785" y="180"/>
                    </a:cubicBezTo>
                    <a:cubicBezTo>
                      <a:pt x="914" y="337"/>
                      <a:pt x="1265" y="960"/>
                      <a:pt x="1284" y="1329"/>
                    </a:cubicBezTo>
                    <a:cubicBezTo>
                      <a:pt x="1286" y="1366"/>
                      <a:pt x="1284" y="1401"/>
                      <a:pt x="1278" y="1436"/>
                    </a:cubicBezTo>
                    <a:close/>
                  </a:path>
                </a:pathLst>
              </a:custGeom>
              <a:solidFill>
                <a:srgbClr val="DDE8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任意多边形: 形状 73"/>
              <p:cNvSpPr/>
              <p:nvPr/>
            </p:nvSpPr>
            <p:spPr bwMode="auto">
              <a:xfrm>
                <a:off x="8642734" y="4523382"/>
                <a:ext cx="1066103" cy="1577634"/>
              </a:xfrm>
              <a:custGeom>
                <a:avLst/>
                <a:gdLst>
                  <a:gd name="T0" fmla="*/ 0 w 1337"/>
                  <a:gd name="T1" fmla="*/ 424 h 1975"/>
                  <a:gd name="T2" fmla="*/ 990 w 1337"/>
                  <a:gd name="T3" fmla="*/ 277 h 1975"/>
                  <a:gd name="T4" fmla="*/ 1321 w 1337"/>
                  <a:gd name="T5" fmla="*/ 1381 h 1975"/>
                  <a:gd name="T6" fmla="*/ 708 w 1337"/>
                  <a:gd name="T7" fmla="*/ 1975 h 1975"/>
                  <a:gd name="T8" fmla="*/ 140 w 1337"/>
                  <a:gd name="T9" fmla="*/ 1975 h 1975"/>
                  <a:gd name="T10" fmla="*/ 0 w 1337"/>
                  <a:gd name="T11" fmla="*/ 424 h 1975"/>
                </a:gdLst>
                <a:ahLst/>
                <a:cxnLst>
                  <a:cxn ang="0">
                    <a:pos x="T0" y="T1"/>
                  </a:cxn>
                  <a:cxn ang="0">
                    <a:pos x="T2" y="T3"/>
                  </a:cxn>
                  <a:cxn ang="0">
                    <a:pos x="T4" y="T5"/>
                  </a:cxn>
                  <a:cxn ang="0">
                    <a:pos x="T6" y="T7"/>
                  </a:cxn>
                  <a:cxn ang="0">
                    <a:pos x="T8" y="T9"/>
                  </a:cxn>
                  <a:cxn ang="0">
                    <a:pos x="T10" y="T11"/>
                  </a:cxn>
                </a:cxnLst>
                <a:rect l="0" t="0" r="r" b="b"/>
                <a:pathLst>
                  <a:path w="1337" h="1975">
                    <a:moveTo>
                      <a:pt x="0" y="424"/>
                    </a:moveTo>
                    <a:cubicBezTo>
                      <a:pt x="0" y="424"/>
                      <a:pt x="832" y="0"/>
                      <a:pt x="990" y="277"/>
                    </a:cubicBezTo>
                    <a:cubicBezTo>
                      <a:pt x="1074" y="424"/>
                      <a:pt x="1304" y="1012"/>
                      <a:pt x="1321" y="1381"/>
                    </a:cubicBezTo>
                    <a:cubicBezTo>
                      <a:pt x="1337" y="1739"/>
                      <a:pt x="1027" y="1975"/>
                      <a:pt x="708" y="1975"/>
                    </a:cubicBezTo>
                    <a:cubicBezTo>
                      <a:pt x="140" y="1975"/>
                      <a:pt x="140" y="1975"/>
                      <a:pt x="140" y="1975"/>
                    </a:cubicBezTo>
                    <a:lnTo>
                      <a:pt x="0" y="424"/>
                    </a:lnTo>
                    <a:close/>
                  </a:path>
                </a:pathLst>
              </a:custGeom>
              <a:solidFill>
                <a:srgbClr val="3662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任意多边形: 形状 74"/>
              <p:cNvSpPr/>
              <p:nvPr/>
            </p:nvSpPr>
            <p:spPr bwMode="auto">
              <a:xfrm>
                <a:off x="7333282" y="3794989"/>
                <a:ext cx="1443542" cy="1455131"/>
              </a:xfrm>
              <a:custGeom>
                <a:avLst/>
                <a:gdLst>
                  <a:gd name="T0" fmla="*/ 1797 w 1808"/>
                  <a:gd name="T1" fmla="*/ 1573 h 1823"/>
                  <a:gd name="T2" fmla="*/ 1622 w 1808"/>
                  <a:gd name="T3" fmla="*/ 1672 h 1823"/>
                  <a:gd name="T4" fmla="*/ 1567 w 1808"/>
                  <a:gd name="T5" fmla="*/ 1687 h 1823"/>
                  <a:gd name="T6" fmla="*/ 567 w 1808"/>
                  <a:gd name="T7" fmla="*/ 1797 h 1823"/>
                  <a:gd name="T8" fmla="*/ 0 w 1808"/>
                  <a:gd name="T9" fmla="*/ 31 h 1823"/>
                  <a:gd name="T10" fmla="*/ 834 w 1808"/>
                  <a:gd name="T11" fmla="*/ 5 h 1823"/>
                  <a:gd name="T12" fmla="*/ 1157 w 1808"/>
                  <a:gd name="T13" fmla="*/ 1 h 1823"/>
                  <a:gd name="T14" fmla="*/ 1185 w 1808"/>
                  <a:gd name="T15" fmla="*/ 2 h 1823"/>
                  <a:gd name="T16" fmla="*/ 1267 w 1808"/>
                  <a:gd name="T17" fmla="*/ 45 h 1823"/>
                  <a:gd name="T18" fmla="*/ 1397 w 1808"/>
                  <a:gd name="T19" fmla="*/ 374 h 1823"/>
                  <a:gd name="T20" fmla="*/ 1581 w 1808"/>
                  <a:gd name="T21" fmla="*/ 855 h 1823"/>
                  <a:gd name="T22" fmla="*/ 1629 w 1808"/>
                  <a:gd name="T23" fmla="*/ 986 h 1823"/>
                  <a:gd name="T24" fmla="*/ 1642 w 1808"/>
                  <a:gd name="T25" fmla="*/ 1023 h 1823"/>
                  <a:gd name="T26" fmla="*/ 1797 w 1808"/>
                  <a:gd name="T27" fmla="*/ 1573 h 1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08" h="1823">
                    <a:moveTo>
                      <a:pt x="1797" y="1573"/>
                    </a:moveTo>
                    <a:cubicBezTo>
                      <a:pt x="1790" y="1609"/>
                      <a:pt x="1722" y="1642"/>
                      <a:pt x="1622" y="1672"/>
                    </a:cubicBezTo>
                    <a:cubicBezTo>
                      <a:pt x="1605" y="1677"/>
                      <a:pt x="1586" y="1682"/>
                      <a:pt x="1567" y="1687"/>
                    </a:cubicBezTo>
                    <a:cubicBezTo>
                      <a:pt x="1227" y="1774"/>
                      <a:pt x="624" y="1823"/>
                      <a:pt x="567" y="1797"/>
                    </a:cubicBezTo>
                    <a:cubicBezTo>
                      <a:pt x="487" y="1762"/>
                      <a:pt x="0" y="31"/>
                      <a:pt x="0" y="31"/>
                    </a:cubicBezTo>
                    <a:cubicBezTo>
                      <a:pt x="0" y="31"/>
                      <a:pt x="465" y="14"/>
                      <a:pt x="834" y="5"/>
                    </a:cubicBezTo>
                    <a:cubicBezTo>
                      <a:pt x="961" y="2"/>
                      <a:pt x="1076" y="0"/>
                      <a:pt x="1157" y="1"/>
                    </a:cubicBezTo>
                    <a:cubicBezTo>
                      <a:pt x="1167" y="1"/>
                      <a:pt x="1177" y="1"/>
                      <a:pt x="1185" y="2"/>
                    </a:cubicBezTo>
                    <a:cubicBezTo>
                      <a:pt x="1221" y="8"/>
                      <a:pt x="1247" y="22"/>
                      <a:pt x="1267" y="45"/>
                    </a:cubicBezTo>
                    <a:cubicBezTo>
                      <a:pt x="1327" y="108"/>
                      <a:pt x="1342" y="235"/>
                      <a:pt x="1397" y="374"/>
                    </a:cubicBezTo>
                    <a:cubicBezTo>
                      <a:pt x="1451" y="512"/>
                      <a:pt x="1518" y="684"/>
                      <a:pt x="1581" y="855"/>
                    </a:cubicBezTo>
                    <a:cubicBezTo>
                      <a:pt x="1598" y="899"/>
                      <a:pt x="1614" y="943"/>
                      <a:pt x="1629" y="986"/>
                    </a:cubicBezTo>
                    <a:cubicBezTo>
                      <a:pt x="1634" y="998"/>
                      <a:pt x="1638" y="1011"/>
                      <a:pt x="1642" y="1023"/>
                    </a:cubicBezTo>
                    <a:cubicBezTo>
                      <a:pt x="1736" y="1285"/>
                      <a:pt x="1808" y="1514"/>
                      <a:pt x="1797" y="1573"/>
                    </a:cubicBezTo>
                    <a:close/>
                  </a:path>
                </a:pathLst>
              </a:custGeom>
              <a:solidFill>
                <a:srgbClr val="BED2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任意多边形: 形状 75"/>
              <p:cNvSpPr/>
              <p:nvPr/>
            </p:nvSpPr>
            <p:spPr bwMode="auto">
              <a:xfrm>
                <a:off x="9180751" y="5654046"/>
                <a:ext cx="768123" cy="446968"/>
              </a:xfrm>
              <a:custGeom>
                <a:avLst/>
                <a:gdLst>
                  <a:gd name="T0" fmla="*/ 963 w 963"/>
                  <a:gd name="T1" fmla="*/ 72 h 559"/>
                  <a:gd name="T2" fmla="*/ 302 w 963"/>
                  <a:gd name="T3" fmla="*/ 559 h 559"/>
                  <a:gd name="T4" fmla="*/ 0 w 963"/>
                  <a:gd name="T5" fmla="*/ 559 h 559"/>
                  <a:gd name="T6" fmla="*/ 963 w 963"/>
                  <a:gd name="T7" fmla="*/ 72 h 559"/>
                </a:gdLst>
                <a:ahLst/>
                <a:cxnLst>
                  <a:cxn ang="0">
                    <a:pos x="T0" y="T1"/>
                  </a:cxn>
                  <a:cxn ang="0">
                    <a:pos x="T2" y="T3"/>
                  </a:cxn>
                  <a:cxn ang="0">
                    <a:pos x="T4" y="T5"/>
                  </a:cxn>
                  <a:cxn ang="0">
                    <a:pos x="T6" y="T7"/>
                  </a:cxn>
                </a:cxnLst>
                <a:rect l="0" t="0" r="r" b="b"/>
                <a:pathLst>
                  <a:path w="963" h="559">
                    <a:moveTo>
                      <a:pt x="963" y="72"/>
                    </a:moveTo>
                    <a:cubicBezTo>
                      <a:pt x="917" y="369"/>
                      <a:pt x="613" y="559"/>
                      <a:pt x="302" y="559"/>
                    </a:cubicBezTo>
                    <a:cubicBezTo>
                      <a:pt x="0" y="559"/>
                      <a:pt x="0" y="559"/>
                      <a:pt x="0" y="559"/>
                    </a:cubicBezTo>
                    <a:cubicBezTo>
                      <a:pt x="201" y="422"/>
                      <a:pt x="384" y="0"/>
                      <a:pt x="963" y="72"/>
                    </a:cubicBezTo>
                    <a:close/>
                  </a:path>
                </a:pathLst>
              </a:custGeom>
              <a:solidFill>
                <a:srgbClr val="BED2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任意多边形: 形状 76"/>
              <p:cNvSpPr/>
              <p:nvPr/>
            </p:nvSpPr>
            <p:spPr bwMode="auto">
              <a:xfrm>
                <a:off x="7867988" y="3796644"/>
                <a:ext cx="908836" cy="1332629"/>
              </a:xfrm>
              <a:custGeom>
                <a:avLst/>
                <a:gdLst>
                  <a:gd name="T0" fmla="*/ 972 w 1138"/>
                  <a:gd name="T1" fmla="*/ 1021 h 1670"/>
                  <a:gd name="T2" fmla="*/ 914 w 1138"/>
                  <a:gd name="T3" fmla="*/ 1011 h 1670"/>
                  <a:gd name="T4" fmla="*/ 904 w 1138"/>
                  <a:gd name="T5" fmla="*/ 996 h 1670"/>
                  <a:gd name="T6" fmla="*/ 911 w 1138"/>
                  <a:gd name="T7" fmla="*/ 853 h 1670"/>
                  <a:gd name="T8" fmla="*/ 727 w 1138"/>
                  <a:gd name="T9" fmla="*/ 372 h 1670"/>
                  <a:gd name="T10" fmla="*/ 597 w 1138"/>
                  <a:gd name="T11" fmla="*/ 43 h 1670"/>
                  <a:gd name="T12" fmla="*/ 515 w 1138"/>
                  <a:gd name="T13" fmla="*/ 0 h 1670"/>
                  <a:gd name="T14" fmla="*/ 361 w 1138"/>
                  <a:gd name="T15" fmla="*/ 3 h 1670"/>
                  <a:gd name="T16" fmla="*/ 253 w 1138"/>
                  <a:gd name="T17" fmla="*/ 106 h 1670"/>
                  <a:gd name="T18" fmla="*/ 187 w 1138"/>
                  <a:gd name="T19" fmla="*/ 512 h 1670"/>
                  <a:gd name="T20" fmla="*/ 288 w 1138"/>
                  <a:gd name="T21" fmla="*/ 709 h 1670"/>
                  <a:gd name="T22" fmla="*/ 323 w 1138"/>
                  <a:gd name="T23" fmla="*/ 640 h 1670"/>
                  <a:gd name="T24" fmla="*/ 400 w 1138"/>
                  <a:gd name="T25" fmla="*/ 961 h 1670"/>
                  <a:gd name="T26" fmla="*/ 312 w 1138"/>
                  <a:gd name="T27" fmla="*/ 1289 h 1670"/>
                  <a:gd name="T28" fmla="*/ 318 w 1138"/>
                  <a:gd name="T29" fmla="*/ 1436 h 1670"/>
                  <a:gd name="T30" fmla="*/ 330 w 1138"/>
                  <a:gd name="T31" fmla="*/ 1436 h 1670"/>
                  <a:gd name="T32" fmla="*/ 350 w 1138"/>
                  <a:gd name="T33" fmla="*/ 1525 h 1670"/>
                  <a:gd name="T34" fmla="*/ 952 w 1138"/>
                  <a:gd name="T35" fmla="*/ 1670 h 1670"/>
                  <a:gd name="T36" fmla="*/ 1127 w 1138"/>
                  <a:gd name="T37" fmla="*/ 1571 h 1670"/>
                  <a:gd name="T38" fmla="*/ 972 w 1138"/>
                  <a:gd name="T39" fmla="*/ 1021 h 1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8" h="1670">
                    <a:moveTo>
                      <a:pt x="972" y="1021"/>
                    </a:moveTo>
                    <a:cubicBezTo>
                      <a:pt x="957" y="1018"/>
                      <a:pt x="937" y="1015"/>
                      <a:pt x="914" y="1011"/>
                    </a:cubicBezTo>
                    <a:cubicBezTo>
                      <a:pt x="910" y="1006"/>
                      <a:pt x="906" y="1001"/>
                      <a:pt x="904" y="996"/>
                    </a:cubicBezTo>
                    <a:cubicBezTo>
                      <a:pt x="895" y="976"/>
                      <a:pt x="901" y="919"/>
                      <a:pt x="911" y="853"/>
                    </a:cubicBezTo>
                    <a:cubicBezTo>
                      <a:pt x="848" y="682"/>
                      <a:pt x="781" y="510"/>
                      <a:pt x="727" y="372"/>
                    </a:cubicBezTo>
                    <a:cubicBezTo>
                      <a:pt x="672" y="233"/>
                      <a:pt x="657" y="106"/>
                      <a:pt x="597" y="43"/>
                    </a:cubicBezTo>
                    <a:cubicBezTo>
                      <a:pt x="577" y="20"/>
                      <a:pt x="551" y="6"/>
                      <a:pt x="515" y="0"/>
                    </a:cubicBezTo>
                    <a:cubicBezTo>
                      <a:pt x="466" y="1"/>
                      <a:pt x="414" y="2"/>
                      <a:pt x="361" y="3"/>
                    </a:cubicBezTo>
                    <a:cubicBezTo>
                      <a:pt x="342" y="41"/>
                      <a:pt x="309" y="76"/>
                      <a:pt x="253" y="106"/>
                    </a:cubicBezTo>
                    <a:cubicBezTo>
                      <a:pt x="0" y="239"/>
                      <a:pt x="187" y="512"/>
                      <a:pt x="187" y="512"/>
                    </a:cubicBezTo>
                    <a:cubicBezTo>
                      <a:pt x="189" y="514"/>
                      <a:pt x="288" y="709"/>
                      <a:pt x="288" y="709"/>
                    </a:cubicBezTo>
                    <a:cubicBezTo>
                      <a:pt x="287" y="695"/>
                      <a:pt x="301" y="671"/>
                      <a:pt x="323" y="640"/>
                    </a:cubicBezTo>
                    <a:cubicBezTo>
                      <a:pt x="340" y="757"/>
                      <a:pt x="367" y="876"/>
                      <a:pt x="400" y="961"/>
                    </a:cubicBezTo>
                    <a:cubicBezTo>
                      <a:pt x="382" y="1052"/>
                      <a:pt x="336" y="1186"/>
                      <a:pt x="312" y="1289"/>
                    </a:cubicBezTo>
                    <a:cubicBezTo>
                      <a:pt x="292" y="1371"/>
                      <a:pt x="286" y="1432"/>
                      <a:pt x="318" y="1436"/>
                    </a:cubicBezTo>
                    <a:cubicBezTo>
                      <a:pt x="322" y="1436"/>
                      <a:pt x="326" y="1436"/>
                      <a:pt x="330" y="1436"/>
                    </a:cubicBezTo>
                    <a:cubicBezTo>
                      <a:pt x="328" y="1464"/>
                      <a:pt x="334" y="1494"/>
                      <a:pt x="350" y="1525"/>
                    </a:cubicBezTo>
                    <a:cubicBezTo>
                      <a:pt x="413" y="1648"/>
                      <a:pt x="717" y="1670"/>
                      <a:pt x="952" y="1670"/>
                    </a:cubicBezTo>
                    <a:cubicBezTo>
                      <a:pt x="1052" y="1640"/>
                      <a:pt x="1120" y="1607"/>
                      <a:pt x="1127" y="1571"/>
                    </a:cubicBezTo>
                    <a:cubicBezTo>
                      <a:pt x="1138" y="1512"/>
                      <a:pt x="1066" y="1283"/>
                      <a:pt x="972" y="1021"/>
                    </a:cubicBezTo>
                    <a:close/>
                  </a:path>
                </a:pathLst>
              </a:custGeom>
              <a:solidFill>
                <a:srgbClr val="93B3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任意多边形: 形状 77"/>
              <p:cNvSpPr/>
              <p:nvPr/>
            </p:nvSpPr>
            <p:spPr bwMode="auto">
              <a:xfrm>
                <a:off x="8126237" y="4768388"/>
                <a:ext cx="1557768" cy="1335940"/>
              </a:xfrm>
              <a:custGeom>
                <a:avLst/>
                <a:gdLst>
                  <a:gd name="T0" fmla="*/ 1799 w 1952"/>
                  <a:gd name="T1" fmla="*/ 1402 h 1674"/>
                  <a:gd name="T2" fmla="*/ 1294 w 1952"/>
                  <a:gd name="T3" fmla="*/ 1670 h 1674"/>
                  <a:gd name="T4" fmla="*/ 419 w 1952"/>
                  <a:gd name="T5" fmla="*/ 1671 h 1674"/>
                  <a:gd name="T6" fmla="*/ 0 w 1952"/>
                  <a:gd name="T7" fmla="*/ 1671 h 1674"/>
                  <a:gd name="T8" fmla="*/ 472 w 1952"/>
                  <a:gd name="T9" fmla="*/ 119 h 1674"/>
                  <a:gd name="T10" fmla="*/ 1812 w 1952"/>
                  <a:gd name="T11" fmla="*/ 158 h 1674"/>
                  <a:gd name="T12" fmla="*/ 1940 w 1952"/>
                  <a:gd name="T13" fmla="*/ 900 h 1674"/>
                  <a:gd name="T14" fmla="*/ 1799 w 1952"/>
                  <a:gd name="T15" fmla="*/ 1402 h 16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2" h="1674">
                    <a:moveTo>
                      <a:pt x="1799" y="1402"/>
                    </a:moveTo>
                    <a:cubicBezTo>
                      <a:pt x="1680" y="1568"/>
                      <a:pt x="1497" y="1674"/>
                      <a:pt x="1294" y="1670"/>
                    </a:cubicBezTo>
                    <a:cubicBezTo>
                      <a:pt x="419" y="1671"/>
                      <a:pt x="419" y="1671"/>
                      <a:pt x="419" y="1671"/>
                    </a:cubicBezTo>
                    <a:cubicBezTo>
                      <a:pt x="0" y="1671"/>
                      <a:pt x="0" y="1671"/>
                      <a:pt x="0" y="1671"/>
                    </a:cubicBezTo>
                    <a:cubicBezTo>
                      <a:pt x="472" y="119"/>
                      <a:pt x="472" y="119"/>
                      <a:pt x="472" y="119"/>
                    </a:cubicBezTo>
                    <a:cubicBezTo>
                      <a:pt x="472" y="119"/>
                      <a:pt x="1665" y="0"/>
                      <a:pt x="1812" y="158"/>
                    </a:cubicBezTo>
                    <a:cubicBezTo>
                      <a:pt x="1880" y="232"/>
                      <a:pt x="1919" y="564"/>
                      <a:pt x="1940" y="900"/>
                    </a:cubicBezTo>
                    <a:cubicBezTo>
                      <a:pt x="1952" y="1089"/>
                      <a:pt x="1897" y="1266"/>
                      <a:pt x="1799" y="1402"/>
                    </a:cubicBezTo>
                    <a:close/>
                  </a:path>
                </a:pathLst>
              </a:custGeom>
              <a:solidFill>
                <a:srgbClr val="5076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任意多边形: 形状 78"/>
              <p:cNvSpPr/>
              <p:nvPr/>
            </p:nvSpPr>
            <p:spPr bwMode="auto">
              <a:xfrm>
                <a:off x="8460635" y="5836145"/>
                <a:ext cx="1100867" cy="268181"/>
              </a:xfrm>
              <a:custGeom>
                <a:avLst/>
                <a:gdLst>
                  <a:gd name="T0" fmla="*/ 1380 w 1380"/>
                  <a:gd name="T1" fmla="*/ 63 h 335"/>
                  <a:gd name="T2" fmla="*/ 875 w 1380"/>
                  <a:gd name="T3" fmla="*/ 331 h 335"/>
                  <a:gd name="T4" fmla="*/ 0 w 1380"/>
                  <a:gd name="T5" fmla="*/ 332 h 335"/>
                  <a:gd name="T6" fmla="*/ 773 w 1380"/>
                  <a:gd name="T7" fmla="*/ 12 h 335"/>
                  <a:gd name="T8" fmla="*/ 1380 w 1380"/>
                  <a:gd name="T9" fmla="*/ 63 h 335"/>
                </a:gdLst>
                <a:ahLst/>
                <a:cxnLst>
                  <a:cxn ang="0">
                    <a:pos x="T0" y="T1"/>
                  </a:cxn>
                  <a:cxn ang="0">
                    <a:pos x="T2" y="T3"/>
                  </a:cxn>
                  <a:cxn ang="0">
                    <a:pos x="T4" y="T5"/>
                  </a:cxn>
                  <a:cxn ang="0">
                    <a:pos x="T6" y="T7"/>
                  </a:cxn>
                  <a:cxn ang="0">
                    <a:pos x="T8" y="T9"/>
                  </a:cxn>
                </a:cxnLst>
                <a:rect l="0" t="0" r="r" b="b"/>
                <a:pathLst>
                  <a:path w="1380" h="335">
                    <a:moveTo>
                      <a:pt x="1380" y="63"/>
                    </a:moveTo>
                    <a:cubicBezTo>
                      <a:pt x="1261" y="229"/>
                      <a:pt x="1078" y="335"/>
                      <a:pt x="875" y="331"/>
                    </a:cubicBezTo>
                    <a:cubicBezTo>
                      <a:pt x="0" y="332"/>
                      <a:pt x="0" y="332"/>
                      <a:pt x="0" y="332"/>
                    </a:cubicBezTo>
                    <a:cubicBezTo>
                      <a:pt x="103" y="245"/>
                      <a:pt x="427" y="0"/>
                      <a:pt x="773" y="12"/>
                    </a:cubicBezTo>
                    <a:cubicBezTo>
                      <a:pt x="1036" y="21"/>
                      <a:pt x="1245" y="17"/>
                      <a:pt x="1380" y="63"/>
                    </a:cubicBezTo>
                    <a:close/>
                  </a:path>
                </a:pathLst>
              </a:custGeom>
              <a:solidFill>
                <a:srgbClr val="3662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任意多边形: 形状 79"/>
              <p:cNvSpPr/>
              <p:nvPr/>
            </p:nvSpPr>
            <p:spPr bwMode="auto">
              <a:xfrm>
                <a:off x="8584793" y="3995297"/>
                <a:ext cx="581060" cy="683696"/>
              </a:xfrm>
              <a:custGeom>
                <a:avLst/>
                <a:gdLst>
                  <a:gd name="T0" fmla="*/ 150 w 729"/>
                  <a:gd name="T1" fmla="*/ 0 h 857"/>
                  <a:gd name="T2" fmla="*/ 264 w 729"/>
                  <a:gd name="T3" fmla="*/ 334 h 857"/>
                  <a:gd name="T4" fmla="*/ 384 w 729"/>
                  <a:gd name="T5" fmla="*/ 645 h 857"/>
                  <a:gd name="T6" fmla="*/ 729 w 729"/>
                  <a:gd name="T7" fmla="*/ 806 h 857"/>
                  <a:gd name="T8" fmla="*/ 707 w 729"/>
                  <a:gd name="T9" fmla="*/ 857 h 857"/>
                  <a:gd name="T10" fmla="*/ 231 w 729"/>
                  <a:gd name="T11" fmla="*/ 727 h 857"/>
                  <a:gd name="T12" fmla="*/ 14 w 729"/>
                  <a:gd name="T13" fmla="*/ 135 h 857"/>
                  <a:gd name="T14" fmla="*/ 150 w 729"/>
                  <a:gd name="T15" fmla="*/ 0 h 8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9" h="857">
                    <a:moveTo>
                      <a:pt x="150" y="0"/>
                    </a:moveTo>
                    <a:cubicBezTo>
                      <a:pt x="150" y="0"/>
                      <a:pt x="222" y="108"/>
                      <a:pt x="264" y="334"/>
                    </a:cubicBezTo>
                    <a:cubicBezTo>
                      <a:pt x="300" y="531"/>
                      <a:pt x="332" y="605"/>
                      <a:pt x="384" y="645"/>
                    </a:cubicBezTo>
                    <a:cubicBezTo>
                      <a:pt x="437" y="686"/>
                      <a:pt x="729" y="806"/>
                      <a:pt x="729" y="806"/>
                    </a:cubicBezTo>
                    <a:cubicBezTo>
                      <a:pt x="707" y="857"/>
                      <a:pt x="707" y="857"/>
                      <a:pt x="707" y="857"/>
                    </a:cubicBezTo>
                    <a:cubicBezTo>
                      <a:pt x="707" y="857"/>
                      <a:pt x="279" y="798"/>
                      <a:pt x="231" y="727"/>
                    </a:cubicBezTo>
                    <a:cubicBezTo>
                      <a:pt x="183" y="655"/>
                      <a:pt x="0" y="233"/>
                      <a:pt x="14" y="135"/>
                    </a:cubicBezTo>
                    <a:cubicBezTo>
                      <a:pt x="28" y="38"/>
                      <a:pt x="150" y="0"/>
                      <a:pt x="150" y="0"/>
                    </a:cubicBezTo>
                    <a:close/>
                  </a:path>
                </a:pathLst>
              </a:custGeom>
              <a:solidFill>
                <a:srgbClr val="FCA0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任意多边形: 形状 80"/>
              <p:cNvSpPr/>
              <p:nvPr/>
            </p:nvSpPr>
            <p:spPr bwMode="auto">
              <a:xfrm>
                <a:off x="9521772" y="5644114"/>
                <a:ext cx="339366" cy="321155"/>
              </a:xfrm>
              <a:custGeom>
                <a:avLst/>
                <a:gdLst>
                  <a:gd name="T0" fmla="*/ 23 w 425"/>
                  <a:gd name="T1" fmla="*/ 296 h 402"/>
                  <a:gd name="T2" fmla="*/ 144 w 425"/>
                  <a:gd name="T3" fmla="*/ 351 h 402"/>
                  <a:gd name="T4" fmla="*/ 284 w 425"/>
                  <a:gd name="T5" fmla="*/ 385 h 402"/>
                  <a:gd name="T6" fmla="*/ 420 w 425"/>
                  <a:gd name="T7" fmla="*/ 364 h 402"/>
                  <a:gd name="T8" fmla="*/ 337 w 425"/>
                  <a:gd name="T9" fmla="*/ 316 h 402"/>
                  <a:gd name="T10" fmla="*/ 320 w 425"/>
                  <a:gd name="T11" fmla="*/ 309 h 402"/>
                  <a:gd name="T12" fmla="*/ 199 w 425"/>
                  <a:gd name="T13" fmla="*/ 197 h 402"/>
                  <a:gd name="T14" fmla="*/ 125 w 425"/>
                  <a:gd name="T15" fmla="*/ 27 h 402"/>
                  <a:gd name="T16" fmla="*/ 0 w 425"/>
                  <a:gd name="T17" fmla="*/ 0 h 402"/>
                  <a:gd name="T18" fmla="*/ 47 w 425"/>
                  <a:gd name="T19" fmla="*/ 167 h 402"/>
                  <a:gd name="T20" fmla="*/ 34 w 425"/>
                  <a:gd name="T21" fmla="*/ 254 h 402"/>
                  <a:gd name="T22" fmla="*/ 23 w 425"/>
                  <a:gd name="T23" fmla="*/ 29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5" h="402">
                    <a:moveTo>
                      <a:pt x="23" y="296"/>
                    </a:moveTo>
                    <a:cubicBezTo>
                      <a:pt x="19" y="338"/>
                      <a:pt x="77" y="348"/>
                      <a:pt x="144" y="351"/>
                    </a:cubicBezTo>
                    <a:cubicBezTo>
                      <a:pt x="212" y="355"/>
                      <a:pt x="191" y="368"/>
                      <a:pt x="284" y="385"/>
                    </a:cubicBezTo>
                    <a:cubicBezTo>
                      <a:pt x="376" y="402"/>
                      <a:pt x="413" y="377"/>
                      <a:pt x="420" y="364"/>
                    </a:cubicBezTo>
                    <a:cubicBezTo>
                      <a:pt x="425" y="353"/>
                      <a:pt x="383" y="336"/>
                      <a:pt x="337" y="316"/>
                    </a:cubicBezTo>
                    <a:cubicBezTo>
                      <a:pt x="331" y="314"/>
                      <a:pt x="325" y="311"/>
                      <a:pt x="320" y="309"/>
                    </a:cubicBezTo>
                    <a:cubicBezTo>
                      <a:pt x="268" y="286"/>
                      <a:pt x="239" y="240"/>
                      <a:pt x="199" y="197"/>
                    </a:cubicBezTo>
                    <a:cubicBezTo>
                      <a:pt x="161" y="157"/>
                      <a:pt x="125" y="27"/>
                      <a:pt x="125" y="27"/>
                    </a:cubicBezTo>
                    <a:cubicBezTo>
                      <a:pt x="0" y="0"/>
                      <a:pt x="0" y="0"/>
                      <a:pt x="0" y="0"/>
                    </a:cubicBezTo>
                    <a:cubicBezTo>
                      <a:pt x="0" y="0"/>
                      <a:pt x="35" y="117"/>
                      <a:pt x="47" y="167"/>
                    </a:cubicBezTo>
                    <a:cubicBezTo>
                      <a:pt x="54" y="196"/>
                      <a:pt x="44" y="229"/>
                      <a:pt x="34" y="254"/>
                    </a:cubicBezTo>
                    <a:cubicBezTo>
                      <a:pt x="29" y="267"/>
                      <a:pt x="24" y="281"/>
                      <a:pt x="23" y="296"/>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任意多边形: 形状 81"/>
              <p:cNvSpPr/>
              <p:nvPr/>
            </p:nvSpPr>
            <p:spPr bwMode="auto">
              <a:xfrm>
                <a:off x="9536670" y="5846077"/>
                <a:ext cx="324466" cy="119192"/>
              </a:xfrm>
              <a:custGeom>
                <a:avLst/>
                <a:gdLst>
                  <a:gd name="T0" fmla="*/ 125 w 406"/>
                  <a:gd name="T1" fmla="*/ 97 h 148"/>
                  <a:gd name="T2" fmla="*/ 265 w 406"/>
                  <a:gd name="T3" fmla="*/ 131 h 148"/>
                  <a:gd name="T4" fmla="*/ 401 w 406"/>
                  <a:gd name="T5" fmla="*/ 110 h 148"/>
                  <a:gd name="T6" fmla="*/ 318 w 406"/>
                  <a:gd name="T7" fmla="*/ 62 h 148"/>
                  <a:gd name="T8" fmla="*/ 317 w 406"/>
                  <a:gd name="T9" fmla="*/ 63 h 148"/>
                  <a:gd name="T10" fmla="*/ 177 w 406"/>
                  <a:gd name="T11" fmla="*/ 65 h 148"/>
                  <a:gd name="T12" fmla="*/ 15 w 406"/>
                  <a:gd name="T13" fmla="*/ 0 h 148"/>
                  <a:gd name="T14" fmla="*/ 4 w 406"/>
                  <a:gd name="T15" fmla="*/ 42 h 148"/>
                  <a:gd name="T16" fmla="*/ 125 w 406"/>
                  <a:gd name="T17" fmla="*/ 9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148">
                    <a:moveTo>
                      <a:pt x="125" y="97"/>
                    </a:moveTo>
                    <a:cubicBezTo>
                      <a:pt x="193" y="101"/>
                      <a:pt x="172" y="114"/>
                      <a:pt x="265" y="131"/>
                    </a:cubicBezTo>
                    <a:cubicBezTo>
                      <a:pt x="357" y="148"/>
                      <a:pt x="394" y="123"/>
                      <a:pt x="401" y="110"/>
                    </a:cubicBezTo>
                    <a:cubicBezTo>
                      <a:pt x="406" y="99"/>
                      <a:pt x="364" y="82"/>
                      <a:pt x="318" y="62"/>
                    </a:cubicBezTo>
                    <a:cubicBezTo>
                      <a:pt x="317" y="63"/>
                      <a:pt x="317" y="63"/>
                      <a:pt x="317" y="63"/>
                    </a:cubicBezTo>
                    <a:cubicBezTo>
                      <a:pt x="317" y="63"/>
                      <a:pt x="252" y="85"/>
                      <a:pt x="177" y="65"/>
                    </a:cubicBezTo>
                    <a:cubicBezTo>
                      <a:pt x="116" y="48"/>
                      <a:pt x="57" y="12"/>
                      <a:pt x="15" y="0"/>
                    </a:cubicBezTo>
                    <a:cubicBezTo>
                      <a:pt x="10" y="13"/>
                      <a:pt x="5" y="27"/>
                      <a:pt x="4" y="42"/>
                    </a:cubicBezTo>
                    <a:cubicBezTo>
                      <a:pt x="0" y="84"/>
                      <a:pt x="58" y="94"/>
                      <a:pt x="125" y="97"/>
                    </a:cubicBezTo>
                    <a:close/>
                  </a:path>
                </a:pathLst>
              </a:custGeom>
              <a:solidFill>
                <a:srgbClr val="B1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任意多边形: 形状 82"/>
              <p:cNvSpPr/>
              <p:nvPr/>
            </p:nvSpPr>
            <p:spPr bwMode="auto">
              <a:xfrm>
                <a:off x="8369587" y="4617742"/>
                <a:ext cx="1289587" cy="1119076"/>
              </a:xfrm>
              <a:custGeom>
                <a:avLst/>
                <a:gdLst>
                  <a:gd name="T0" fmla="*/ 219 w 1617"/>
                  <a:gd name="T1" fmla="*/ 94 h 1401"/>
                  <a:gd name="T2" fmla="*/ 1208 w 1617"/>
                  <a:gd name="T3" fmla="*/ 130 h 1401"/>
                  <a:gd name="T4" fmla="*/ 1617 w 1617"/>
                  <a:gd name="T5" fmla="*/ 1382 h 1401"/>
                  <a:gd name="T6" fmla="*/ 1567 w 1617"/>
                  <a:gd name="T7" fmla="*/ 1398 h 1401"/>
                  <a:gd name="T8" fmla="*/ 1463 w 1617"/>
                  <a:gd name="T9" fmla="*/ 1382 h 1401"/>
                  <a:gd name="T10" fmla="*/ 1076 w 1617"/>
                  <a:gd name="T11" fmla="*/ 737 h 1401"/>
                  <a:gd name="T12" fmla="*/ 999 w 1617"/>
                  <a:gd name="T13" fmla="*/ 488 h 1401"/>
                  <a:gd name="T14" fmla="*/ 109 w 1617"/>
                  <a:gd name="T15" fmla="*/ 383 h 1401"/>
                  <a:gd name="T16" fmla="*/ 90 w 1617"/>
                  <a:gd name="T17" fmla="*/ 0 h 1401"/>
                  <a:gd name="T18" fmla="*/ 219 w 1617"/>
                  <a:gd name="T19" fmla="*/ 94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7" h="1401">
                    <a:moveTo>
                      <a:pt x="219" y="94"/>
                    </a:moveTo>
                    <a:cubicBezTo>
                      <a:pt x="219" y="94"/>
                      <a:pt x="1052" y="31"/>
                      <a:pt x="1208" y="130"/>
                    </a:cubicBezTo>
                    <a:cubicBezTo>
                      <a:pt x="1365" y="229"/>
                      <a:pt x="1617" y="1382"/>
                      <a:pt x="1617" y="1382"/>
                    </a:cubicBezTo>
                    <a:cubicBezTo>
                      <a:pt x="1617" y="1382"/>
                      <a:pt x="1601" y="1394"/>
                      <a:pt x="1567" y="1398"/>
                    </a:cubicBezTo>
                    <a:cubicBezTo>
                      <a:pt x="1534" y="1401"/>
                      <a:pt x="1463" y="1382"/>
                      <a:pt x="1463" y="1382"/>
                    </a:cubicBezTo>
                    <a:cubicBezTo>
                      <a:pt x="1463" y="1382"/>
                      <a:pt x="1102" y="867"/>
                      <a:pt x="1076" y="737"/>
                    </a:cubicBezTo>
                    <a:cubicBezTo>
                      <a:pt x="1051" y="607"/>
                      <a:pt x="1057" y="491"/>
                      <a:pt x="999" y="488"/>
                    </a:cubicBezTo>
                    <a:cubicBezTo>
                      <a:pt x="941" y="485"/>
                      <a:pt x="219" y="576"/>
                      <a:pt x="109" y="383"/>
                    </a:cubicBezTo>
                    <a:cubicBezTo>
                      <a:pt x="0" y="190"/>
                      <a:pt x="90" y="0"/>
                      <a:pt x="90" y="0"/>
                    </a:cubicBezTo>
                    <a:lnTo>
                      <a:pt x="219" y="94"/>
                    </a:lnTo>
                    <a:close/>
                  </a:path>
                </a:pathLst>
              </a:custGeom>
              <a:solidFill>
                <a:srgbClr val="0606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任意多边形: 形状 83"/>
              <p:cNvSpPr/>
              <p:nvPr/>
            </p:nvSpPr>
            <p:spPr bwMode="auto">
              <a:xfrm>
                <a:off x="9266835" y="5750061"/>
                <a:ext cx="341021" cy="321155"/>
              </a:xfrm>
              <a:custGeom>
                <a:avLst/>
                <a:gdLst>
                  <a:gd name="T0" fmla="*/ 23 w 426"/>
                  <a:gd name="T1" fmla="*/ 296 h 402"/>
                  <a:gd name="T2" fmla="*/ 145 w 426"/>
                  <a:gd name="T3" fmla="*/ 351 h 402"/>
                  <a:gd name="T4" fmla="*/ 284 w 426"/>
                  <a:gd name="T5" fmla="*/ 385 h 402"/>
                  <a:gd name="T6" fmla="*/ 420 w 426"/>
                  <a:gd name="T7" fmla="*/ 364 h 402"/>
                  <a:gd name="T8" fmla="*/ 337 w 426"/>
                  <a:gd name="T9" fmla="*/ 316 h 402"/>
                  <a:gd name="T10" fmla="*/ 320 w 426"/>
                  <a:gd name="T11" fmla="*/ 309 h 402"/>
                  <a:gd name="T12" fmla="*/ 200 w 426"/>
                  <a:gd name="T13" fmla="*/ 197 h 402"/>
                  <a:gd name="T14" fmla="*/ 125 w 426"/>
                  <a:gd name="T15" fmla="*/ 27 h 402"/>
                  <a:gd name="T16" fmla="*/ 0 w 426"/>
                  <a:gd name="T17" fmla="*/ 0 h 402"/>
                  <a:gd name="T18" fmla="*/ 48 w 426"/>
                  <a:gd name="T19" fmla="*/ 167 h 402"/>
                  <a:gd name="T20" fmla="*/ 35 w 426"/>
                  <a:gd name="T21" fmla="*/ 254 h 402"/>
                  <a:gd name="T22" fmla="*/ 23 w 426"/>
                  <a:gd name="T23" fmla="*/ 29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402">
                    <a:moveTo>
                      <a:pt x="23" y="296"/>
                    </a:moveTo>
                    <a:cubicBezTo>
                      <a:pt x="19" y="338"/>
                      <a:pt x="77" y="348"/>
                      <a:pt x="145" y="351"/>
                    </a:cubicBezTo>
                    <a:cubicBezTo>
                      <a:pt x="212" y="354"/>
                      <a:pt x="192" y="368"/>
                      <a:pt x="284" y="385"/>
                    </a:cubicBezTo>
                    <a:cubicBezTo>
                      <a:pt x="376" y="402"/>
                      <a:pt x="413" y="376"/>
                      <a:pt x="420" y="364"/>
                    </a:cubicBezTo>
                    <a:cubicBezTo>
                      <a:pt x="426" y="353"/>
                      <a:pt x="383" y="336"/>
                      <a:pt x="337" y="316"/>
                    </a:cubicBezTo>
                    <a:cubicBezTo>
                      <a:pt x="331" y="314"/>
                      <a:pt x="326" y="311"/>
                      <a:pt x="320" y="309"/>
                    </a:cubicBezTo>
                    <a:cubicBezTo>
                      <a:pt x="268" y="286"/>
                      <a:pt x="240" y="240"/>
                      <a:pt x="200" y="197"/>
                    </a:cubicBezTo>
                    <a:cubicBezTo>
                      <a:pt x="162" y="157"/>
                      <a:pt x="125" y="27"/>
                      <a:pt x="125" y="27"/>
                    </a:cubicBezTo>
                    <a:cubicBezTo>
                      <a:pt x="0" y="0"/>
                      <a:pt x="0" y="0"/>
                      <a:pt x="0" y="0"/>
                    </a:cubicBezTo>
                    <a:cubicBezTo>
                      <a:pt x="0" y="0"/>
                      <a:pt x="35" y="117"/>
                      <a:pt x="48" y="167"/>
                    </a:cubicBezTo>
                    <a:cubicBezTo>
                      <a:pt x="55" y="196"/>
                      <a:pt x="44" y="229"/>
                      <a:pt x="35" y="254"/>
                    </a:cubicBezTo>
                    <a:cubicBezTo>
                      <a:pt x="30" y="267"/>
                      <a:pt x="25" y="281"/>
                      <a:pt x="23" y="296"/>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任意多边形: 形状 84"/>
              <p:cNvSpPr/>
              <p:nvPr/>
            </p:nvSpPr>
            <p:spPr bwMode="auto">
              <a:xfrm>
                <a:off x="9281733" y="5953681"/>
                <a:ext cx="326122" cy="117537"/>
              </a:xfrm>
              <a:custGeom>
                <a:avLst/>
                <a:gdLst>
                  <a:gd name="T0" fmla="*/ 126 w 407"/>
                  <a:gd name="T1" fmla="*/ 97 h 148"/>
                  <a:gd name="T2" fmla="*/ 265 w 407"/>
                  <a:gd name="T3" fmla="*/ 131 h 148"/>
                  <a:gd name="T4" fmla="*/ 401 w 407"/>
                  <a:gd name="T5" fmla="*/ 110 h 148"/>
                  <a:gd name="T6" fmla="*/ 318 w 407"/>
                  <a:gd name="T7" fmla="*/ 62 h 148"/>
                  <a:gd name="T8" fmla="*/ 317 w 407"/>
                  <a:gd name="T9" fmla="*/ 63 h 148"/>
                  <a:gd name="T10" fmla="*/ 178 w 407"/>
                  <a:gd name="T11" fmla="*/ 64 h 148"/>
                  <a:gd name="T12" fmla="*/ 16 w 407"/>
                  <a:gd name="T13" fmla="*/ 0 h 148"/>
                  <a:gd name="T14" fmla="*/ 4 w 407"/>
                  <a:gd name="T15" fmla="*/ 42 h 148"/>
                  <a:gd name="T16" fmla="*/ 126 w 407"/>
                  <a:gd name="T17" fmla="*/ 9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148">
                    <a:moveTo>
                      <a:pt x="126" y="97"/>
                    </a:moveTo>
                    <a:cubicBezTo>
                      <a:pt x="193" y="100"/>
                      <a:pt x="173" y="114"/>
                      <a:pt x="265" y="131"/>
                    </a:cubicBezTo>
                    <a:cubicBezTo>
                      <a:pt x="357" y="148"/>
                      <a:pt x="394" y="122"/>
                      <a:pt x="401" y="110"/>
                    </a:cubicBezTo>
                    <a:cubicBezTo>
                      <a:pt x="407" y="99"/>
                      <a:pt x="364" y="82"/>
                      <a:pt x="318" y="62"/>
                    </a:cubicBezTo>
                    <a:cubicBezTo>
                      <a:pt x="317" y="63"/>
                      <a:pt x="317" y="63"/>
                      <a:pt x="317" y="63"/>
                    </a:cubicBezTo>
                    <a:cubicBezTo>
                      <a:pt x="317" y="63"/>
                      <a:pt x="253" y="85"/>
                      <a:pt x="178" y="64"/>
                    </a:cubicBezTo>
                    <a:cubicBezTo>
                      <a:pt x="117" y="48"/>
                      <a:pt x="58" y="11"/>
                      <a:pt x="16" y="0"/>
                    </a:cubicBezTo>
                    <a:cubicBezTo>
                      <a:pt x="11" y="13"/>
                      <a:pt x="6" y="27"/>
                      <a:pt x="4" y="42"/>
                    </a:cubicBezTo>
                    <a:cubicBezTo>
                      <a:pt x="0" y="84"/>
                      <a:pt x="58" y="94"/>
                      <a:pt x="126" y="97"/>
                    </a:cubicBezTo>
                    <a:close/>
                  </a:path>
                </a:pathLst>
              </a:custGeom>
              <a:solidFill>
                <a:srgbClr val="B1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任意多边形: 形状 85"/>
              <p:cNvSpPr/>
              <p:nvPr/>
            </p:nvSpPr>
            <p:spPr bwMode="auto">
              <a:xfrm>
                <a:off x="8161002" y="4733623"/>
                <a:ext cx="1251511" cy="1137287"/>
              </a:xfrm>
              <a:custGeom>
                <a:avLst/>
                <a:gdLst>
                  <a:gd name="T0" fmla="*/ 318 w 1570"/>
                  <a:gd name="T1" fmla="*/ 0 h 1423"/>
                  <a:gd name="T2" fmla="*/ 1210 w 1570"/>
                  <a:gd name="T3" fmla="*/ 140 h 1423"/>
                  <a:gd name="T4" fmla="*/ 1570 w 1570"/>
                  <a:gd name="T5" fmla="*/ 1407 h 1423"/>
                  <a:gd name="T6" fmla="*/ 1519 w 1570"/>
                  <a:gd name="T7" fmla="*/ 1421 h 1423"/>
                  <a:gd name="T8" fmla="*/ 1416 w 1570"/>
                  <a:gd name="T9" fmla="*/ 1402 h 1423"/>
                  <a:gd name="T10" fmla="*/ 1055 w 1570"/>
                  <a:gd name="T11" fmla="*/ 741 h 1423"/>
                  <a:gd name="T12" fmla="*/ 987 w 1570"/>
                  <a:gd name="T13" fmla="*/ 490 h 1423"/>
                  <a:gd name="T14" fmla="*/ 102 w 1570"/>
                  <a:gd name="T15" fmla="*/ 350 h 1423"/>
                  <a:gd name="T16" fmla="*/ 318 w 1570"/>
                  <a:gd name="T17"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0" h="1423">
                    <a:moveTo>
                      <a:pt x="318" y="0"/>
                    </a:moveTo>
                    <a:cubicBezTo>
                      <a:pt x="318" y="0"/>
                      <a:pt x="1058" y="35"/>
                      <a:pt x="1210" y="140"/>
                    </a:cubicBezTo>
                    <a:cubicBezTo>
                      <a:pt x="1363" y="245"/>
                      <a:pt x="1570" y="1407"/>
                      <a:pt x="1570" y="1407"/>
                    </a:cubicBezTo>
                    <a:cubicBezTo>
                      <a:pt x="1570" y="1407"/>
                      <a:pt x="1554" y="1419"/>
                      <a:pt x="1519" y="1421"/>
                    </a:cubicBezTo>
                    <a:cubicBezTo>
                      <a:pt x="1486" y="1423"/>
                      <a:pt x="1416" y="1402"/>
                      <a:pt x="1416" y="1402"/>
                    </a:cubicBezTo>
                    <a:cubicBezTo>
                      <a:pt x="1416" y="1402"/>
                      <a:pt x="1075" y="872"/>
                      <a:pt x="1055" y="741"/>
                    </a:cubicBezTo>
                    <a:cubicBezTo>
                      <a:pt x="1034" y="611"/>
                      <a:pt x="1045" y="495"/>
                      <a:pt x="987" y="490"/>
                    </a:cubicBezTo>
                    <a:cubicBezTo>
                      <a:pt x="930" y="484"/>
                      <a:pt x="204" y="547"/>
                      <a:pt x="102" y="350"/>
                    </a:cubicBezTo>
                    <a:cubicBezTo>
                      <a:pt x="0" y="154"/>
                      <a:pt x="318" y="0"/>
                      <a:pt x="318" y="0"/>
                    </a:cubicBezTo>
                    <a:close/>
                  </a:path>
                </a:pathLst>
              </a:custGeom>
              <a:solidFill>
                <a:srgbClr val="0B07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任意多边形: 形状 86"/>
              <p:cNvSpPr/>
              <p:nvPr/>
            </p:nvSpPr>
            <p:spPr bwMode="auto">
              <a:xfrm>
                <a:off x="7962349" y="3326500"/>
                <a:ext cx="771434" cy="1036304"/>
              </a:xfrm>
              <a:custGeom>
                <a:avLst/>
                <a:gdLst>
                  <a:gd name="T0" fmla="*/ 829 w 966"/>
                  <a:gd name="T1" fmla="*/ 136 h 1298"/>
                  <a:gd name="T2" fmla="*/ 727 w 966"/>
                  <a:gd name="T3" fmla="*/ 109 h 1298"/>
                  <a:gd name="T4" fmla="*/ 749 w 966"/>
                  <a:gd name="T5" fmla="*/ 100 h 1298"/>
                  <a:gd name="T6" fmla="*/ 691 w 966"/>
                  <a:gd name="T7" fmla="*/ 112 h 1298"/>
                  <a:gd name="T8" fmla="*/ 387 w 966"/>
                  <a:gd name="T9" fmla="*/ 446 h 1298"/>
                  <a:gd name="T10" fmla="*/ 253 w 966"/>
                  <a:gd name="T11" fmla="*/ 695 h 1298"/>
                  <a:gd name="T12" fmla="*/ 188 w 966"/>
                  <a:gd name="T13" fmla="*/ 1101 h 1298"/>
                  <a:gd name="T14" fmla="*/ 288 w 966"/>
                  <a:gd name="T15" fmla="*/ 1298 h 1298"/>
                  <a:gd name="T16" fmla="*/ 796 w 966"/>
                  <a:gd name="T17" fmla="*/ 794 h 1298"/>
                  <a:gd name="T18" fmla="*/ 863 w 966"/>
                  <a:gd name="T19" fmla="*/ 626 h 1298"/>
                  <a:gd name="T20" fmla="*/ 819 w 966"/>
                  <a:gd name="T21" fmla="*/ 779 h 1298"/>
                  <a:gd name="T22" fmla="*/ 829 w 966"/>
                  <a:gd name="T23" fmla="*/ 136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1298">
                    <a:moveTo>
                      <a:pt x="829" y="136"/>
                    </a:moveTo>
                    <a:cubicBezTo>
                      <a:pt x="796" y="114"/>
                      <a:pt x="756" y="110"/>
                      <a:pt x="727" y="109"/>
                    </a:cubicBezTo>
                    <a:cubicBezTo>
                      <a:pt x="735" y="102"/>
                      <a:pt x="749" y="100"/>
                      <a:pt x="749" y="100"/>
                    </a:cubicBezTo>
                    <a:cubicBezTo>
                      <a:pt x="732" y="97"/>
                      <a:pt x="691" y="112"/>
                      <a:pt x="691" y="112"/>
                    </a:cubicBezTo>
                    <a:cubicBezTo>
                      <a:pt x="451" y="0"/>
                      <a:pt x="388" y="361"/>
                      <a:pt x="387" y="446"/>
                    </a:cubicBezTo>
                    <a:cubicBezTo>
                      <a:pt x="387" y="530"/>
                      <a:pt x="381" y="627"/>
                      <a:pt x="253" y="695"/>
                    </a:cubicBezTo>
                    <a:cubicBezTo>
                      <a:pt x="0" y="828"/>
                      <a:pt x="188" y="1101"/>
                      <a:pt x="188" y="1101"/>
                    </a:cubicBezTo>
                    <a:cubicBezTo>
                      <a:pt x="189" y="1103"/>
                      <a:pt x="288" y="1298"/>
                      <a:pt x="288" y="1298"/>
                    </a:cubicBezTo>
                    <a:cubicBezTo>
                      <a:pt x="286" y="1229"/>
                      <a:pt x="625" y="890"/>
                      <a:pt x="796" y="794"/>
                    </a:cubicBezTo>
                    <a:cubicBezTo>
                      <a:pt x="840" y="737"/>
                      <a:pt x="861" y="634"/>
                      <a:pt x="863" y="626"/>
                    </a:cubicBezTo>
                    <a:cubicBezTo>
                      <a:pt x="850" y="708"/>
                      <a:pt x="833" y="754"/>
                      <a:pt x="819" y="779"/>
                    </a:cubicBezTo>
                    <a:cubicBezTo>
                      <a:pt x="966" y="660"/>
                      <a:pt x="916" y="194"/>
                      <a:pt x="829" y="136"/>
                    </a:cubicBezTo>
                    <a:close/>
                  </a:path>
                </a:pathLst>
              </a:custGeom>
              <a:solidFill>
                <a:srgbClr val="A8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任意多边形: 形状 87"/>
              <p:cNvSpPr/>
              <p:nvPr/>
            </p:nvSpPr>
            <p:spPr bwMode="auto">
              <a:xfrm>
                <a:off x="8381174" y="3895971"/>
                <a:ext cx="264870" cy="137401"/>
              </a:xfrm>
              <a:custGeom>
                <a:avLst/>
                <a:gdLst>
                  <a:gd name="T0" fmla="*/ 10 w 332"/>
                  <a:gd name="T1" fmla="*/ 0 h 173"/>
                  <a:gd name="T2" fmla="*/ 144 w 332"/>
                  <a:gd name="T3" fmla="*/ 10 h 173"/>
                  <a:gd name="T4" fmla="*/ 267 w 332"/>
                  <a:gd name="T5" fmla="*/ 30 h 173"/>
                  <a:gd name="T6" fmla="*/ 188 w 332"/>
                  <a:gd name="T7" fmla="*/ 152 h 173"/>
                  <a:gd name="T8" fmla="*/ 10 w 332"/>
                  <a:gd name="T9" fmla="*/ 0 h 173"/>
                </a:gdLst>
                <a:ahLst/>
                <a:cxnLst>
                  <a:cxn ang="0">
                    <a:pos x="T0" y="T1"/>
                  </a:cxn>
                  <a:cxn ang="0">
                    <a:pos x="T2" y="T3"/>
                  </a:cxn>
                  <a:cxn ang="0">
                    <a:pos x="T4" y="T5"/>
                  </a:cxn>
                  <a:cxn ang="0">
                    <a:pos x="T6" y="T7"/>
                  </a:cxn>
                  <a:cxn ang="0">
                    <a:pos x="T8" y="T9"/>
                  </a:cxn>
                </a:cxnLst>
                <a:rect l="0" t="0" r="r" b="b"/>
                <a:pathLst>
                  <a:path w="332" h="173">
                    <a:moveTo>
                      <a:pt x="10" y="0"/>
                    </a:moveTo>
                    <a:cubicBezTo>
                      <a:pt x="10" y="0"/>
                      <a:pt x="75" y="3"/>
                      <a:pt x="144" y="10"/>
                    </a:cubicBezTo>
                    <a:cubicBezTo>
                      <a:pt x="191" y="14"/>
                      <a:pt x="241" y="19"/>
                      <a:pt x="267" y="30"/>
                    </a:cubicBezTo>
                    <a:cubicBezTo>
                      <a:pt x="332" y="57"/>
                      <a:pt x="325" y="173"/>
                      <a:pt x="188" y="152"/>
                    </a:cubicBezTo>
                    <a:cubicBezTo>
                      <a:pt x="52" y="130"/>
                      <a:pt x="0" y="34"/>
                      <a:pt x="10" y="0"/>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任意多边形: 形状 88"/>
              <p:cNvSpPr/>
              <p:nvPr/>
            </p:nvSpPr>
            <p:spPr bwMode="auto">
              <a:xfrm>
                <a:off x="8386141" y="3758570"/>
                <a:ext cx="220174" cy="284735"/>
              </a:xfrm>
              <a:custGeom>
                <a:avLst/>
                <a:gdLst>
                  <a:gd name="T0" fmla="*/ 256 w 276"/>
                  <a:gd name="T1" fmla="*/ 256 h 356"/>
                  <a:gd name="T2" fmla="*/ 186 w 276"/>
                  <a:gd name="T3" fmla="*/ 352 h 356"/>
                  <a:gd name="T4" fmla="*/ 12 w 276"/>
                  <a:gd name="T5" fmla="*/ 228 h 356"/>
                  <a:gd name="T6" fmla="*/ 70 w 276"/>
                  <a:gd name="T7" fmla="*/ 0 h 356"/>
                  <a:gd name="T8" fmla="*/ 81 w 276"/>
                  <a:gd name="T9" fmla="*/ 3 h 356"/>
                  <a:gd name="T10" fmla="*/ 261 w 276"/>
                  <a:gd name="T11" fmla="*/ 51 h 356"/>
                  <a:gd name="T12" fmla="*/ 249 w 276"/>
                  <a:gd name="T13" fmla="*/ 162 h 356"/>
                  <a:gd name="T14" fmla="*/ 256 w 276"/>
                  <a:gd name="T15" fmla="*/ 256 h 3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356">
                    <a:moveTo>
                      <a:pt x="256" y="256"/>
                    </a:moveTo>
                    <a:cubicBezTo>
                      <a:pt x="257" y="257"/>
                      <a:pt x="276" y="356"/>
                      <a:pt x="186" y="352"/>
                    </a:cubicBezTo>
                    <a:cubicBezTo>
                      <a:pt x="127" y="349"/>
                      <a:pt x="0" y="278"/>
                      <a:pt x="12" y="228"/>
                    </a:cubicBezTo>
                    <a:cubicBezTo>
                      <a:pt x="17" y="204"/>
                      <a:pt x="61" y="142"/>
                      <a:pt x="70" y="0"/>
                    </a:cubicBezTo>
                    <a:cubicBezTo>
                      <a:pt x="81" y="3"/>
                      <a:pt x="81" y="3"/>
                      <a:pt x="81" y="3"/>
                    </a:cubicBezTo>
                    <a:cubicBezTo>
                      <a:pt x="261" y="51"/>
                      <a:pt x="261" y="51"/>
                      <a:pt x="261" y="51"/>
                    </a:cubicBezTo>
                    <a:cubicBezTo>
                      <a:pt x="261" y="51"/>
                      <a:pt x="253" y="108"/>
                      <a:pt x="249" y="162"/>
                    </a:cubicBezTo>
                    <a:cubicBezTo>
                      <a:pt x="246" y="208"/>
                      <a:pt x="246" y="251"/>
                      <a:pt x="256" y="256"/>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任意多边形: 形状 89"/>
              <p:cNvSpPr/>
              <p:nvPr/>
            </p:nvSpPr>
            <p:spPr bwMode="auto">
              <a:xfrm>
                <a:off x="8450702" y="3760224"/>
                <a:ext cx="142368" cy="127469"/>
              </a:xfrm>
              <a:custGeom>
                <a:avLst/>
                <a:gdLst>
                  <a:gd name="T0" fmla="*/ 180 w 180"/>
                  <a:gd name="T1" fmla="*/ 48 h 159"/>
                  <a:gd name="T2" fmla="*/ 168 w 180"/>
                  <a:gd name="T3" fmla="*/ 159 h 159"/>
                  <a:gd name="T4" fmla="*/ 0 w 180"/>
                  <a:gd name="T5" fmla="*/ 0 h 159"/>
                  <a:gd name="T6" fmla="*/ 180 w 180"/>
                  <a:gd name="T7" fmla="*/ 48 h 159"/>
                </a:gdLst>
                <a:ahLst/>
                <a:cxnLst>
                  <a:cxn ang="0">
                    <a:pos x="T0" y="T1"/>
                  </a:cxn>
                  <a:cxn ang="0">
                    <a:pos x="T2" y="T3"/>
                  </a:cxn>
                  <a:cxn ang="0">
                    <a:pos x="T4" y="T5"/>
                  </a:cxn>
                  <a:cxn ang="0">
                    <a:pos x="T6" y="T7"/>
                  </a:cxn>
                </a:cxnLst>
                <a:rect l="0" t="0" r="r" b="b"/>
                <a:pathLst>
                  <a:path w="180" h="159">
                    <a:moveTo>
                      <a:pt x="180" y="48"/>
                    </a:moveTo>
                    <a:cubicBezTo>
                      <a:pt x="180" y="48"/>
                      <a:pt x="172" y="105"/>
                      <a:pt x="168" y="159"/>
                    </a:cubicBezTo>
                    <a:cubicBezTo>
                      <a:pt x="66" y="149"/>
                      <a:pt x="19" y="53"/>
                      <a:pt x="0" y="0"/>
                    </a:cubicBezTo>
                    <a:lnTo>
                      <a:pt x="180" y="48"/>
                    </a:lnTo>
                    <a:close/>
                  </a:path>
                </a:pathLst>
              </a:custGeom>
              <a:solidFill>
                <a:srgbClr val="FCA0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任意多边形: 形状 90"/>
              <p:cNvSpPr/>
              <p:nvPr/>
            </p:nvSpPr>
            <p:spPr bwMode="auto">
              <a:xfrm>
                <a:off x="8386141" y="3422516"/>
                <a:ext cx="344332" cy="321155"/>
              </a:xfrm>
              <a:custGeom>
                <a:avLst/>
                <a:gdLst>
                  <a:gd name="T0" fmla="*/ 61 w 431"/>
                  <a:gd name="T1" fmla="*/ 403 h 403"/>
                  <a:gd name="T2" fmla="*/ 6 w 431"/>
                  <a:gd name="T3" fmla="*/ 241 h 403"/>
                  <a:gd name="T4" fmla="*/ 229 w 431"/>
                  <a:gd name="T5" fmla="*/ 40 h 403"/>
                  <a:gd name="T6" fmla="*/ 335 w 431"/>
                  <a:gd name="T7" fmla="*/ 88 h 403"/>
                  <a:gd name="T8" fmla="*/ 352 w 431"/>
                  <a:gd name="T9" fmla="*/ 346 h 403"/>
                  <a:gd name="T10" fmla="*/ 331 w 431"/>
                  <a:gd name="T11" fmla="*/ 402 h 403"/>
                  <a:gd name="T12" fmla="*/ 61 w 431"/>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31" h="403">
                    <a:moveTo>
                      <a:pt x="61" y="403"/>
                    </a:moveTo>
                    <a:cubicBezTo>
                      <a:pt x="61" y="403"/>
                      <a:pt x="14" y="314"/>
                      <a:pt x="6" y="241"/>
                    </a:cubicBezTo>
                    <a:cubicBezTo>
                      <a:pt x="0" y="189"/>
                      <a:pt x="39" y="0"/>
                      <a:pt x="229" y="40"/>
                    </a:cubicBezTo>
                    <a:cubicBezTo>
                      <a:pt x="229" y="40"/>
                      <a:pt x="285" y="49"/>
                      <a:pt x="335" y="88"/>
                    </a:cubicBezTo>
                    <a:cubicBezTo>
                      <a:pt x="375" y="119"/>
                      <a:pt x="431" y="184"/>
                      <a:pt x="352" y="346"/>
                    </a:cubicBezTo>
                    <a:cubicBezTo>
                      <a:pt x="331" y="402"/>
                      <a:pt x="331" y="402"/>
                      <a:pt x="331" y="402"/>
                    </a:cubicBezTo>
                    <a:lnTo>
                      <a:pt x="61" y="403"/>
                    </a:lnTo>
                    <a:close/>
                  </a:path>
                </a:pathLst>
              </a:custGeom>
              <a:solidFill>
                <a:srgbClr val="A8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任意多边形: 形状 91"/>
              <p:cNvSpPr/>
              <p:nvPr/>
            </p:nvSpPr>
            <p:spPr bwMode="auto">
              <a:xfrm>
                <a:off x="8420904" y="3508598"/>
                <a:ext cx="283080" cy="332743"/>
              </a:xfrm>
              <a:custGeom>
                <a:avLst/>
                <a:gdLst>
                  <a:gd name="T0" fmla="*/ 247 w 354"/>
                  <a:gd name="T1" fmla="*/ 416 h 416"/>
                  <a:gd name="T2" fmla="*/ 15 w 354"/>
                  <a:gd name="T3" fmla="*/ 254 h 416"/>
                  <a:gd name="T4" fmla="*/ 155 w 354"/>
                  <a:gd name="T5" fmla="*/ 2 h 416"/>
                  <a:gd name="T6" fmla="*/ 345 w 354"/>
                  <a:gd name="T7" fmla="*/ 114 h 416"/>
                  <a:gd name="T8" fmla="*/ 247 w 354"/>
                  <a:gd name="T9" fmla="*/ 416 h 416"/>
                </a:gdLst>
                <a:ahLst/>
                <a:cxnLst>
                  <a:cxn ang="0">
                    <a:pos x="T0" y="T1"/>
                  </a:cxn>
                  <a:cxn ang="0">
                    <a:pos x="T2" y="T3"/>
                  </a:cxn>
                  <a:cxn ang="0">
                    <a:pos x="T4" y="T5"/>
                  </a:cxn>
                  <a:cxn ang="0">
                    <a:pos x="T6" y="T7"/>
                  </a:cxn>
                  <a:cxn ang="0">
                    <a:pos x="T8" y="T9"/>
                  </a:cxn>
                </a:cxnLst>
                <a:rect l="0" t="0" r="r" b="b"/>
                <a:pathLst>
                  <a:path w="354" h="416">
                    <a:moveTo>
                      <a:pt x="247" y="416"/>
                    </a:moveTo>
                    <a:cubicBezTo>
                      <a:pt x="247" y="416"/>
                      <a:pt x="5" y="404"/>
                      <a:pt x="15" y="254"/>
                    </a:cubicBezTo>
                    <a:cubicBezTo>
                      <a:pt x="25" y="103"/>
                      <a:pt x="0" y="0"/>
                      <a:pt x="155" y="2"/>
                    </a:cubicBezTo>
                    <a:cubicBezTo>
                      <a:pt x="310" y="3"/>
                      <a:pt x="336" y="63"/>
                      <a:pt x="345" y="114"/>
                    </a:cubicBezTo>
                    <a:cubicBezTo>
                      <a:pt x="354" y="165"/>
                      <a:pt x="310" y="416"/>
                      <a:pt x="247" y="416"/>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任意多边形: 形状 92"/>
              <p:cNvSpPr/>
              <p:nvPr/>
            </p:nvSpPr>
            <p:spPr bwMode="auto">
              <a:xfrm>
                <a:off x="8372897" y="3444036"/>
                <a:ext cx="259905" cy="238383"/>
              </a:xfrm>
              <a:custGeom>
                <a:avLst/>
                <a:gdLst>
                  <a:gd name="T0" fmla="*/ 326 w 326"/>
                  <a:gd name="T1" fmla="*/ 88 h 298"/>
                  <a:gd name="T2" fmla="*/ 145 w 326"/>
                  <a:gd name="T3" fmla="*/ 279 h 298"/>
                  <a:gd name="T4" fmla="*/ 0 w 326"/>
                  <a:gd name="T5" fmla="*/ 268 h 298"/>
                  <a:gd name="T6" fmla="*/ 105 w 326"/>
                  <a:gd name="T7" fmla="*/ 105 h 298"/>
                  <a:gd name="T8" fmla="*/ 326 w 326"/>
                  <a:gd name="T9" fmla="*/ 88 h 298"/>
                </a:gdLst>
                <a:ahLst/>
                <a:cxnLst>
                  <a:cxn ang="0">
                    <a:pos x="T0" y="T1"/>
                  </a:cxn>
                  <a:cxn ang="0">
                    <a:pos x="T2" y="T3"/>
                  </a:cxn>
                  <a:cxn ang="0">
                    <a:pos x="T4" y="T5"/>
                  </a:cxn>
                  <a:cxn ang="0">
                    <a:pos x="T6" y="T7"/>
                  </a:cxn>
                  <a:cxn ang="0">
                    <a:pos x="T8" y="T9"/>
                  </a:cxn>
                </a:cxnLst>
                <a:rect l="0" t="0" r="r" b="b"/>
                <a:pathLst>
                  <a:path w="326" h="298">
                    <a:moveTo>
                      <a:pt x="326" y="88"/>
                    </a:moveTo>
                    <a:cubicBezTo>
                      <a:pt x="326" y="88"/>
                      <a:pt x="248" y="260"/>
                      <a:pt x="145" y="279"/>
                    </a:cubicBezTo>
                    <a:cubicBezTo>
                      <a:pt x="42" y="298"/>
                      <a:pt x="0" y="268"/>
                      <a:pt x="0" y="268"/>
                    </a:cubicBezTo>
                    <a:cubicBezTo>
                      <a:pt x="0" y="268"/>
                      <a:pt x="82" y="212"/>
                      <a:pt x="105" y="105"/>
                    </a:cubicBezTo>
                    <a:cubicBezTo>
                      <a:pt x="105" y="105"/>
                      <a:pt x="282" y="0"/>
                      <a:pt x="326" y="88"/>
                    </a:cubicBezTo>
                    <a:close/>
                  </a:path>
                </a:pathLst>
              </a:custGeom>
              <a:solidFill>
                <a:srgbClr val="A8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任意多边形: 形状 93"/>
              <p:cNvSpPr/>
              <p:nvPr/>
            </p:nvSpPr>
            <p:spPr bwMode="auto">
              <a:xfrm>
                <a:off x="8619557" y="3472178"/>
                <a:ext cx="117537" cy="211896"/>
              </a:xfrm>
              <a:custGeom>
                <a:avLst/>
                <a:gdLst>
                  <a:gd name="T0" fmla="*/ 0 w 147"/>
                  <a:gd name="T1" fmla="*/ 65 h 265"/>
                  <a:gd name="T2" fmla="*/ 56 w 147"/>
                  <a:gd name="T3" fmla="*/ 147 h 265"/>
                  <a:gd name="T4" fmla="*/ 89 w 147"/>
                  <a:gd name="T5" fmla="*/ 264 h 265"/>
                  <a:gd name="T6" fmla="*/ 95 w 147"/>
                  <a:gd name="T7" fmla="*/ 76 h 265"/>
                  <a:gd name="T8" fmla="*/ 0 w 147"/>
                  <a:gd name="T9" fmla="*/ 65 h 265"/>
                </a:gdLst>
                <a:ahLst/>
                <a:cxnLst>
                  <a:cxn ang="0">
                    <a:pos x="T0" y="T1"/>
                  </a:cxn>
                  <a:cxn ang="0">
                    <a:pos x="T2" y="T3"/>
                  </a:cxn>
                  <a:cxn ang="0">
                    <a:pos x="T4" y="T5"/>
                  </a:cxn>
                  <a:cxn ang="0">
                    <a:pos x="T6" y="T7"/>
                  </a:cxn>
                  <a:cxn ang="0">
                    <a:pos x="T8" y="T9"/>
                  </a:cxn>
                </a:cxnLst>
                <a:rect l="0" t="0" r="r" b="b"/>
                <a:pathLst>
                  <a:path w="147" h="265">
                    <a:moveTo>
                      <a:pt x="0" y="65"/>
                    </a:moveTo>
                    <a:cubicBezTo>
                      <a:pt x="0" y="65"/>
                      <a:pt x="47" y="107"/>
                      <a:pt x="56" y="147"/>
                    </a:cubicBezTo>
                    <a:cubicBezTo>
                      <a:pt x="65" y="186"/>
                      <a:pt x="66" y="265"/>
                      <a:pt x="89" y="264"/>
                    </a:cubicBezTo>
                    <a:cubicBezTo>
                      <a:pt x="89" y="264"/>
                      <a:pt x="147" y="147"/>
                      <a:pt x="95" y="76"/>
                    </a:cubicBezTo>
                    <a:cubicBezTo>
                      <a:pt x="41" y="0"/>
                      <a:pt x="0" y="65"/>
                      <a:pt x="0" y="65"/>
                    </a:cubicBezTo>
                    <a:close/>
                  </a:path>
                </a:pathLst>
              </a:custGeom>
              <a:solidFill>
                <a:srgbClr val="A8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任意多边形: 形状 94"/>
              <p:cNvSpPr/>
              <p:nvPr/>
            </p:nvSpPr>
            <p:spPr bwMode="auto">
              <a:xfrm>
                <a:off x="8190800" y="3895971"/>
                <a:ext cx="638999" cy="1052859"/>
              </a:xfrm>
              <a:custGeom>
                <a:avLst/>
                <a:gdLst>
                  <a:gd name="T0" fmla="*/ 778 w 801"/>
                  <a:gd name="T1" fmla="*/ 1011 h 1318"/>
                  <a:gd name="T2" fmla="*/ 632 w 801"/>
                  <a:gd name="T3" fmla="*/ 1053 h 1318"/>
                  <a:gd name="T4" fmla="*/ 488 w 801"/>
                  <a:gd name="T5" fmla="*/ 1094 h 1318"/>
                  <a:gd name="T6" fmla="*/ 33 w 801"/>
                  <a:gd name="T7" fmla="*/ 1311 h 1318"/>
                  <a:gd name="T8" fmla="*/ 26 w 801"/>
                  <a:gd name="T9" fmla="*/ 1164 h 1318"/>
                  <a:gd name="T10" fmla="*/ 121 w 801"/>
                  <a:gd name="T11" fmla="*/ 776 h 1318"/>
                  <a:gd name="T12" fmla="*/ 154 w 801"/>
                  <a:gd name="T13" fmla="*/ 517 h 1318"/>
                  <a:gd name="T14" fmla="*/ 159 w 801"/>
                  <a:gd name="T15" fmla="*/ 489 h 1318"/>
                  <a:gd name="T16" fmla="*/ 249 w 801"/>
                  <a:gd name="T17" fmla="*/ 0 h 1318"/>
                  <a:gd name="T18" fmla="*/ 419 w 801"/>
                  <a:gd name="T19" fmla="*/ 127 h 1318"/>
                  <a:gd name="T20" fmla="*/ 506 w 801"/>
                  <a:gd name="T21" fmla="*/ 30 h 1318"/>
                  <a:gd name="T22" fmla="*/ 633 w 801"/>
                  <a:gd name="T23" fmla="*/ 68 h 1318"/>
                  <a:gd name="T24" fmla="*/ 731 w 801"/>
                  <a:gd name="T25" fmla="*/ 239 h 1318"/>
                  <a:gd name="T26" fmla="*/ 637 w 801"/>
                  <a:gd name="T27" fmla="*/ 297 h 1318"/>
                  <a:gd name="T28" fmla="*/ 663 w 801"/>
                  <a:gd name="T29" fmla="*/ 475 h 1318"/>
                  <a:gd name="T30" fmla="*/ 616 w 801"/>
                  <a:gd name="T31" fmla="*/ 794 h 1318"/>
                  <a:gd name="T32" fmla="*/ 618 w 801"/>
                  <a:gd name="T33" fmla="*/ 871 h 1318"/>
                  <a:gd name="T34" fmla="*/ 677 w 801"/>
                  <a:gd name="T35" fmla="*/ 921 h 1318"/>
                  <a:gd name="T36" fmla="*/ 778 w 801"/>
                  <a:gd name="T37" fmla="*/ 1011 h 1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1" h="1318">
                    <a:moveTo>
                      <a:pt x="778" y="1011"/>
                    </a:moveTo>
                    <a:cubicBezTo>
                      <a:pt x="758" y="1035"/>
                      <a:pt x="697" y="1042"/>
                      <a:pt x="632" y="1053"/>
                    </a:cubicBezTo>
                    <a:cubicBezTo>
                      <a:pt x="580" y="1061"/>
                      <a:pt x="526" y="1072"/>
                      <a:pt x="488" y="1094"/>
                    </a:cubicBezTo>
                    <a:cubicBezTo>
                      <a:pt x="401" y="1145"/>
                      <a:pt x="116" y="1318"/>
                      <a:pt x="33" y="1311"/>
                    </a:cubicBezTo>
                    <a:cubicBezTo>
                      <a:pt x="0" y="1307"/>
                      <a:pt x="6" y="1246"/>
                      <a:pt x="26" y="1164"/>
                    </a:cubicBezTo>
                    <a:cubicBezTo>
                      <a:pt x="57" y="1034"/>
                      <a:pt x="121" y="855"/>
                      <a:pt x="121" y="776"/>
                    </a:cubicBezTo>
                    <a:cubicBezTo>
                      <a:pt x="121" y="734"/>
                      <a:pt x="135" y="633"/>
                      <a:pt x="154" y="517"/>
                    </a:cubicBezTo>
                    <a:cubicBezTo>
                      <a:pt x="156" y="508"/>
                      <a:pt x="158" y="499"/>
                      <a:pt x="159" y="489"/>
                    </a:cubicBezTo>
                    <a:cubicBezTo>
                      <a:pt x="197" y="265"/>
                      <a:pt x="249" y="0"/>
                      <a:pt x="249" y="0"/>
                    </a:cubicBezTo>
                    <a:cubicBezTo>
                      <a:pt x="249" y="0"/>
                      <a:pt x="306" y="127"/>
                      <a:pt x="419" y="127"/>
                    </a:cubicBezTo>
                    <a:cubicBezTo>
                      <a:pt x="532" y="127"/>
                      <a:pt x="506" y="30"/>
                      <a:pt x="506" y="30"/>
                    </a:cubicBezTo>
                    <a:cubicBezTo>
                      <a:pt x="506" y="30"/>
                      <a:pt x="609" y="42"/>
                      <a:pt x="633" y="68"/>
                    </a:cubicBezTo>
                    <a:cubicBezTo>
                      <a:pt x="658" y="95"/>
                      <a:pt x="719" y="208"/>
                      <a:pt x="731" y="239"/>
                    </a:cubicBezTo>
                    <a:cubicBezTo>
                      <a:pt x="731" y="239"/>
                      <a:pt x="734" y="278"/>
                      <a:pt x="637" y="297"/>
                    </a:cubicBezTo>
                    <a:cubicBezTo>
                      <a:pt x="637" y="297"/>
                      <a:pt x="660" y="404"/>
                      <a:pt x="663" y="475"/>
                    </a:cubicBezTo>
                    <a:cubicBezTo>
                      <a:pt x="665" y="527"/>
                      <a:pt x="627" y="692"/>
                      <a:pt x="616" y="794"/>
                    </a:cubicBezTo>
                    <a:cubicBezTo>
                      <a:pt x="613" y="830"/>
                      <a:pt x="612" y="859"/>
                      <a:pt x="618" y="871"/>
                    </a:cubicBezTo>
                    <a:cubicBezTo>
                      <a:pt x="625" y="888"/>
                      <a:pt x="650" y="904"/>
                      <a:pt x="677" y="921"/>
                    </a:cubicBezTo>
                    <a:cubicBezTo>
                      <a:pt x="732" y="953"/>
                      <a:pt x="801" y="983"/>
                      <a:pt x="778" y="1011"/>
                    </a:cubicBezTo>
                    <a:close/>
                  </a:path>
                </a:pathLst>
              </a:custGeom>
              <a:solidFill>
                <a:srgbClr val="0B07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任意多边形: 形状 95"/>
              <p:cNvSpPr/>
              <p:nvPr/>
            </p:nvSpPr>
            <p:spPr bwMode="auto">
              <a:xfrm>
                <a:off x="8190800" y="4232025"/>
                <a:ext cx="590992" cy="716805"/>
              </a:xfrm>
              <a:custGeom>
                <a:avLst/>
                <a:gdLst>
                  <a:gd name="T0" fmla="*/ 677 w 740"/>
                  <a:gd name="T1" fmla="*/ 500 h 897"/>
                  <a:gd name="T2" fmla="*/ 470 w 740"/>
                  <a:gd name="T3" fmla="*/ 661 h 897"/>
                  <a:gd name="T4" fmla="*/ 33 w 740"/>
                  <a:gd name="T5" fmla="*/ 890 h 897"/>
                  <a:gd name="T6" fmla="*/ 26 w 740"/>
                  <a:gd name="T7" fmla="*/ 743 h 897"/>
                  <a:gd name="T8" fmla="*/ 121 w 740"/>
                  <a:gd name="T9" fmla="*/ 355 h 897"/>
                  <a:gd name="T10" fmla="*/ 154 w 740"/>
                  <a:gd name="T11" fmla="*/ 96 h 897"/>
                  <a:gd name="T12" fmla="*/ 255 w 740"/>
                  <a:gd name="T13" fmla="*/ 0 h 897"/>
                  <a:gd name="T14" fmla="*/ 465 w 740"/>
                  <a:gd name="T15" fmla="*/ 324 h 897"/>
                  <a:gd name="T16" fmla="*/ 616 w 740"/>
                  <a:gd name="T17" fmla="*/ 373 h 897"/>
                  <a:gd name="T18" fmla="*/ 618 w 740"/>
                  <a:gd name="T19" fmla="*/ 450 h 897"/>
                  <a:gd name="T20" fmla="*/ 677 w 740"/>
                  <a:gd name="T21" fmla="*/ 500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0" h="897">
                    <a:moveTo>
                      <a:pt x="677" y="500"/>
                    </a:moveTo>
                    <a:cubicBezTo>
                      <a:pt x="740" y="606"/>
                      <a:pt x="508" y="638"/>
                      <a:pt x="470" y="661"/>
                    </a:cubicBezTo>
                    <a:cubicBezTo>
                      <a:pt x="383" y="712"/>
                      <a:pt x="116" y="897"/>
                      <a:pt x="33" y="890"/>
                    </a:cubicBezTo>
                    <a:cubicBezTo>
                      <a:pt x="0" y="886"/>
                      <a:pt x="6" y="825"/>
                      <a:pt x="26" y="743"/>
                    </a:cubicBezTo>
                    <a:cubicBezTo>
                      <a:pt x="57" y="613"/>
                      <a:pt x="121" y="434"/>
                      <a:pt x="121" y="355"/>
                    </a:cubicBezTo>
                    <a:cubicBezTo>
                      <a:pt x="121" y="313"/>
                      <a:pt x="135" y="212"/>
                      <a:pt x="154" y="96"/>
                    </a:cubicBezTo>
                    <a:cubicBezTo>
                      <a:pt x="255" y="0"/>
                      <a:pt x="255" y="0"/>
                      <a:pt x="255" y="0"/>
                    </a:cubicBezTo>
                    <a:cubicBezTo>
                      <a:pt x="255" y="0"/>
                      <a:pt x="363" y="278"/>
                      <a:pt x="465" y="324"/>
                    </a:cubicBezTo>
                    <a:cubicBezTo>
                      <a:pt x="519" y="348"/>
                      <a:pt x="575" y="363"/>
                      <a:pt x="616" y="373"/>
                    </a:cubicBezTo>
                    <a:cubicBezTo>
                      <a:pt x="613" y="409"/>
                      <a:pt x="612" y="438"/>
                      <a:pt x="618" y="450"/>
                    </a:cubicBezTo>
                    <a:cubicBezTo>
                      <a:pt x="625" y="467"/>
                      <a:pt x="650" y="483"/>
                      <a:pt x="677" y="500"/>
                    </a:cubicBezTo>
                    <a:close/>
                  </a:path>
                </a:pathLst>
              </a:custGeom>
              <a:solidFill>
                <a:srgbClr val="0606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任意多边形: 形状 96"/>
              <p:cNvSpPr/>
              <p:nvPr/>
            </p:nvSpPr>
            <p:spPr bwMode="auto">
              <a:xfrm>
                <a:off x="8162656" y="3920802"/>
                <a:ext cx="635688" cy="783023"/>
              </a:xfrm>
              <a:custGeom>
                <a:avLst/>
                <a:gdLst>
                  <a:gd name="T0" fmla="*/ 252 w 796"/>
                  <a:gd name="T1" fmla="*/ 52 h 982"/>
                  <a:gd name="T2" fmla="*/ 83 w 796"/>
                  <a:gd name="T3" fmla="*/ 99 h 982"/>
                  <a:gd name="T4" fmla="*/ 265 w 796"/>
                  <a:gd name="T5" fmla="*/ 942 h 982"/>
                  <a:gd name="T6" fmla="*/ 796 w 796"/>
                  <a:gd name="T7" fmla="*/ 936 h 982"/>
                  <a:gd name="T8" fmla="*/ 789 w 796"/>
                  <a:gd name="T9" fmla="*/ 874 h 982"/>
                  <a:gd name="T10" fmla="*/ 351 w 796"/>
                  <a:gd name="T11" fmla="*/ 771 h 982"/>
                  <a:gd name="T12" fmla="*/ 252 w 796"/>
                  <a:gd name="T13" fmla="*/ 52 h 982"/>
                </a:gdLst>
                <a:ahLst/>
                <a:cxnLst>
                  <a:cxn ang="0">
                    <a:pos x="T0" y="T1"/>
                  </a:cxn>
                  <a:cxn ang="0">
                    <a:pos x="T2" y="T3"/>
                  </a:cxn>
                  <a:cxn ang="0">
                    <a:pos x="T4" y="T5"/>
                  </a:cxn>
                  <a:cxn ang="0">
                    <a:pos x="T6" y="T7"/>
                  </a:cxn>
                  <a:cxn ang="0">
                    <a:pos x="T8" y="T9"/>
                  </a:cxn>
                  <a:cxn ang="0">
                    <a:pos x="T10" y="T11"/>
                  </a:cxn>
                  <a:cxn ang="0">
                    <a:pos x="T12" y="T13"/>
                  </a:cxn>
                </a:cxnLst>
                <a:rect l="0" t="0" r="r" b="b"/>
                <a:pathLst>
                  <a:path w="796" h="982">
                    <a:moveTo>
                      <a:pt x="252" y="52"/>
                    </a:moveTo>
                    <a:cubicBezTo>
                      <a:pt x="252" y="52"/>
                      <a:pt x="166" y="0"/>
                      <a:pt x="83" y="99"/>
                    </a:cubicBezTo>
                    <a:cubicBezTo>
                      <a:pt x="0" y="198"/>
                      <a:pt x="142" y="906"/>
                      <a:pt x="265" y="942"/>
                    </a:cubicBezTo>
                    <a:cubicBezTo>
                      <a:pt x="401" y="982"/>
                      <a:pt x="796" y="936"/>
                      <a:pt x="796" y="936"/>
                    </a:cubicBezTo>
                    <a:cubicBezTo>
                      <a:pt x="789" y="874"/>
                      <a:pt x="789" y="874"/>
                      <a:pt x="789" y="874"/>
                    </a:cubicBezTo>
                    <a:cubicBezTo>
                      <a:pt x="789" y="874"/>
                      <a:pt x="368" y="793"/>
                      <a:pt x="351" y="771"/>
                    </a:cubicBezTo>
                    <a:cubicBezTo>
                      <a:pt x="333" y="748"/>
                      <a:pt x="295" y="64"/>
                      <a:pt x="252" y="52"/>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任意多边形: 形状 97"/>
              <p:cNvSpPr/>
              <p:nvPr/>
            </p:nvSpPr>
            <p:spPr bwMode="auto">
              <a:xfrm>
                <a:off x="8154380" y="3895971"/>
                <a:ext cx="273148" cy="331087"/>
              </a:xfrm>
              <a:custGeom>
                <a:avLst/>
                <a:gdLst>
                  <a:gd name="T0" fmla="*/ 294 w 342"/>
                  <a:gd name="T1" fmla="*/ 0 h 415"/>
                  <a:gd name="T2" fmla="*/ 66 w 342"/>
                  <a:gd name="T3" fmla="*/ 74 h 415"/>
                  <a:gd name="T4" fmla="*/ 0 w 342"/>
                  <a:gd name="T5" fmla="*/ 289 h 415"/>
                  <a:gd name="T6" fmla="*/ 342 w 342"/>
                  <a:gd name="T7" fmla="*/ 366 h 415"/>
                  <a:gd name="T8" fmla="*/ 294 w 342"/>
                  <a:gd name="T9" fmla="*/ 0 h 415"/>
                </a:gdLst>
                <a:ahLst/>
                <a:cxnLst>
                  <a:cxn ang="0">
                    <a:pos x="T0" y="T1"/>
                  </a:cxn>
                  <a:cxn ang="0">
                    <a:pos x="T2" y="T3"/>
                  </a:cxn>
                  <a:cxn ang="0">
                    <a:pos x="T4" y="T5"/>
                  </a:cxn>
                  <a:cxn ang="0">
                    <a:pos x="T6" y="T7"/>
                  </a:cxn>
                  <a:cxn ang="0">
                    <a:pos x="T8" y="T9"/>
                  </a:cxn>
                </a:cxnLst>
                <a:rect l="0" t="0" r="r" b="b"/>
                <a:pathLst>
                  <a:path w="342" h="415">
                    <a:moveTo>
                      <a:pt x="294" y="0"/>
                    </a:moveTo>
                    <a:cubicBezTo>
                      <a:pt x="294" y="0"/>
                      <a:pt x="117" y="16"/>
                      <a:pt x="66" y="74"/>
                    </a:cubicBezTo>
                    <a:cubicBezTo>
                      <a:pt x="15" y="132"/>
                      <a:pt x="0" y="289"/>
                      <a:pt x="0" y="289"/>
                    </a:cubicBezTo>
                    <a:cubicBezTo>
                      <a:pt x="0" y="289"/>
                      <a:pt x="155" y="415"/>
                      <a:pt x="342" y="366"/>
                    </a:cubicBezTo>
                    <a:lnTo>
                      <a:pt x="294" y="0"/>
                    </a:lnTo>
                    <a:close/>
                  </a:path>
                </a:pathLst>
              </a:custGeom>
              <a:solidFill>
                <a:srgbClr val="0B07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矩形 98"/>
              <p:cNvSpPr/>
              <p:nvPr/>
            </p:nvSpPr>
            <p:spPr bwMode="auto">
              <a:xfrm>
                <a:off x="8833110" y="4693892"/>
                <a:ext cx="185409" cy="21522"/>
              </a:xfrm>
              <a:prstGeom prst="rect">
                <a:avLst/>
              </a:prstGeom>
              <a:solidFill>
                <a:srgbClr val="9E33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 name="任意多边形: 形状 99"/>
              <p:cNvSpPr/>
              <p:nvPr/>
            </p:nvSpPr>
            <p:spPr bwMode="auto">
              <a:xfrm>
                <a:off x="8978788" y="4438954"/>
                <a:ext cx="546295" cy="273148"/>
              </a:xfrm>
              <a:custGeom>
                <a:avLst/>
                <a:gdLst>
                  <a:gd name="T0" fmla="*/ 0 w 686"/>
                  <a:gd name="T1" fmla="*/ 342 h 342"/>
                  <a:gd name="T2" fmla="*/ 214 w 686"/>
                  <a:gd name="T3" fmla="*/ 0 h 342"/>
                  <a:gd name="T4" fmla="*/ 686 w 686"/>
                  <a:gd name="T5" fmla="*/ 0 h 342"/>
                  <a:gd name="T6" fmla="*/ 449 w 686"/>
                  <a:gd name="T7" fmla="*/ 333 h 342"/>
                  <a:gd name="T8" fmla="*/ 0 w 686"/>
                  <a:gd name="T9" fmla="*/ 342 h 342"/>
                </a:gdLst>
                <a:ahLst/>
                <a:cxnLst>
                  <a:cxn ang="0">
                    <a:pos x="T0" y="T1"/>
                  </a:cxn>
                  <a:cxn ang="0">
                    <a:pos x="T2" y="T3"/>
                  </a:cxn>
                  <a:cxn ang="0">
                    <a:pos x="T4" y="T5"/>
                  </a:cxn>
                  <a:cxn ang="0">
                    <a:pos x="T6" y="T7"/>
                  </a:cxn>
                  <a:cxn ang="0">
                    <a:pos x="T8" y="T9"/>
                  </a:cxn>
                </a:cxnLst>
                <a:rect l="0" t="0" r="r" b="b"/>
                <a:pathLst>
                  <a:path w="686" h="342">
                    <a:moveTo>
                      <a:pt x="0" y="342"/>
                    </a:moveTo>
                    <a:cubicBezTo>
                      <a:pt x="2" y="333"/>
                      <a:pt x="214" y="0"/>
                      <a:pt x="214" y="0"/>
                    </a:cubicBezTo>
                    <a:cubicBezTo>
                      <a:pt x="686" y="0"/>
                      <a:pt x="686" y="0"/>
                      <a:pt x="686" y="0"/>
                    </a:cubicBezTo>
                    <a:cubicBezTo>
                      <a:pt x="449" y="333"/>
                      <a:pt x="449" y="333"/>
                      <a:pt x="449" y="333"/>
                    </a:cubicBezTo>
                    <a:lnTo>
                      <a:pt x="0" y="342"/>
                    </a:lnTo>
                    <a:close/>
                  </a:path>
                </a:pathLst>
              </a:custGeom>
              <a:solidFill>
                <a:srgbClr val="9E33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任意多边形: 形状 100"/>
              <p:cNvSpPr/>
              <p:nvPr/>
            </p:nvSpPr>
            <p:spPr bwMode="auto">
              <a:xfrm>
                <a:off x="8993687" y="4438954"/>
                <a:ext cx="531396" cy="276459"/>
              </a:xfrm>
              <a:custGeom>
                <a:avLst/>
                <a:gdLst>
                  <a:gd name="T0" fmla="*/ 0 w 666"/>
                  <a:gd name="T1" fmla="*/ 346 h 346"/>
                  <a:gd name="T2" fmla="*/ 215 w 666"/>
                  <a:gd name="T3" fmla="*/ 0 h 346"/>
                  <a:gd name="T4" fmla="*/ 666 w 666"/>
                  <a:gd name="T5" fmla="*/ 0 h 346"/>
                  <a:gd name="T6" fmla="*/ 441 w 666"/>
                  <a:gd name="T7" fmla="*/ 346 h 346"/>
                  <a:gd name="T8" fmla="*/ 0 w 666"/>
                  <a:gd name="T9" fmla="*/ 346 h 346"/>
                </a:gdLst>
                <a:ahLst/>
                <a:cxnLst>
                  <a:cxn ang="0">
                    <a:pos x="T0" y="T1"/>
                  </a:cxn>
                  <a:cxn ang="0">
                    <a:pos x="T2" y="T3"/>
                  </a:cxn>
                  <a:cxn ang="0">
                    <a:pos x="T4" y="T5"/>
                  </a:cxn>
                  <a:cxn ang="0">
                    <a:pos x="T6" y="T7"/>
                  </a:cxn>
                  <a:cxn ang="0">
                    <a:pos x="T8" y="T9"/>
                  </a:cxn>
                </a:cxnLst>
                <a:rect l="0" t="0" r="r" b="b"/>
                <a:pathLst>
                  <a:path w="666" h="346">
                    <a:moveTo>
                      <a:pt x="0" y="346"/>
                    </a:moveTo>
                    <a:cubicBezTo>
                      <a:pt x="2" y="337"/>
                      <a:pt x="215" y="0"/>
                      <a:pt x="215" y="0"/>
                    </a:cubicBezTo>
                    <a:cubicBezTo>
                      <a:pt x="666" y="0"/>
                      <a:pt x="666" y="0"/>
                      <a:pt x="666" y="0"/>
                    </a:cubicBezTo>
                    <a:cubicBezTo>
                      <a:pt x="441" y="346"/>
                      <a:pt x="441" y="346"/>
                      <a:pt x="441" y="346"/>
                    </a:cubicBezTo>
                    <a:lnTo>
                      <a:pt x="0" y="346"/>
                    </a:lnTo>
                    <a:close/>
                  </a:path>
                </a:pathLst>
              </a:custGeom>
              <a:solidFill>
                <a:srgbClr val="A8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任意多边形: 形状 101"/>
              <p:cNvSpPr/>
              <p:nvPr/>
            </p:nvSpPr>
            <p:spPr bwMode="auto">
              <a:xfrm>
                <a:off x="9268489" y="4559802"/>
                <a:ext cx="46352" cy="38076"/>
              </a:xfrm>
              <a:custGeom>
                <a:avLst/>
                <a:gdLst>
                  <a:gd name="T0" fmla="*/ 54 w 58"/>
                  <a:gd name="T1" fmla="*/ 24 h 49"/>
                  <a:gd name="T2" fmla="*/ 21 w 58"/>
                  <a:gd name="T3" fmla="*/ 49 h 49"/>
                  <a:gd name="T4" fmla="*/ 5 w 58"/>
                  <a:gd name="T5" fmla="*/ 24 h 49"/>
                  <a:gd name="T6" fmla="*/ 38 w 58"/>
                  <a:gd name="T7" fmla="*/ 0 h 49"/>
                  <a:gd name="T8" fmla="*/ 54 w 58"/>
                  <a:gd name="T9" fmla="*/ 24 h 49"/>
                </a:gdLst>
                <a:ahLst/>
                <a:cxnLst>
                  <a:cxn ang="0">
                    <a:pos x="T0" y="T1"/>
                  </a:cxn>
                  <a:cxn ang="0">
                    <a:pos x="T2" y="T3"/>
                  </a:cxn>
                  <a:cxn ang="0">
                    <a:pos x="T4" y="T5"/>
                  </a:cxn>
                  <a:cxn ang="0">
                    <a:pos x="T6" y="T7"/>
                  </a:cxn>
                  <a:cxn ang="0">
                    <a:pos x="T8" y="T9"/>
                  </a:cxn>
                </a:cxnLst>
                <a:rect l="0" t="0" r="r" b="b"/>
                <a:pathLst>
                  <a:path w="58" h="49">
                    <a:moveTo>
                      <a:pt x="54" y="24"/>
                    </a:moveTo>
                    <a:cubicBezTo>
                      <a:pt x="49" y="38"/>
                      <a:pt x="34" y="49"/>
                      <a:pt x="21" y="49"/>
                    </a:cubicBezTo>
                    <a:cubicBezTo>
                      <a:pt x="7" y="49"/>
                      <a:pt x="0" y="38"/>
                      <a:pt x="5" y="24"/>
                    </a:cubicBezTo>
                    <a:cubicBezTo>
                      <a:pt x="9" y="11"/>
                      <a:pt x="24" y="0"/>
                      <a:pt x="38" y="0"/>
                    </a:cubicBezTo>
                    <a:cubicBezTo>
                      <a:pt x="51" y="0"/>
                      <a:pt x="58" y="11"/>
                      <a:pt x="54" y="24"/>
                    </a:cubicBezTo>
                    <a:close/>
                  </a:path>
                </a:pathLst>
              </a:custGeom>
              <a:solidFill>
                <a:srgbClr val="9E33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任意多边形: 形状 102"/>
              <p:cNvSpPr/>
              <p:nvPr/>
            </p:nvSpPr>
            <p:spPr bwMode="auto">
              <a:xfrm>
                <a:off x="8765236" y="4594565"/>
                <a:ext cx="201963" cy="105948"/>
              </a:xfrm>
              <a:custGeom>
                <a:avLst/>
                <a:gdLst>
                  <a:gd name="T0" fmla="*/ 0 w 254"/>
                  <a:gd name="T1" fmla="*/ 26 h 132"/>
                  <a:gd name="T2" fmla="*/ 153 w 254"/>
                  <a:gd name="T3" fmla="*/ 6 h 132"/>
                  <a:gd name="T4" fmla="*/ 246 w 254"/>
                  <a:gd name="T5" fmla="*/ 106 h 132"/>
                  <a:gd name="T6" fmla="*/ 162 w 254"/>
                  <a:gd name="T7" fmla="*/ 119 h 132"/>
                  <a:gd name="T8" fmla="*/ 20 w 254"/>
                  <a:gd name="T9" fmla="*/ 79 h 132"/>
                  <a:gd name="T10" fmla="*/ 0 w 254"/>
                  <a:gd name="T11" fmla="*/ 26 h 132"/>
                </a:gdLst>
                <a:ahLst/>
                <a:cxnLst>
                  <a:cxn ang="0">
                    <a:pos x="T0" y="T1"/>
                  </a:cxn>
                  <a:cxn ang="0">
                    <a:pos x="T2" y="T3"/>
                  </a:cxn>
                  <a:cxn ang="0">
                    <a:pos x="T4" y="T5"/>
                  </a:cxn>
                  <a:cxn ang="0">
                    <a:pos x="T6" y="T7"/>
                  </a:cxn>
                  <a:cxn ang="0">
                    <a:pos x="T8" y="T9"/>
                  </a:cxn>
                  <a:cxn ang="0">
                    <a:pos x="T10" y="T11"/>
                  </a:cxn>
                </a:cxnLst>
                <a:rect l="0" t="0" r="r" b="b"/>
                <a:pathLst>
                  <a:path w="254" h="132">
                    <a:moveTo>
                      <a:pt x="0" y="26"/>
                    </a:moveTo>
                    <a:cubicBezTo>
                      <a:pt x="0" y="26"/>
                      <a:pt x="137" y="0"/>
                      <a:pt x="153" y="6"/>
                    </a:cubicBezTo>
                    <a:cubicBezTo>
                      <a:pt x="168" y="13"/>
                      <a:pt x="254" y="90"/>
                      <a:pt x="246" y="106"/>
                    </a:cubicBezTo>
                    <a:cubicBezTo>
                      <a:pt x="237" y="121"/>
                      <a:pt x="201" y="132"/>
                      <a:pt x="162" y="119"/>
                    </a:cubicBezTo>
                    <a:cubicBezTo>
                      <a:pt x="122" y="106"/>
                      <a:pt x="36" y="99"/>
                      <a:pt x="20" y="79"/>
                    </a:cubicBezTo>
                    <a:cubicBezTo>
                      <a:pt x="5" y="59"/>
                      <a:pt x="0" y="26"/>
                      <a:pt x="0" y="26"/>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任意多边形: 形状 103"/>
              <p:cNvSpPr/>
              <p:nvPr/>
            </p:nvSpPr>
            <p:spPr bwMode="auto">
              <a:xfrm>
                <a:off x="8046776" y="4564768"/>
                <a:ext cx="943600" cy="1536247"/>
              </a:xfrm>
              <a:custGeom>
                <a:avLst/>
                <a:gdLst>
                  <a:gd name="T0" fmla="*/ 1173 w 1183"/>
                  <a:gd name="T1" fmla="*/ 1451 h 1923"/>
                  <a:gd name="T2" fmla="*/ 567 w 1183"/>
                  <a:gd name="T3" fmla="*/ 1923 h 1923"/>
                  <a:gd name="T4" fmla="*/ 0 w 1183"/>
                  <a:gd name="T5" fmla="*/ 1923 h 1923"/>
                  <a:gd name="T6" fmla="*/ 45 w 1183"/>
                  <a:gd name="T7" fmla="*/ 189 h 1923"/>
                  <a:gd name="T8" fmla="*/ 722 w 1183"/>
                  <a:gd name="T9" fmla="*/ 180 h 1923"/>
                  <a:gd name="T10" fmla="*/ 1181 w 1183"/>
                  <a:gd name="T11" fmla="*/ 1329 h 1923"/>
                  <a:gd name="T12" fmla="*/ 1173 w 1183"/>
                  <a:gd name="T13" fmla="*/ 1451 h 1923"/>
                </a:gdLst>
                <a:ahLst/>
                <a:cxnLst>
                  <a:cxn ang="0">
                    <a:pos x="T0" y="T1"/>
                  </a:cxn>
                  <a:cxn ang="0">
                    <a:pos x="T2" y="T3"/>
                  </a:cxn>
                  <a:cxn ang="0">
                    <a:pos x="T4" y="T5"/>
                  </a:cxn>
                  <a:cxn ang="0">
                    <a:pos x="T6" y="T7"/>
                  </a:cxn>
                  <a:cxn ang="0">
                    <a:pos x="T8" y="T9"/>
                  </a:cxn>
                  <a:cxn ang="0">
                    <a:pos x="T10" y="T11"/>
                  </a:cxn>
                  <a:cxn ang="0">
                    <a:pos x="T12" y="T13"/>
                  </a:cxn>
                </a:cxnLst>
                <a:rect l="0" t="0" r="r" b="b"/>
                <a:pathLst>
                  <a:path w="1183" h="1923">
                    <a:moveTo>
                      <a:pt x="1173" y="1451"/>
                    </a:moveTo>
                    <a:cubicBezTo>
                      <a:pt x="1123" y="1740"/>
                      <a:pt x="849" y="1923"/>
                      <a:pt x="567" y="1923"/>
                    </a:cubicBezTo>
                    <a:cubicBezTo>
                      <a:pt x="0" y="1923"/>
                      <a:pt x="0" y="1923"/>
                      <a:pt x="0" y="1923"/>
                    </a:cubicBezTo>
                    <a:cubicBezTo>
                      <a:pt x="45" y="189"/>
                      <a:pt x="45" y="189"/>
                      <a:pt x="45" y="189"/>
                    </a:cubicBezTo>
                    <a:cubicBezTo>
                      <a:pt x="45" y="189"/>
                      <a:pt x="586" y="0"/>
                      <a:pt x="722" y="180"/>
                    </a:cubicBezTo>
                    <a:cubicBezTo>
                      <a:pt x="841" y="337"/>
                      <a:pt x="1164" y="960"/>
                      <a:pt x="1181" y="1329"/>
                    </a:cubicBezTo>
                    <a:cubicBezTo>
                      <a:pt x="1183" y="1371"/>
                      <a:pt x="1180" y="1412"/>
                      <a:pt x="1173" y="1451"/>
                    </a:cubicBezTo>
                    <a:close/>
                  </a:path>
                </a:pathLst>
              </a:custGeom>
              <a:solidFill>
                <a:srgbClr val="DDE8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任意多边形: 形状 104"/>
              <p:cNvSpPr/>
              <p:nvPr/>
            </p:nvSpPr>
            <p:spPr bwMode="auto">
              <a:xfrm>
                <a:off x="8137825" y="5667290"/>
                <a:ext cx="845929" cy="433725"/>
              </a:xfrm>
              <a:custGeom>
                <a:avLst/>
                <a:gdLst>
                  <a:gd name="T0" fmla="*/ 1059 w 1059"/>
                  <a:gd name="T1" fmla="*/ 70 h 542"/>
                  <a:gd name="T2" fmla="*/ 453 w 1059"/>
                  <a:gd name="T3" fmla="*/ 542 h 542"/>
                  <a:gd name="T4" fmla="*/ 0 w 1059"/>
                  <a:gd name="T5" fmla="*/ 542 h 542"/>
                  <a:gd name="T6" fmla="*/ 1059 w 1059"/>
                  <a:gd name="T7" fmla="*/ 70 h 542"/>
                </a:gdLst>
                <a:ahLst/>
                <a:cxnLst>
                  <a:cxn ang="0">
                    <a:pos x="T0" y="T1"/>
                  </a:cxn>
                  <a:cxn ang="0">
                    <a:pos x="T2" y="T3"/>
                  </a:cxn>
                  <a:cxn ang="0">
                    <a:pos x="T4" y="T5"/>
                  </a:cxn>
                  <a:cxn ang="0">
                    <a:pos x="T6" y="T7"/>
                  </a:cxn>
                </a:cxnLst>
                <a:rect l="0" t="0" r="r" b="b"/>
                <a:pathLst>
                  <a:path w="1059" h="542">
                    <a:moveTo>
                      <a:pt x="1059" y="70"/>
                    </a:moveTo>
                    <a:cubicBezTo>
                      <a:pt x="1009" y="359"/>
                      <a:pt x="735" y="542"/>
                      <a:pt x="453" y="542"/>
                    </a:cubicBezTo>
                    <a:cubicBezTo>
                      <a:pt x="0" y="542"/>
                      <a:pt x="0" y="542"/>
                      <a:pt x="0" y="542"/>
                    </a:cubicBezTo>
                    <a:cubicBezTo>
                      <a:pt x="212" y="398"/>
                      <a:pt x="498" y="0"/>
                      <a:pt x="1059" y="70"/>
                    </a:cubicBezTo>
                    <a:close/>
                  </a:path>
                </a:pathLst>
              </a:custGeom>
              <a:solidFill>
                <a:srgbClr val="BED2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任意多边形: 形状 105"/>
              <p:cNvSpPr/>
              <p:nvPr/>
            </p:nvSpPr>
            <p:spPr bwMode="auto">
              <a:xfrm>
                <a:off x="6917766" y="3790023"/>
                <a:ext cx="1825949" cy="2312648"/>
              </a:xfrm>
              <a:custGeom>
                <a:avLst/>
                <a:gdLst>
                  <a:gd name="T0" fmla="*/ 1709 w 2289"/>
                  <a:gd name="T1" fmla="*/ 2891 h 2896"/>
                  <a:gd name="T2" fmla="*/ 1696 w 2289"/>
                  <a:gd name="T3" fmla="*/ 2892 h 2896"/>
                  <a:gd name="T4" fmla="*/ 1669 w 2289"/>
                  <a:gd name="T5" fmla="*/ 2893 h 2896"/>
                  <a:gd name="T6" fmla="*/ 1660 w 2289"/>
                  <a:gd name="T7" fmla="*/ 2893 h 2896"/>
                  <a:gd name="T8" fmla="*/ 1093 w 2289"/>
                  <a:gd name="T9" fmla="*/ 2893 h 2896"/>
                  <a:gd name="T10" fmla="*/ 1093 w 2289"/>
                  <a:gd name="T11" fmla="*/ 2893 h 2896"/>
                  <a:gd name="T12" fmla="*/ 1060 w 2289"/>
                  <a:gd name="T13" fmla="*/ 2893 h 2896"/>
                  <a:gd name="T14" fmla="*/ 884 w 2289"/>
                  <a:gd name="T15" fmla="*/ 2895 h 2896"/>
                  <a:gd name="T16" fmla="*/ 856 w 2289"/>
                  <a:gd name="T17" fmla="*/ 2895 h 2896"/>
                  <a:gd name="T18" fmla="*/ 846 w 2289"/>
                  <a:gd name="T19" fmla="*/ 2895 h 2896"/>
                  <a:gd name="T20" fmla="*/ 706 w 2289"/>
                  <a:gd name="T21" fmla="*/ 2896 h 2896"/>
                  <a:gd name="T22" fmla="*/ 565 w 2289"/>
                  <a:gd name="T23" fmla="*/ 2885 h 2896"/>
                  <a:gd name="T24" fmla="*/ 409 w 2289"/>
                  <a:gd name="T25" fmla="*/ 2840 h 2896"/>
                  <a:gd name="T26" fmla="*/ 359 w 2289"/>
                  <a:gd name="T27" fmla="*/ 2815 h 2896"/>
                  <a:gd name="T28" fmla="*/ 298 w 2289"/>
                  <a:gd name="T29" fmla="*/ 2773 h 2896"/>
                  <a:gd name="T30" fmla="*/ 167 w 2289"/>
                  <a:gd name="T31" fmla="*/ 2619 h 2896"/>
                  <a:gd name="T32" fmla="*/ 99 w 2289"/>
                  <a:gd name="T33" fmla="*/ 2471 h 2896"/>
                  <a:gd name="T34" fmla="*/ 39 w 2289"/>
                  <a:gd name="T35" fmla="*/ 2234 h 2896"/>
                  <a:gd name="T36" fmla="*/ 1 w 2289"/>
                  <a:gd name="T37" fmla="*/ 1786 h 2896"/>
                  <a:gd name="T38" fmla="*/ 1 w 2289"/>
                  <a:gd name="T39" fmla="*/ 1567 h 2896"/>
                  <a:gd name="T40" fmla="*/ 17 w 2289"/>
                  <a:gd name="T41" fmla="*/ 1169 h 2896"/>
                  <a:gd name="T42" fmla="*/ 74 w 2289"/>
                  <a:gd name="T43" fmla="*/ 502 h 2896"/>
                  <a:gd name="T44" fmla="*/ 162 w 2289"/>
                  <a:gd name="T45" fmla="*/ 87 h 2896"/>
                  <a:gd name="T46" fmla="*/ 420 w 2289"/>
                  <a:gd name="T47" fmla="*/ 6 h 2896"/>
                  <a:gd name="T48" fmla="*/ 420 w 2289"/>
                  <a:gd name="T49" fmla="*/ 6 h 2896"/>
                  <a:gd name="T50" fmla="*/ 508 w 2289"/>
                  <a:gd name="T51" fmla="*/ 0 h 2896"/>
                  <a:gd name="T52" fmla="*/ 731 w 2289"/>
                  <a:gd name="T53" fmla="*/ 180 h 2896"/>
                  <a:gd name="T54" fmla="*/ 1036 w 2289"/>
                  <a:gd name="T55" fmla="*/ 1199 h 2896"/>
                  <a:gd name="T56" fmla="*/ 1038 w 2289"/>
                  <a:gd name="T57" fmla="*/ 1205 h 2896"/>
                  <a:gd name="T58" fmla="*/ 1059 w 2289"/>
                  <a:gd name="T59" fmla="*/ 1276 h 2896"/>
                  <a:gd name="T60" fmla="*/ 1063 w 2289"/>
                  <a:gd name="T61" fmla="*/ 1286 h 2896"/>
                  <a:gd name="T62" fmla="*/ 1084 w 2289"/>
                  <a:gd name="T63" fmla="*/ 1277 h 2896"/>
                  <a:gd name="T64" fmla="*/ 1085 w 2289"/>
                  <a:gd name="T65" fmla="*/ 1276 h 2896"/>
                  <a:gd name="T66" fmla="*/ 1183 w 2289"/>
                  <a:gd name="T67" fmla="*/ 1235 h 2896"/>
                  <a:gd name="T68" fmla="*/ 1183 w 2289"/>
                  <a:gd name="T69" fmla="*/ 1235 h 2896"/>
                  <a:gd name="T70" fmla="*/ 1241 w 2289"/>
                  <a:gd name="T71" fmla="*/ 1212 h 2896"/>
                  <a:gd name="T72" fmla="*/ 1418 w 2289"/>
                  <a:gd name="T73" fmla="*/ 1151 h 2896"/>
                  <a:gd name="T74" fmla="*/ 1500 w 2289"/>
                  <a:gd name="T75" fmla="*/ 1129 h 2896"/>
                  <a:gd name="T76" fmla="*/ 1604 w 2289"/>
                  <a:gd name="T77" fmla="*/ 1107 h 2896"/>
                  <a:gd name="T78" fmla="*/ 1606 w 2289"/>
                  <a:gd name="T79" fmla="*/ 1107 h 2896"/>
                  <a:gd name="T80" fmla="*/ 1618 w 2289"/>
                  <a:gd name="T81" fmla="*/ 1105 h 2896"/>
                  <a:gd name="T82" fmla="*/ 1943 w 2289"/>
                  <a:gd name="T83" fmla="*/ 1191 h 2896"/>
                  <a:gd name="T84" fmla="*/ 2274 w 2289"/>
                  <a:gd name="T85" fmla="*/ 2297 h 2896"/>
                  <a:gd name="T86" fmla="*/ 1709 w 2289"/>
                  <a:gd name="T87" fmla="*/ 2891 h 2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89" h="2896">
                    <a:moveTo>
                      <a:pt x="1709" y="2891"/>
                    </a:moveTo>
                    <a:cubicBezTo>
                      <a:pt x="1705" y="2892"/>
                      <a:pt x="1701" y="2892"/>
                      <a:pt x="1696" y="2892"/>
                    </a:cubicBezTo>
                    <a:cubicBezTo>
                      <a:pt x="1687" y="2893"/>
                      <a:pt x="1678" y="2893"/>
                      <a:pt x="1669" y="2893"/>
                    </a:cubicBezTo>
                    <a:cubicBezTo>
                      <a:pt x="1666" y="2893"/>
                      <a:pt x="1663" y="2893"/>
                      <a:pt x="1660" y="2893"/>
                    </a:cubicBezTo>
                    <a:cubicBezTo>
                      <a:pt x="1093" y="2893"/>
                      <a:pt x="1093" y="2893"/>
                      <a:pt x="1093" y="2893"/>
                    </a:cubicBezTo>
                    <a:cubicBezTo>
                      <a:pt x="1093" y="2893"/>
                      <a:pt x="1093" y="2893"/>
                      <a:pt x="1093" y="2893"/>
                    </a:cubicBezTo>
                    <a:cubicBezTo>
                      <a:pt x="1082" y="2893"/>
                      <a:pt x="1071" y="2893"/>
                      <a:pt x="1060" y="2893"/>
                    </a:cubicBezTo>
                    <a:cubicBezTo>
                      <a:pt x="1002" y="2894"/>
                      <a:pt x="941" y="2895"/>
                      <a:pt x="884" y="2895"/>
                    </a:cubicBezTo>
                    <a:cubicBezTo>
                      <a:pt x="875" y="2895"/>
                      <a:pt x="866" y="2895"/>
                      <a:pt x="856" y="2895"/>
                    </a:cubicBezTo>
                    <a:cubicBezTo>
                      <a:pt x="853" y="2895"/>
                      <a:pt x="850" y="2895"/>
                      <a:pt x="846" y="2895"/>
                    </a:cubicBezTo>
                    <a:cubicBezTo>
                      <a:pt x="790" y="2896"/>
                      <a:pt x="741" y="2896"/>
                      <a:pt x="706" y="2896"/>
                    </a:cubicBezTo>
                    <a:cubicBezTo>
                      <a:pt x="656" y="2895"/>
                      <a:pt x="609" y="2892"/>
                      <a:pt x="565" y="2885"/>
                    </a:cubicBezTo>
                    <a:cubicBezTo>
                      <a:pt x="509" y="2876"/>
                      <a:pt x="457" y="2861"/>
                      <a:pt x="409" y="2840"/>
                    </a:cubicBezTo>
                    <a:cubicBezTo>
                      <a:pt x="392" y="2833"/>
                      <a:pt x="375" y="2824"/>
                      <a:pt x="359" y="2815"/>
                    </a:cubicBezTo>
                    <a:cubicBezTo>
                      <a:pt x="338" y="2803"/>
                      <a:pt x="317" y="2789"/>
                      <a:pt x="298" y="2773"/>
                    </a:cubicBezTo>
                    <a:cubicBezTo>
                      <a:pt x="248" y="2733"/>
                      <a:pt x="204" y="2682"/>
                      <a:pt x="167" y="2619"/>
                    </a:cubicBezTo>
                    <a:cubicBezTo>
                      <a:pt x="141" y="2576"/>
                      <a:pt x="119" y="2527"/>
                      <a:pt x="99" y="2471"/>
                    </a:cubicBezTo>
                    <a:cubicBezTo>
                      <a:pt x="74" y="2402"/>
                      <a:pt x="55" y="2323"/>
                      <a:pt x="39" y="2234"/>
                    </a:cubicBezTo>
                    <a:cubicBezTo>
                      <a:pt x="18" y="2106"/>
                      <a:pt x="5" y="1958"/>
                      <a:pt x="1" y="1786"/>
                    </a:cubicBezTo>
                    <a:cubicBezTo>
                      <a:pt x="0" y="1717"/>
                      <a:pt x="0" y="1644"/>
                      <a:pt x="1" y="1567"/>
                    </a:cubicBezTo>
                    <a:cubicBezTo>
                      <a:pt x="3" y="1444"/>
                      <a:pt x="9" y="1312"/>
                      <a:pt x="17" y="1169"/>
                    </a:cubicBezTo>
                    <a:cubicBezTo>
                      <a:pt x="30" y="968"/>
                      <a:pt x="49" y="746"/>
                      <a:pt x="74" y="502"/>
                    </a:cubicBezTo>
                    <a:cubicBezTo>
                      <a:pt x="97" y="279"/>
                      <a:pt x="124" y="123"/>
                      <a:pt x="162" y="87"/>
                    </a:cubicBezTo>
                    <a:cubicBezTo>
                      <a:pt x="219" y="35"/>
                      <a:pt x="337" y="14"/>
                      <a:pt x="420" y="6"/>
                    </a:cubicBezTo>
                    <a:cubicBezTo>
                      <a:pt x="420" y="6"/>
                      <a:pt x="420" y="6"/>
                      <a:pt x="420" y="6"/>
                    </a:cubicBezTo>
                    <a:cubicBezTo>
                      <a:pt x="471" y="0"/>
                      <a:pt x="508" y="0"/>
                      <a:pt x="508" y="0"/>
                    </a:cubicBezTo>
                    <a:cubicBezTo>
                      <a:pt x="609" y="0"/>
                      <a:pt x="699" y="72"/>
                      <a:pt x="731" y="180"/>
                    </a:cubicBezTo>
                    <a:cubicBezTo>
                      <a:pt x="797" y="398"/>
                      <a:pt x="914" y="790"/>
                      <a:pt x="1036" y="1199"/>
                    </a:cubicBezTo>
                    <a:cubicBezTo>
                      <a:pt x="1037" y="1201"/>
                      <a:pt x="1038" y="1203"/>
                      <a:pt x="1038" y="1205"/>
                    </a:cubicBezTo>
                    <a:cubicBezTo>
                      <a:pt x="1045" y="1228"/>
                      <a:pt x="1052" y="1252"/>
                      <a:pt x="1059" y="1276"/>
                    </a:cubicBezTo>
                    <a:cubicBezTo>
                      <a:pt x="1060" y="1279"/>
                      <a:pt x="1062" y="1283"/>
                      <a:pt x="1063" y="1286"/>
                    </a:cubicBezTo>
                    <a:cubicBezTo>
                      <a:pt x="1070" y="1283"/>
                      <a:pt x="1077" y="1280"/>
                      <a:pt x="1084" y="1277"/>
                    </a:cubicBezTo>
                    <a:cubicBezTo>
                      <a:pt x="1084" y="1277"/>
                      <a:pt x="1085" y="1277"/>
                      <a:pt x="1085" y="1276"/>
                    </a:cubicBezTo>
                    <a:cubicBezTo>
                      <a:pt x="1114" y="1263"/>
                      <a:pt x="1147" y="1249"/>
                      <a:pt x="1183" y="1235"/>
                    </a:cubicBezTo>
                    <a:cubicBezTo>
                      <a:pt x="1183" y="1235"/>
                      <a:pt x="1183" y="1235"/>
                      <a:pt x="1183" y="1235"/>
                    </a:cubicBezTo>
                    <a:cubicBezTo>
                      <a:pt x="1202" y="1227"/>
                      <a:pt x="1221" y="1220"/>
                      <a:pt x="1241" y="1212"/>
                    </a:cubicBezTo>
                    <a:cubicBezTo>
                      <a:pt x="1297" y="1191"/>
                      <a:pt x="1357" y="1169"/>
                      <a:pt x="1418" y="1151"/>
                    </a:cubicBezTo>
                    <a:cubicBezTo>
                      <a:pt x="1446" y="1143"/>
                      <a:pt x="1473" y="1135"/>
                      <a:pt x="1500" y="1129"/>
                    </a:cubicBezTo>
                    <a:cubicBezTo>
                      <a:pt x="1535" y="1120"/>
                      <a:pt x="1570" y="1113"/>
                      <a:pt x="1604" y="1107"/>
                    </a:cubicBezTo>
                    <a:cubicBezTo>
                      <a:pt x="1605" y="1107"/>
                      <a:pt x="1606" y="1107"/>
                      <a:pt x="1606" y="1107"/>
                    </a:cubicBezTo>
                    <a:cubicBezTo>
                      <a:pt x="1610" y="1106"/>
                      <a:pt x="1614" y="1106"/>
                      <a:pt x="1618" y="1105"/>
                    </a:cubicBezTo>
                    <a:cubicBezTo>
                      <a:pt x="1764" y="1084"/>
                      <a:pt x="1890" y="1098"/>
                      <a:pt x="1943" y="1191"/>
                    </a:cubicBezTo>
                    <a:cubicBezTo>
                      <a:pt x="2026" y="1338"/>
                      <a:pt x="2257" y="1928"/>
                      <a:pt x="2274" y="2297"/>
                    </a:cubicBezTo>
                    <a:cubicBezTo>
                      <a:pt x="2289" y="2639"/>
                      <a:pt x="2010" y="2869"/>
                      <a:pt x="1709" y="2891"/>
                    </a:cubicBezTo>
                    <a:close/>
                  </a:path>
                </a:pathLst>
              </a:custGeom>
              <a:solidFill>
                <a:srgbClr val="5076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任意多边形: 形状 106"/>
              <p:cNvSpPr/>
              <p:nvPr/>
            </p:nvSpPr>
            <p:spPr bwMode="auto">
              <a:xfrm>
                <a:off x="7252165" y="3790023"/>
                <a:ext cx="513186" cy="1082656"/>
              </a:xfrm>
              <a:custGeom>
                <a:avLst/>
                <a:gdLst>
                  <a:gd name="T0" fmla="*/ 379 w 643"/>
                  <a:gd name="T1" fmla="*/ 1356 h 1356"/>
                  <a:gd name="T2" fmla="*/ 67 w 643"/>
                  <a:gd name="T3" fmla="*/ 70 h 1356"/>
                  <a:gd name="T4" fmla="*/ 0 w 643"/>
                  <a:gd name="T5" fmla="*/ 6 h 1356"/>
                  <a:gd name="T6" fmla="*/ 88 w 643"/>
                  <a:gd name="T7" fmla="*/ 0 h 1356"/>
                  <a:gd name="T8" fmla="*/ 311 w 643"/>
                  <a:gd name="T9" fmla="*/ 179 h 1356"/>
                  <a:gd name="T10" fmla="*/ 643 w 643"/>
                  <a:gd name="T11" fmla="*/ 1283 h 1356"/>
                  <a:gd name="T12" fmla="*/ 379 w 643"/>
                  <a:gd name="T13" fmla="*/ 1356 h 1356"/>
                </a:gdLst>
                <a:ahLst/>
                <a:cxnLst>
                  <a:cxn ang="0">
                    <a:pos x="T0" y="T1"/>
                  </a:cxn>
                  <a:cxn ang="0">
                    <a:pos x="T2" y="T3"/>
                  </a:cxn>
                  <a:cxn ang="0">
                    <a:pos x="T4" y="T5"/>
                  </a:cxn>
                  <a:cxn ang="0">
                    <a:pos x="T6" y="T7"/>
                  </a:cxn>
                  <a:cxn ang="0">
                    <a:pos x="T8" y="T9"/>
                  </a:cxn>
                  <a:cxn ang="0">
                    <a:pos x="T10" y="T11"/>
                  </a:cxn>
                  <a:cxn ang="0">
                    <a:pos x="T12" y="T13"/>
                  </a:cxn>
                </a:cxnLst>
                <a:rect l="0" t="0" r="r" b="b"/>
                <a:pathLst>
                  <a:path w="643" h="1356">
                    <a:moveTo>
                      <a:pt x="379" y="1356"/>
                    </a:moveTo>
                    <a:cubicBezTo>
                      <a:pt x="379" y="1356"/>
                      <a:pt x="88" y="170"/>
                      <a:pt x="67" y="70"/>
                    </a:cubicBezTo>
                    <a:cubicBezTo>
                      <a:pt x="58" y="26"/>
                      <a:pt x="29" y="10"/>
                      <a:pt x="0" y="6"/>
                    </a:cubicBezTo>
                    <a:cubicBezTo>
                      <a:pt x="51" y="0"/>
                      <a:pt x="88" y="0"/>
                      <a:pt x="88" y="0"/>
                    </a:cubicBezTo>
                    <a:cubicBezTo>
                      <a:pt x="189" y="0"/>
                      <a:pt x="279" y="72"/>
                      <a:pt x="311" y="179"/>
                    </a:cubicBezTo>
                    <a:cubicBezTo>
                      <a:pt x="381" y="413"/>
                      <a:pt x="511" y="844"/>
                      <a:pt x="643" y="1283"/>
                    </a:cubicBezTo>
                    <a:cubicBezTo>
                      <a:pt x="636" y="1282"/>
                      <a:pt x="379" y="1356"/>
                      <a:pt x="379" y="1356"/>
                    </a:cubicBezTo>
                    <a:close/>
                  </a:path>
                </a:pathLst>
              </a:custGeom>
              <a:solidFill>
                <a:srgbClr val="DDE8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任意多边形: 形状 107"/>
              <p:cNvSpPr/>
              <p:nvPr/>
            </p:nvSpPr>
            <p:spPr bwMode="auto">
              <a:xfrm>
                <a:off x="7763696" y="4672372"/>
                <a:ext cx="710184" cy="1430299"/>
              </a:xfrm>
              <a:custGeom>
                <a:avLst/>
                <a:gdLst>
                  <a:gd name="T0" fmla="*/ 812 w 889"/>
                  <a:gd name="T1" fmla="*/ 821 h 1790"/>
                  <a:gd name="T2" fmla="*/ 787 w 889"/>
                  <a:gd name="T3" fmla="*/ 380 h 1790"/>
                  <a:gd name="T4" fmla="*/ 585 w 889"/>
                  <a:gd name="T5" fmla="*/ 59 h 1790"/>
                  <a:gd name="T6" fmla="*/ 558 w 889"/>
                  <a:gd name="T7" fmla="*/ 0 h 1790"/>
                  <a:gd name="T8" fmla="*/ 546 w 889"/>
                  <a:gd name="T9" fmla="*/ 2 h 1790"/>
                  <a:gd name="T10" fmla="*/ 544 w 889"/>
                  <a:gd name="T11" fmla="*/ 2 h 1790"/>
                  <a:gd name="T12" fmla="*/ 440 w 889"/>
                  <a:gd name="T13" fmla="*/ 24 h 1790"/>
                  <a:gd name="T14" fmla="*/ 358 w 889"/>
                  <a:gd name="T15" fmla="*/ 46 h 1790"/>
                  <a:gd name="T16" fmla="*/ 181 w 889"/>
                  <a:gd name="T17" fmla="*/ 107 h 1790"/>
                  <a:gd name="T18" fmla="*/ 123 w 889"/>
                  <a:gd name="T19" fmla="*/ 130 h 1790"/>
                  <a:gd name="T20" fmla="*/ 0 w 889"/>
                  <a:gd name="T21" fmla="*/ 1788 h 1790"/>
                  <a:gd name="T22" fmla="*/ 2 w 889"/>
                  <a:gd name="T23" fmla="*/ 1790 h 1790"/>
                  <a:gd name="T24" fmla="*/ 192 w 889"/>
                  <a:gd name="T25" fmla="*/ 1788 h 1790"/>
                  <a:gd name="T26" fmla="*/ 218 w 889"/>
                  <a:gd name="T27" fmla="*/ 1788 h 1790"/>
                  <a:gd name="T28" fmla="*/ 218 w 889"/>
                  <a:gd name="T29" fmla="*/ 1788 h 1790"/>
                  <a:gd name="T30" fmla="*/ 646 w 889"/>
                  <a:gd name="T31" fmla="*/ 1788 h 1790"/>
                  <a:gd name="T32" fmla="*/ 648 w 889"/>
                  <a:gd name="T33" fmla="*/ 1787 h 1790"/>
                  <a:gd name="T34" fmla="*/ 649 w 889"/>
                  <a:gd name="T35" fmla="*/ 1786 h 1790"/>
                  <a:gd name="T36" fmla="*/ 711 w 889"/>
                  <a:gd name="T37" fmla="*/ 1482 h 1790"/>
                  <a:gd name="T38" fmla="*/ 623 w 889"/>
                  <a:gd name="T39" fmla="*/ 1170 h 1790"/>
                  <a:gd name="T40" fmla="*/ 714 w 889"/>
                  <a:gd name="T41" fmla="*/ 1096 h 1790"/>
                  <a:gd name="T42" fmla="*/ 805 w 889"/>
                  <a:gd name="T43" fmla="*/ 956 h 1790"/>
                  <a:gd name="T44" fmla="*/ 779 w 889"/>
                  <a:gd name="T45" fmla="*/ 1079 h 1790"/>
                  <a:gd name="T46" fmla="*/ 812 w 889"/>
                  <a:gd name="T47" fmla="*/ 821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89" h="1790">
                    <a:moveTo>
                      <a:pt x="812" y="821"/>
                    </a:moveTo>
                    <a:cubicBezTo>
                      <a:pt x="734" y="692"/>
                      <a:pt x="799" y="668"/>
                      <a:pt x="787" y="380"/>
                    </a:cubicBezTo>
                    <a:cubicBezTo>
                      <a:pt x="775" y="91"/>
                      <a:pt x="641" y="115"/>
                      <a:pt x="585" y="59"/>
                    </a:cubicBezTo>
                    <a:cubicBezTo>
                      <a:pt x="575" y="49"/>
                      <a:pt x="567" y="28"/>
                      <a:pt x="558" y="0"/>
                    </a:cubicBezTo>
                    <a:cubicBezTo>
                      <a:pt x="554" y="1"/>
                      <a:pt x="550" y="1"/>
                      <a:pt x="546" y="2"/>
                    </a:cubicBezTo>
                    <a:cubicBezTo>
                      <a:pt x="546" y="2"/>
                      <a:pt x="545" y="2"/>
                      <a:pt x="544" y="2"/>
                    </a:cubicBezTo>
                    <a:cubicBezTo>
                      <a:pt x="510" y="8"/>
                      <a:pt x="475" y="15"/>
                      <a:pt x="440" y="24"/>
                    </a:cubicBezTo>
                    <a:cubicBezTo>
                      <a:pt x="413" y="30"/>
                      <a:pt x="386" y="38"/>
                      <a:pt x="358" y="46"/>
                    </a:cubicBezTo>
                    <a:cubicBezTo>
                      <a:pt x="297" y="64"/>
                      <a:pt x="237" y="86"/>
                      <a:pt x="181" y="107"/>
                    </a:cubicBezTo>
                    <a:cubicBezTo>
                      <a:pt x="161" y="115"/>
                      <a:pt x="142" y="122"/>
                      <a:pt x="123" y="130"/>
                    </a:cubicBezTo>
                    <a:cubicBezTo>
                      <a:pt x="75" y="432"/>
                      <a:pt x="0" y="1788"/>
                      <a:pt x="0" y="1788"/>
                    </a:cubicBezTo>
                    <a:cubicBezTo>
                      <a:pt x="1" y="1789"/>
                      <a:pt x="2" y="1790"/>
                      <a:pt x="2" y="1790"/>
                    </a:cubicBezTo>
                    <a:cubicBezTo>
                      <a:pt x="63" y="1790"/>
                      <a:pt x="129" y="1789"/>
                      <a:pt x="192" y="1788"/>
                    </a:cubicBezTo>
                    <a:cubicBezTo>
                      <a:pt x="200" y="1788"/>
                      <a:pt x="209" y="1788"/>
                      <a:pt x="218" y="1788"/>
                    </a:cubicBezTo>
                    <a:cubicBezTo>
                      <a:pt x="218" y="1788"/>
                      <a:pt x="218" y="1788"/>
                      <a:pt x="218" y="1788"/>
                    </a:cubicBezTo>
                    <a:cubicBezTo>
                      <a:pt x="646" y="1788"/>
                      <a:pt x="646" y="1788"/>
                      <a:pt x="646" y="1788"/>
                    </a:cubicBezTo>
                    <a:cubicBezTo>
                      <a:pt x="647" y="1788"/>
                      <a:pt x="647" y="1787"/>
                      <a:pt x="648" y="1787"/>
                    </a:cubicBezTo>
                    <a:cubicBezTo>
                      <a:pt x="648" y="1787"/>
                      <a:pt x="649" y="1787"/>
                      <a:pt x="649" y="1786"/>
                    </a:cubicBezTo>
                    <a:cubicBezTo>
                      <a:pt x="764" y="1715"/>
                      <a:pt x="738" y="1572"/>
                      <a:pt x="711" y="1482"/>
                    </a:cubicBezTo>
                    <a:cubicBezTo>
                      <a:pt x="700" y="1386"/>
                      <a:pt x="658" y="1274"/>
                      <a:pt x="623" y="1170"/>
                    </a:cubicBezTo>
                    <a:cubicBezTo>
                      <a:pt x="634" y="1138"/>
                      <a:pt x="649" y="1120"/>
                      <a:pt x="714" y="1096"/>
                    </a:cubicBezTo>
                    <a:cubicBezTo>
                      <a:pt x="786" y="1069"/>
                      <a:pt x="805" y="956"/>
                      <a:pt x="805" y="956"/>
                    </a:cubicBezTo>
                    <a:cubicBezTo>
                      <a:pt x="824" y="1007"/>
                      <a:pt x="780" y="1077"/>
                      <a:pt x="779" y="1079"/>
                    </a:cubicBezTo>
                    <a:cubicBezTo>
                      <a:pt x="781" y="1076"/>
                      <a:pt x="889" y="948"/>
                      <a:pt x="812" y="821"/>
                    </a:cubicBezTo>
                    <a:close/>
                  </a:path>
                </a:pathLst>
              </a:custGeom>
              <a:solidFill>
                <a:srgbClr val="3662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109" name="任意多边形: 形状 108"/>
              <p:cNvSpPr/>
              <p:nvPr/>
            </p:nvSpPr>
            <p:spPr bwMode="auto">
              <a:xfrm>
                <a:off x="6793609" y="4861092"/>
                <a:ext cx="953533" cy="288046"/>
              </a:xfrm>
              <a:custGeom>
                <a:avLst/>
                <a:gdLst>
                  <a:gd name="T0" fmla="*/ 1072 w 1195"/>
                  <a:gd name="T1" fmla="*/ 0 h 360"/>
                  <a:gd name="T2" fmla="*/ 562 w 1195"/>
                  <a:gd name="T3" fmla="*/ 185 h 360"/>
                  <a:gd name="T4" fmla="*/ 0 w 1195"/>
                  <a:gd name="T5" fmla="*/ 38 h 360"/>
                  <a:gd name="T6" fmla="*/ 13 w 1195"/>
                  <a:gd name="T7" fmla="*/ 121 h 360"/>
                  <a:gd name="T8" fmla="*/ 516 w 1195"/>
                  <a:gd name="T9" fmla="*/ 348 h 360"/>
                  <a:gd name="T10" fmla="*/ 1125 w 1195"/>
                  <a:gd name="T11" fmla="*/ 206 h 360"/>
                  <a:gd name="T12" fmla="*/ 1072 w 1195"/>
                  <a:gd name="T13" fmla="*/ 0 h 360"/>
                </a:gdLst>
                <a:ahLst/>
                <a:cxnLst>
                  <a:cxn ang="0">
                    <a:pos x="T0" y="T1"/>
                  </a:cxn>
                  <a:cxn ang="0">
                    <a:pos x="T2" y="T3"/>
                  </a:cxn>
                  <a:cxn ang="0">
                    <a:pos x="T4" y="T5"/>
                  </a:cxn>
                  <a:cxn ang="0">
                    <a:pos x="T6" y="T7"/>
                  </a:cxn>
                  <a:cxn ang="0">
                    <a:pos x="T8" y="T9"/>
                  </a:cxn>
                  <a:cxn ang="0">
                    <a:pos x="T10" y="T11"/>
                  </a:cxn>
                  <a:cxn ang="0">
                    <a:pos x="T12" y="T13"/>
                  </a:cxn>
                </a:cxnLst>
                <a:rect l="0" t="0" r="r" b="b"/>
                <a:pathLst>
                  <a:path w="1195" h="360">
                    <a:moveTo>
                      <a:pt x="1072" y="0"/>
                    </a:moveTo>
                    <a:cubicBezTo>
                      <a:pt x="1072" y="0"/>
                      <a:pt x="640" y="189"/>
                      <a:pt x="562" y="185"/>
                    </a:cubicBezTo>
                    <a:cubicBezTo>
                      <a:pt x="483" y="182"/>
                      <a:pt x="0" y="38"/>
                      <a:pt x="0" y="38"/>
                    </a:cubicBezTo>
                    <a:cubicBezTo>
                      <a:pt x="13" y="121"/>
                      <a:pt x="13" y="121"/>
                      <a:pt x="13" y="121"/>
                    </a:cubicBezTo>
                    <a:cubicBezTo>
                      <a:pt x="13" y="121"/>
                      <a:pt x="385" y="335"/>
                      <a:pt x="516" y="348"/>
                    </a:cubicBezTo>
                    <a:cubicBezTo>
                      <a:pt x="644" y="360"/>
                      <a:pt x="1082" y="232"/>
                      <a:pt x="1125" y="206"/>
                    </a:cubicBezTo>
                    <a:cubicBezTo>
                      <a:pt x="1167" y="179"/>
                      <a:pt x="1195" y="28"/>
                      <a:pt x="1072" y="0"/>
                    </a:cubicBezTo>
                    <a:close/>
                  </a:path>
                </a:pathLst>
              </a:custGeom>
              <a:solidFill>
                <a:srgbClr val="FC94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任意多边形: 形状 109"/>
              <p:cNvSpPr/>
              <p:nvPr/>
            </p:nvSpPr>
            <p:spPr bwMode="auto">
              <a:xfrm>
                <a:off x="7500481" y="4284999"/>
                <a:ext cx="789645" cy="1327661"/>
              </a:xfrm>
              <a:custGeom>
                <a:avLst/>
                <a:gdLst>
                  <a:gd name="T0" fmla="*/ 250 w 988"/>
                  <a:gd name="T1" fmla="*/ 30 h 1663"/>
                  <a:gd name="T2" fmla="*/ 488 w 988"/>
                  <a:gd name="T3" fmla="*/ 58 h 1663"/>
                  <a:gd name="T4" fmla="*/ 693 w 988"/>
                  <a:gd name="T5" fmla="*/ 579 h 1663"/>
                  <a:gd name="T6" fmla="*/ 889 w 988"/>
                  <a:gd name="T7" fmla="*/ 888 h 1663"/>
                  <a:gd name="T8" fmla="*/ 912 w 988"/>
                  <a:gd name="T9" fmla="*/ 1315 h 1663"/>
                  <a:gd name="T10" fmla="*/ 880 w 988"/>
                  <a:gd name="T11" fmla="*/ 1564 h 1663"/>
                  <a:gd name="T12" fmla="*/ 906 w 988"/>
                  <a:gd name="T13" fmla="*/ 1446 h 1663"/>
                  <a:gd name="T14" fmla="*/ 818 w 988"/>
                  <a:gd name="T15" fmla="*/ 1581 h 1663"/>
                  <a:gd name="T16" fmla="*/ 727 w 988"/>
                  <a:gd name="T17" fmla="*/ 1663 h 1663"/>
                  <a:gd name="T18" fmla="*/ 133 w 988"/>
                  <a:gd name="T19" fmla="*/ 1143 h 1663"/>
                  <a:gd name="T20" fmla="*/ 73 w 988"/>
                  <a:gd name="T21" fmla="*/ 621 h 1663"/>
                  <a:gd name="T22" fmla="*/ 45 w 988"/>
                  <a:gd name="T23" fmla="*/ 705 h 1663"/>
                  <a:gd name="T24" fmla="*/ 70 w 988"/>
                  <a:gd name="T25" fmla="*/ 579 h 1663"/>
                  <a:gd name="T26" fmla="*/ 19 w 988"/>
                  <a:gd name="T27" fmla="*/ 245 h 1663"/>
                  <a:gd name="T28" fmla="*/ 250 w 988"/>
                  <a:gd name="T29" fmla="*/ 30 h 1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8" h="1663">
                    <a:moveTo>
                      <a:pt x="250" y="30"/>
                    </a:moveTo>
                    <a:cubicBezTo>
                      <a:pt x="250" y="30"/>
                      <a:pt x="409" y="0"/>
                      <a:pt x="488" y="58"/>
                    </a:cubicBezTo>
                    <a:cubicBezTo>
                      <a:pt x="632" y="163"/>
                      <a:pt x="640" y="525"/>
                      <a:pt x="693" y="579"/>
                    </a:cubicBezTo>
                    <a:cubicBezTo>
                      <a:pt x="747" y="633"/>
                      <a:pt x="877" y="610"/>
                      <a:pt x="889" y="888"/>
                    </a:cubicBezTo>
                    <a:cubicBezTo>
                      <a:pt x="900" y="1167"/>
                      <a:pt x="837" y="1191"/>
                      <a:pt x="912" y="1315"/>
                    </a:cubicBezTo>
                    <a:cubicBezTo>
                      <a:pt x="988" y="1440"/>
                      <a:pt x="880" y="1564"/>
                      <a:pt x="880" y="1564"/>
                    </a:cubicBezTo>
                    <a:cubicBezTo>
                      <a:pt x="880" y="1564"/>
                      <a:pt x="924" y="1495"/>
                      <a:pt x="906" y="1446"/>
                    </a:cubicBezTo>
                    <a:cubicBezTo>
                      <a:pt x="906" y="1446"/>
                      <a:pt x="887" y="1555"/>
                      <a:pt x="818" y="1581"/>
                    </a:cubicBezTo>
                    <a:cubicBezTo>
                      <a:pt x="748" y="1607"/>
                      <a:pt x="738" y="1625"/>
                      <a:pt x="727" y="1663"/>
                    </a:cubicBezTo>
                    <a:cubicBezTo>
                      <a:pt x="727" y="1663"/>
                      <a:pt x="134" y="1359"/>
                      <a:pt x="133" y="1143"/>
                    </a:cubicBezTo>
                    <a:cubicBezTo>
                      <a:pt x="132" y="928"/>
                      <a:pt x="16" y="714"/>
                      <a:pt x="73" y="621"/>
                    </a:cubicBezTo>
                    <a:cubicBezTo>
                      <a:pt x="73" y="621"/>
                      <a:pt x="48" y="661"/>
                      <a:pt x="45" y="705"/>
                    </a:cubicBezTo>
                    <a:cubicBezTo>
                      <a:pt x="45" y="705"/>
                      <a:pt x="10" y="640"/>
                      <a:pt x="70" y="579"/>
                    </a:cubicBezTo>
                    <a:cubicBezTo>
                      <a:pt x="129" y="518"/>
                      <a:pt x="0" y="391"/>
                      <a:pt x="19" y="245"/>
                    </a:cubicBezTo>
                    <a:cubicBezTo>
                      <a:pt x="32" y="145"/>
                      <a:pt x="103" y="35"/>
                      <a:pt x="250" y="30"/>
                    </a:cubicBezTo>
                    <a:close/>
                  </a:path>
                </a:pathLst>
              </a:custGeom>
              <a:solidFill>
                <a:srgbClr val="0D0D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任意多边形: 形状 110"/>
              <p:cNvSpPr/>
              <p:nvPr/>
            </p:nvSpPr>
            <p:spPr bwMode="auto">
              <a:xfrm>
                <a:off x="7606429" y="4664094"/>
                <a:ext cx="389029" cy="451935"/>
              </a:xfrm>
              <a:custGeom>
                <a:avLst/>
                <a:gdLst>
                  <a:gd name="T0" fmla="*/ 0 w 487"/>
                  <a:gd name="T1" fmla="*/ 453 h 566"/>
                  <a:gd name="T2" fmla="*/ 145 w 487"/>
                  <a:gd name="T3" fmla="*/ 515 h 566"/>
                  <a:gd name="T4" fmla="*/ 487 w 487"/>
                  <a:gd name="T5" fmla="*/ 247 h 566"/>
                  <a:gd name="T6" fmla="*/ 411 w 487"/>
                  <a:gd name="T7" fmla="*/ 224 h 566"/>
                  <a:gd name="T8" fmla="*/ 364 w 487"/>
                  <a:gd name="T9" fmla="*/ 220 h 566"/>
                  <a:gd name="T10" fmla="*/ 293 w 487"/>
                  <a:gd name="T11" fmla="*/ 0 h 566"/>
                  <a:gd name="T12" fmla="*/ 283 w 487"/>
                  <a:gd name="T13" fmla="*/ 3 h 566"/>
                  <a:gd name="T14" fmla="*/ 106 w 487"/>
                  <a:gd name="T15" fmla="*/ 51 h 566"/>
                  <a:gd name="T16" fmla="*/ 118 w 487"/>
                  <a:gd name="T17" fmla="*/ 160 h 566"/>
                  <a:gd name="T18" fmla="*/ 114 w 487"/>
                  <a:gd name="T19" fmla="*/ 251 h 566"/>
                  <a:gd name="T20" fmla="*/ 92 w 487"/>
                  <a:gd name="T21" fmla="*/ 256 h 566"/>
                  <a:gd name="T22" fmla="*/ 92 w 487"/>
                  <a:gd name="T23" fmla="*/ 256 h 566"/>
                  <a:gd name="T24" fmla="*/ 0 w 487"/>
                  <a:gd name="T25" fmla="*/ 453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7" h="566">
                    <a:moveTo>
                      <a:pt x="0" y="453"/>
                    </a:moveTo>
                    <a:cubicBezTo>
                      <a:pt x="38" y="479"/>
                      <a:pt x="86" y="501"/>
                      <a:pt x="145" y="515"/>
                    </a:cubicBezTo>
                    <a:cubicBezTo>
                      <a:pt x="369" y="566"/>
                      <a:pt x="455" y="377"/>
                      <a:pt x="487" y="247"/>
                    </a:cubicBezTo>
                    <a:cubicBezTo>
                      <a:pt x="457" y="230"/>
                      <a:pt x="428" y="226"/>
                      <a:pt x="411" y="224"/>
                    </a:cubicBezTo>
                    <a:cubicBezTo>
                      <a:pt x="395" y="222"/>
                      <a:pt x="378" y="221"/>
                      <a:pt x="364" y="220"/>
                    </a:cubicBezTo>
                    <a:cubicBezTo>
                      <a:pt x="339" y="201"/>
                      <a:pt x="301" y="122"/>
                      <a:pt x="293" y="0"/>
                    </a:cubicBezTo>
                    <a:cubicBezTo>
                      <a:pt x="283" y="3"/>
                      <a:pt x="283" y="3"/>
                      <a:pt x="283" y="3"/>
                    </a:cubicBezTo>
                    <a:cubicBezTo>
                      <a:pt x="106" y="51"/>
                      <a:pt x="106" y="51"/>
                      <a:pt x="106" y="51"/>
                    </a:cubicBezTo>
                    <a:cubicBezTo>
                      <a:pt x="106" y="51"/>
                      <a:pt x="114" y="107"/>
                      <a:pt x="118" y="160"/>
                    </a:cubicBezTo>
                    <a:cubicBezTo>
                      <a:pt x="121" y="202"/>
                      <a:pt x="122" y="241"/>
                      <a:pt x="114" y="251"/>
                    </a:cubicBezTo>
                    <a:cubicBezTo>
                      <a:pt x="100" y="254"/>
                      <a:pt x="92" y="256"/>
                      <a:pt x="92" y="256"/>
                    </a:cubicBezTo>
                    <a:cubicBezTo>
                      <a:pt x="92" y="256"/>
                      <a:pt x="92" y="256"/>
                      <a:pt x="92" y="256"/>
                    </a:cubicBezTo>
                    <a:cubicBezTo>
                      <a:pt x="90" y="260"/>
                      <a:pt x="38" y="344"/>
                      <a:pt x="0" y="453"/>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任意多边形: 形状 111"/>
              <p:cNvSpPr/>
              <p:nvPr/>
            </p:nvSpPr>
            <p:spPr bwMode="auto">
              <a:xfrm>
                <a:off x="7690857" y="4665750"/>
                <a:ext cx="140713" cy="125813"/>
              </a:xfrm>
              <a:custGeom>
                <a:avLst/>
                <a:gdLst>
                  <a:gd name="T0" fmla="*/ 0 w 177"/>
                  <a:gd name="T1" fmla="*/ 48 h 157"/>
                  <a:gd name="T2" fmla="*/ 12 w 177"/>
                  <a:gd name="T3" fmla="*/ 157 h 157"/>
                  <a:gd name="T4" fmla="*/ 177 w 177"/>
                  <a:gd name="T5" fmla="*/ 0 h 157"/>
                  <a:gd name="T6" fmla="*/ 0 w 177"/>
                  <a:gd name="T7" fmla="*/ 48 h 157"/>
                </a:gdLst>
                <a:ahLst/>
                <a:cxnLst>
                  <a:cxn ang="0">
                    <a:pos x="T0" y="T1"/>
                  </a:cxn>
                  <a:cxn ang="0">
                    <a:pos x="T2" y="T3"/>
                  </a:cxn>
                  <a:cxn ang="0">
                    <a:pos x="T4" y="T5"/>
                  </a:cxn>
                  <a:cxn ang="0">
                    <a:pos x="T6" y="T7"/>
                  </a:cxn>
                </a:cxnLst>
                <a:rect l="0" t="0" r="r" b="b"/>
                <a:pathLst>
                  <a:path w="177" h="157">
                    <a:moveTo>
                      <a:pt x="0" y="48"/>
                    </a:moveTo>
                    <a:cubicBezTo>
                      <a:pt x="0" y="48"/>
                      <a:pt x="8" y="104"/>
                      <a:pt x="12" y="157"/>
                    </a:cubicBezTo>
                    <a:cubicBezTo>
                      <a:pt x="112" y="147"/>
                      <a:pt x="159" y="52"/>
                      <a:pt x="177" y="0"/>
                    </a:cubicBezTo>
                    <a:lnTo>
                      <a:pt x="0" y="48"/>
                    </a:lnTo>
                    <a:close/>
                  </a:path>
                </a:pathLst>
              </a:custGeom>
              <a:solidFill>
                <a:srgbClr val="FC94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任意多边形: 形状 112"/>
              <p:cNvSpPr/>
              <p:nvPr/>
            </p:nvSpPr>
            <p:spPr bwMode="auto">
              <a:xfrm>
                <a:off x="7583253" y="4419089"/>
                <a:ext cx="274803" cy="327777"/>
              </a:xfrm>
              <a:custGeom>
                <a:avLst/>
                <a:gdLst>
                  <a:gd name="T0" fmla="*/ 106 w 346"/>
                  <a:gd name="T1" fmla="*/ 410 h 410"/>
                  <a:gd name="T2" fmla="*/ 333 w 346"/>
                  <a:gd name="T3" fmla="*/ 249 h 410"/>
                  <a:gd name="T4" fmla="*/ 194 w 346"/>
                  <a:gd name="T5" fmla="*/ 3 h 410"/>
                  <a:gd name="T6" fmla="*/ 9 w 346"/>
                  <a:gd name="T7" fmla="*/ 113 h 410"/>
                  <a:gd name="T8" fmla="*/ 106 w 346"/>
                  <a:gd name="T9" fmla="*/ 410 h 410"/>
                </a:gdLst>
                <a:ahLst/>
                <a:cxnLst>
                  <a:cxn ang="0">
                    <a:pos x="T0" y="T1"/>
                  </a:cxn>
                  <a:cxn ang="0">
                    <a:pos x="T2" y="T3"/>
                  </a:cxn>
                  <a:cxn ang="0">
                    <a:pos x="T4" y="T5"/>
                  </a:cxn>
                  <a:cxn ang="0">
                    <a:pos x="T6" y="T7"/>
                  </a:cxn>
                  <a:cxn ang="0">
                    <a:pos x="T8" y="T9"/>
                  </a:cxn>
                </a:cxnLst>
                <a:rect l="0" t="0" r="r" b="b"/>
                <a:pathLst>
                  <a:path w="346" h="410">
                    <a:moveTo>
                      <a:pt x="106" y="410"/>
                    </a:moveTo>
                    <a:cubicBezTo>
                      <a:pt x="106" y="410"/>
                      <a:pt x="344" y="397"/>
                      <a:pt x="333" y="249"/>
                    </a:cubicBezTo>
                    <a:cubicBezTo>
                      <a:pt x="323" y="102"/>
                      <a:pt x="346" y="0"/>
                      <a:pt x="194" y="3"/>
                    </a:cubicBezTo>
                    <a:cubicBezTo>
                      <a:pt x="43" y="5"/>
                      <a:pt x="17" y="63"/>
                      <a:pt x="9" y="113"/>
                    </a:cubicBezTo>
                    <a:cubicBezTo>
                      <a:pt x="0" y="163"/>
                      <a:pt x="45" y="409"/>
                      <a:pt x="106" y="410"/>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任意多边形: 形状 113"/>
              <p:cNvSpPr/>
              <p:nvPr/>
            </p:nvSpPr>
            <p:spPr bwMode="auto">
              <a:xfrm>
                <a:off x="7550144" y="4357838"/>
                <a:ext cx="357575" cy="263216"/>
              </a:xfrm>
              <a:custGeom>
                <a:avLst/>
                <a:gdLst>
                  <a:gd name="T0" fmla="*/ 50 w 448"/>
                  <a:gd name="T1" fmla="*/ 108 h 330"/>
                  <a:gd name="T2" fmla="*/ 128 w 448"/>
                  <a:gd name="T3" fmla="*/ 81 h 330"/>
                  <a:gd name="T4" fmla="*/ 343 w 448"/>
                  <a:gd name="T5" fmla="*/ 99 h 330"/>
                  <a:gd name="T6" fmla="*/ 448 w 448"/>
                  <a:gd name="T7" fmla="*/ 259 h 330"/>
                  <a:gd name="T8" fmla="*/ 305 w 448"/>
                  <a:gd name="T9" fmla="*/ 271 h 330"/>
                  <a:gd name="T10" fmla="*/ 220 w 448"/>
                  <a:gd name="T11" fmla="*/ 221 h 330"/>
                  <a:gd name="T12" fmla="*/ 324 w 448"/>
                  <a:gd name="T13" fmla="*/ 330 h 330"/>
                  <a:gd name="T14" fmla="*/ 135 w 448"/>
                  <a:gd name="T15" fmla="*/ 105 h 330"/>
                  <a:gd name="T16" fmla="*/ 89 w 448"/>
                  <a:gd name="T17" fmla="*/ 177 h 330"/>
                  <a:gd name="T18" fmla="*/ 18 w 448"/>
                  <a:gd name="T19" fmla="*/ 275 h 330"/>
                  <a:gd name="T20" fmla="*/ 50 w 448"/>
                  <a:gd name="T21" fmla="*/ 10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330">
                    <a:moveTo>
                      <a:pt x="50" y="108"/>
                    </a:moveTo>
                    <a:cubicBezTo>
                      <a:pt x="83" y="61"/>
                      <a:pt x="112" y="68"/>
                      <a:pt x="128" y="81"/>
                    </a:cubicBezTo>
                    <a:cubicBezTo>
                      <a:pt x="253" y="0"/>
                      <a:pt x="343" y="99"/>
                      <a:pt x="343" y="99"/>
                    </a:cubicBezTo>
                    <a:cubicBezTo>
                      <a:pt x="367" y="204"/>
                      <a:pt x="448" y="259"/>
                      <a:pt x="448" y="259"/>
                    </a:cubicBezTo>
                    <a:cubicBezTo>
                      <a:pt x="448" y="259"/>
                      <a:pt x="406" y="289"/>
                      <a:pt x="305" y="271"/>
                    </a:cubicBezTo>
                    <a:cubicBezTo>
                      <a:pt x="274" y="265"/>
                      <a:pt x="245" y="245"/>
                      <a:pt x="220" y="221"/>
                    </a:cubicBezTo>
                    <a:cubicBezTo>
                      <a:pt x="266" y="285"/>
                      <a:pt x="324" y="330"/>
                      <a:pt x="324" y="330"/>
                    </a:cubicBezTo>
                    <a:cubicBezTo>
                      <a:pt x="201" y="284"/>
                      <a:pt x="141" y="122"/>
                      <a:pt x="135" y="105"/>
                    </a:cubicBezTo>
                    <a:cubicBezTo>
                      <a:pt x="122" y="119"/>
                      <a:pt x="95" y="149"/>
                      <a:pt x="89" y="177"/>
                    </a:cubicBezTo>
                    <a:cubicBezTo>
                      <a:pt x="80" y="216"/>
                      <a:pt x="40" y="276"/>
                      <a:pt x="18" y="275"/>
                    </a:cubicBezTo>
                    <a:cubicBezTo>
                      <a:pt x="18" y="275"/>
                      <a:pt x="0" y="178"/>
                      <a:pt x="50" y="108"/>
                    </a:cubicBezTo>
                    <a:close/>
                  </a:path>
                </a:pathLst>
              </a:custGeom>
              <a:solidFill>
                <a:srgbClr val="0D0D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任意多边形: 形状 114"/>
              <p:cNvSpPr/>
              <p:nvPr/>
            </p:nvSpPr>
            <p:spPr bwMode="auto">
              <a:xfrm>
                <a:off x="7492204" y="4816395"/>
                <a:ext cx="663832" cy="1259789"/>
              </a:xfrm>
              <a:custGeom>
                <a:avLst/>
                <a:gdLst>
                  <a:gd name="T0" fmla="*/ 699 w 832"/>
                  <a:gd name="T1" fmla="*/ 743 h 1576"/>
                  <a:gd name="T2" fmla="*/ 720 w 832"/>
                  <a:gd name="T3" fmla="*/ 55 h 1576"/>
                  <a:gd name="T4" fmla="*/ 489 w 832"/>
                  <a:gd name="T5" fmla="*/ 5 h 1576"/>
                  <a:gd name="T6" fmla="*/ 274 w 832"/>
                  <a:gd name="T7" fmla="*/ 98 h 1576"/>
                  <a:gd name="T8" fmla="*/ 271 w 832"/>
                  <a:gd name="T9" fmla="*/ 97 h 1576"/>
                  <a:gd name="T10" fmla="*/ 258 w 832"/>
                  <a:gd name="T11" fmla="*/ 59 h 1576"/>
                  <a:gd name="T12" fmla="*/ 138 w 832"/>
                  <a:gd name="T13" fmla="*/ 66 h 1576"/>
                  <a:gd name="T14" fmla="*/ 0 w 832"/>
                  <a:gd name="T15" fmla="*/ 126 h 1576"/>
                  <a:gd name="T16" fmla="*/ 126 w 832"/>
                  <a:gd name="T17" fmla="*/ 249 h 1576"/>
                  <a:gd name="T18" fmla="*/ 250 w 832"/>
                  <a:gd name="T19" fmla="*/ 678 h 1576"/>
                  <a:gd name="T20" fmla="*/ 237 w 832"/>
                  <a:gd name="T21" fmla="*/ 1102 h 1576"/>
                  <a:gd name="T22" fmla="*/ 830 w 832"/>
                  <a:gd name="T23" fmla="*/ 1335 h 1576"/>
                  <a:gd name="T24" fmla="*/ 699 w 832"/>
                  <a:gd name="T25" fmla="*/ 743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2" h="1576">
                    <a:moveTo>
                      <a:pt x="699" y="743"/>
                    </a:moveTo>
                    <a:cubicBezTo>
                      <a:pt x="720" y="633"/>
                      <a:pt x="790" y="196"/>
                      <a:pt x="720" y="55"/>
                    </a:cubicBezTo>
                    <a:cubicBezTo>
                      <a:pt x="695" y="5"/>
                      <a:pt x="597" y="0"/>
                      <a:pt x="489" y="5"/>
                    </a:cubicBezTo>
                    <a:cubicBezTo>
                      <a:pt x="455" y="26"/>
                      <a:pt x="327" y="108"/>
                      <a:pt x="274" y="98"/>
                    </a:cubicBezTo>
                    <a:cubicBezTo>
                      <a:pt x="274" y="98"/>
                      <a:pt x="273" y="98"/>
                      <a:pt x="271" y="97"/>
                    </a:cubicBezTo>
                    <a:cubicBezTo>
                      <a:pt x="247" y="91"/>
                      <a:pt x="237" y="74"/>
                      <a:pt x="258" y="59"/>
                    </a:cubicBezTo>
                    <a:cubicBezTo>
                      <a:pt x="258" y="59"/>
                      <a:pt x="205" y="54"/>
                      <a:pt x="138" y="66"/>
                    </a:cubicBezTo>
                    <a:cubicBezTo>
                      <a:pt x="101" y="73"/>
                      <a:pt x="0" y="126"/>
                      <a:pt x="0" y="126"/>
                    </a:cubicBezTo>
                    <a:cubicBezTo>
                      <a:pt x="0" y="126"/>
                      <a:pt x="50" y="218"/>
                      <a:pt x="126" y="249"/>
                    </a:cubicBezTo>
                    <a:cubicBezTo>
                      <a:pt x="113" y="364"/>
                      <a:pt x="132" y="414"/>
                      <a:pt x="250" y="678"/>
                    </a:cubicBezTo>
                    <a:cubicBezTo>
                      <a:pt x="350" y="901"/>
                      <a:pt x="237" y="1102"/>
                      <a:pt x="237" y="1102"/>
                    </a:cubicBezTo>
                    <a:cubicBezTo>
                      <a:pt x="237" y="1102"/>
                      <a:pt x="826" y="1576"/>
                      <a:pt x="830" y="1335"/>
                    </a:cubicBezTo>
                    <a:cubicBezTo>
                      <a:pt x="832" y="1153"/>
                      <a:pt x="671" y="883"/>
                      <a:pt x="699" y="743"/>
                    </a:cubicBezTo>
                    <a:close/>
                  </a:path>
                </a:pathLst>
              </a:custGeom>
              <a:solidFill>
                <a:srgbClr val="A8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任意多边形: 形状 115"/>
              <p:cNvSpPr/>
              <p:nvPr/>
            </p:nvSpPr>
            <p:spPr bwMode="auto">
              <a:xfrm>
                <a:off x="7157806" y="5066366"/>
                <a:ext cx="898904" cy="1087623"/>
              </a:xfrm>
              <a:custGeom>
                <a:avLst/>
                <a:gdLst>
                  <a:gd name="T0" fmla="*/ 626 w 1127"/>
                  <a:gd name="T1" fmla="*/ 1305 h 1362"/>
                  <a:gd name="T2" fmla="*/ 547 w 1127"/>
                  <a:gd name="T3" fmla="*/ 1257 h 1362"/>
                  <a:gd name="T4" fmla="*/ 538 w 1127"/>
                  <a:gd name="T5" fmla="*/ 1244 h 1362"/>
                  <a:gd name="T6" fmla="*/ 293 w 1127"/>
                  <a:gd name="T7" fmla="*/ 499 h 1362"/>
                  <a:gd name="T8" fmla="*/ 89 w 1127"/>
                  <a:gd name="T9" fmla="*/ 313 h 1362"/>
                  <a:gd name="T10" fmla="*/ 258 w 1127"/>
                  <a:gd name="T11" fmla="*/ 9 h 1362"/>
                  <a:gd name="T12" fmla="*/ 956 w 1127"/>
                  <a:gd name="T13" fmla="*/ 918 h 1362"/>
                  <a:gd name="T14" fmla="*/ 626 w 1127"/>
                  <a:gd name="T15" fmla="*/ 1305 h 13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7" h="1362">
                    <a:moveTo>
                      <a:pt x="626" y="1305"/>
                    </a:moveTo>
                    <a:cubicBezTo>
                      <a:pt x="594" y="1302"/>
                      <a:pt x="565" y="1284"/>
                      <a:pt x="547" y="1257"/>
                    </a:cubicBezTo>
                    <a:cubicBezTo>
                      <a:pt x="544" y="1253"/>
                      <a:pt x="541" y="1248"/>
                      <a:pt x="538" y="1244"/>
                    </a:cubicBezTo>
                    <a:cubicBezTo>
                      <a:pt x="470" y="1142"/>
                      <a:pt x="444" y="831"/>
                      <a:pt x="293" y="499"/>
                    </a:cubicBezTo>
                    <a:cubicBezTo>
                      <a:pt x="257" y="419"/>
                      <a:pt x="125" y="404"/>
                      <a:pt x="89" y="313"/>
                    </a:cubicBezTo>
                    <a:cubicBezTo>
                      <a:pt x="89" y="313"/>
                      <a:pt x="0" y="17"/>
                      <a:pt x="258" y="9"/>
                    </a:cubicBezTo>
                    <a:cubicBezTo>
                      <a:pt x="516" y="0"/>
                      <a:pt x="950" y="831"/>
                      <a:pt x="956" y="918"/>
                    </a:cubicBezTo>
                    <a:cubicBezTo>
                      <a:pt x="963" y="1003"/>
                      <a:pt x="1127" y="1362"/>
                      <a:pt x="626" y="1305"/>
                    </a:cubicBezTo>
                    <a:close/>
                  </a:path>
                </a:pathLst>
              </a:custGeom>
              <a:solidFill>
                <a:srgbClr val="E757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任意多边形: 形状 116"/>
              <p:cNvSpPr/>
              <p:nvPr/>
            </p:nvSpPr>
            <p:spPr bwMode="auto">
              <a:xfrm>
                <a:off x="6838305" y="5950370"/>
                <a:ext cx="304601" cy="152300"/>
              </a:xfrm>
              <a:custGeom>
                <a:avLst/>
                <a:gdLst>
                  <a:gd name="T0" fmla="*/ 0 w 381"/>
                  <a:gd name="T1" fmla="*/ 191 h 191"/>
                  <a:gd name="T2" fmla="*/ 367 w 381"/>
                  <a:gd name="T3" fmla="*/ 191 h 191"/>
                  <a:gd name="T4" fmla="*/ 357 w 381"/>
                  <a:gd name="T5" fmla="*/ 92 h 191"/>
                  <a:gd name="T6" fmla="*/ 359 w 381"/>
                  <a:gd name="T7" fmla="*/ 7 h 191"/>
                  <a:gd name="T8" fmla="*/ 297 w 381"/>
                  <a:gd name="T9" fmla="*/ 19 h 191"/>
                  <a:gd name="T10" fmla="*/ 243 w 381"/>
                  <a:gd name="T11" fmla="*/ 0 h 191"/>
                  <a:gd name="T12" fmla="*/ 138 w 381"/>
                  <a:gd name="T13" fmla="*/ 110 h 191"/>
                  <a:gd name="T14" fmla="*/ 0 w 381"/>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191">
                    <a:moveTo>
                      <a:pt x="0" y="191"/>
                    </a:moveTo>
                    <a:cubicBezTo>
                      <a:pt x="367" y="191"/>
                      <a:pt x="367" y="191"/>
                      <a:pt x="367" y="191"/>
                    </a:cubicBezTo>
                    <a:cubicBezTo>
                      <a:pt x="367" y="191"/>
                      <a:pt x="381" y="132"/>
                      <a:pt x="357" y="92"/>
                    </a:cubicBezTo>
                    <a:cubicBezTo>
                      <a:pt x="335" y="57"/>
                      <a:pt x="343" y="37"/>
                      <a:pt x="359" y="7"/>
                    </a:cubicBezTo>
                    <a:cubicBezTo>
                      <a:pt x="343" y="14"/>
                      <a:pt x="321" y="21"/>
                      <a:pt x="297" y="19"/>
                    </a:cubicBezTo>
                    <a:cubicBezTo>
                      <a:pt x="279" y="18"/>
                      <a:pt x="260" y="10"/>
                      <a:pt x="243" y="0"/>
                    </a:cubicBezTo>
                    <a:cubicBezTo>
                      <a:pt x="227" y="18"/>
                      <a:pt x="159" y="95"/>
                      <a:pt x="138" y="110"/>
                    </a:cubicBezTo>
                    <a:cubicBezTo>
                      <a:pt x="114" y="127"/>
                      <a:pt x="7" y="121"/>
                      <a:pt x="0" y="191"/>
                    </a:cubicBezTo>
                    <a:close/>
                  </a:path>
                </a:pathLst>
              </a:custGeom>
              <a:solidFill>
                <a:srgbClr val="9E33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任意多边形: 形状 117"/>
              <p:cNvSpPr/>
              <p:nvPr/>
            </p:nvSpPr>
            <p:spPr bwMode="auto">
              <a:xfrm>
                <a:off x="7490548" y="4952140"/>
                <a:ext cx="566160" cy="493320"/>
              </a:xfrm>
              <a:custGeom>
                <a:avLst/>
                <a:gdLst>
                  <a:gd name="T0" fmla="*/ 661 w 709"/>
                  <a:gd name="T1" fmla="*/ 0 h 617"/>
                  <a:gd name="T2" fmla="*/ 399 w 709"/>
                  <a:gd name="T3" fmla="*/ 526 h 617"/>
                  <a:gd name="T4" fmla="*/ 251 w 709"/>
                  <a:gd name="T5" fmla="*/ 91 h 617"/>
                  <a:gd name="T6" fmla="*/ 661 w 709"/>
                  <a:gd name="T7" fmla="*/ 0 h 617"/>
                </a:gdLst>
                <a:ahLst/>
                <a:cxnLst>
                  <a:cxn ang="0">
                    <a:pos x="T0" y="T1"/>
                  </a:cxn>
                  <a:cxn ang="0">
                    <a:pos x="T2" y="T3"/>
                  </a:cxn>
                  <a:cxn ang="0">
                    <a:pos x="T4" y="T5"/>
                  </a:cxn>
                  <a:cxn ang="0">
                    <a:pos x="T6" y="T7"/>
                  </a:cxn>
                </a:cxnLst>
                <a:rect l="0" t="0" r="r" b="b"/>
                <a:pathLst>
                  <a:path w="709" h="617">
                    <a:moveTo>
                      <a:pt x="661" y="0"/>
                    </a:moveTo>
                    <a:cubicBezTo>
                      <a:pt x="661" y="0"/>
                      <a:pt x="709" y="435"/>
                      <a:pt x="399" y="526"/>
                    </a:cubicBezTo>
                    <a:cubicBezTo>
                      <a:pt x="88" y="617"/>
                      <a:pt x="0" y="126"/>
                      <a:pt x="251" y="91"/>
                    </a:cubicBezTo>
                    <a:cubicBezTo>
                      <a:pt x="501" y="55"/>
                      <a:pt x="661" y="0"/>
                      <a:pt x="661" y="0"/>
                    </a:cubicBezTo>
                    <a:close/>
                  </a:path>
                </a:pathLst>
              </a:custGeom>
              <a:solidFill>
                <a:srgbClr val="9E33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任意多边形: 形状 118"/>
              <p:cNvSpPr/>
              <p:nvPr/>
            </p:nvSpPr>
            <p:spPr bwMode="auto">
              <a:xfrm>
                <a:off x="6974052" y="5043190"/>
                <a:ext cx="503254" cy="955188"/>
              </a:xfrm>
              <a:custGeom>
                <a:avLst/>
                <a:gdLst>
                  <a:gd name="T0" fmla="*/ 310 w 631"/>
                  <a:gd name="T1" fmla="*/ 122 h 1195"/>
                  <a:gd name="T2" fmla="*/ 49 w 631"/>
                  <a:gd name="T3" fmla="*/ 1067 h 1195"/>
                  <a:gd name="T4" fmla="*/ 174 w 631"/>
                  <a:gd name="T5" fmla="*/ 1195 h 1195"/>
                  <a:gd name="T6" fmla="*/ 254 w 631"/>
                  <a:gd name="T7" fmla="*/ 1136 h 1195"/>
                  <a:gd name="T8" fmla="*/ 629 w 631"/>
                  <a:gd name="T9" fmla="*/ 456 h 1195"/>
                  <a:gd name="T10" fmla="*/ 541 w 631"/>
                  <a:gd name="T11" fmla="*/ 36 h 1195"/>
                  <a:gd name="T12" fmla="*/ 310 w 631"/>
                  <a:gd name="T13" fmla="*/ 122 h 1195"/>
                </a:gdLst>
                <a:ahLst/>
                <a:cxnLst>
                  <a:cxn ang="0">
                    <a:pos x="T0" y="T1"/>
                  </a:cxn>
                  <a:cxn ang="0">
                    <a:pos x="T2" y="T3"/>
                  </a:cxn>
                  <a:cxn ang="0">
                    <a:pos x="T4" y="T5"/>
                  </a:cxn>
                  <a:cxn ang="0">
                    <a:pos x="T6" y="T7"/>
                  </a:cxn>
                  <a:cxn ang="0">
                    <a:pos x="T8" y="T9"/>
                  </a:cxn>
                  <a:cxn ang="0">
                    <a:pos x="T10" y="T11"/>
                  </a:cxn>
                  <a:cxn ang="0">
                    <a:pos x="T12" y="T13"/>
                  </a:cxn>
                </a:cxnLst>
                <a:rect l="0" t="0" r="r" b="b"/>
                <a:pathLst>
                  <a:path w="631" h="1195">
                    <a:moveTo>
                      <a:pt x="310" y="122"/>
                    </a:moveTo>
                    <a:cubicBezTo>
                      <a:pt x="288" y="288"/>
                      <a:pt x="202" y="811"/>
                      <a:pt x="49" y="1067"/>
                    </a:cubicBezTo>
                    <a:cubicBezTo>
                      <a:pt x="0" y="1149"/>
                      <a:pt x="173" y="1195"/>
                      <a:pt x="174" y="1195"/>
                    </a:cubicBezTo>
                    <a:cubicBezTo>
                      <a:pt x="197" y="1189"/>
                      <a:pt x="236" y="1152"/>
                      <a:pt x="254" y="1136"/>
                    </a:cubicBezTo>
                    <a:cubicBezTo>
                      <a:pt x="377" y="1024"/>
                      <a:pt x="629" y="709"/>
                      <a:pt x="629" y="456"/>
                    </a:cubicBezTo>
                    <a:cubicBezTo>
                      <a:pt x="629" y="332"/>
                      <a:pt x="631" y="96"/>
                      <a:pt x="541" y="36"/>
                    </a:cubicBezTo>
                    <a:cubicBezTo>
                      <a:pt x="486" y="0"/>
                      <a:pt x="319" y="56"/>
                      <a:pt x="310" y="122"/>
                    </a:cubicBezTo>
                    <a:close/>
                  </a:path>
                </a:pathLst>
              </a:custGeom>
              <a:solidFill>
                <a:srgbClr val="E757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任意多边形: 形状 119"/>
              <p:cNvSpPr/>
              <p:nvPr/>
            </p:nvSpPr>
            <p:spPr bwMode="auto">
              <a:xfrm>
                <a:off x="7310106" y="5051467"/>
                <a:ext cx="970087" cy="1120732"/>
              </a:xfrm>
              <a:custGeom>
                <a:avLst/>
                <a:gdLst>
                  <a:gd name="T0" fmla="*/ 654 w 1216"/>
                  <a:gd name="T1" fmla="*/ 1318 h 1404"/>
                  <a:gd name="T2" fmla="*/ 616 w 1216"/>
                  <a:gd name="T3" fmla="*/ 1263 h 1404"/>
                  <a:gd name="T4" fmla="*/ 519 w 1216"/>
                  <a:gd name="T5" fmla="*/ 1028 h 1404"/>
                  <a:gd name="T6" fmla="*/ 373 w 1216"/>
                  <a:gd name="T7" fmla="*/ 630 h 1404"/>
                  <a:gd name="T8" fmla="*/ 314 w 1216"/>
                  <a:gd name="T9" fmla="*/ 494 h 1404"/>
                  <a:gd name="T10" fmla="*/ 141 w 1216"/>
                  <a:gd name="T11" fmla="*/ 334 h 1404"/>
                  <a:gd name="T12" fmla="*/ 258 w 1216"/>
                  <a:gd name="T13" fmla="*/ 9 h 1404"/>
                  <a:gd name="T14" fmla="*/ 1035 w 1216"/>
                  <a:gd name="T15" fmla="*/ 937 h 1404"/>
                  <a:gd name="T16" fmla="*/ 654 w 1216"/>
                  <a:gd name="T17" fmla="*/ 1318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6" h="1404">
                    <a:moveTo>
                      <a:pt x="654" y="1318"/>
                    </a:moveTo>
                    <a:cubicBezTo>
                      <a:pt x="654" y="1318"/>
                      <a:pt x="640" y="1299"/>
                      <a:pt x="616" y="1263"/>
                    </a:cubicBezTo>
                    <a:cubicBezTo>
                      <a:pt x="588" y="1220"/>
                      <a:pt x="557" y="1136"/>
                      <a:pt x="519" y="1028"/>
                    </a:cubicBezTo>
                    <a:cubicBezTo>
                      <a:pt x="479" y="914"/>
                      <a:pt x="432" y="775"/>
                      <a:pt x="373" y="630"/>
                    </a:cubicBezTo>
                    <a:cubicBezTo>
                      <a:pt x="354" y="585"/>
                      <a:pt x="335" y="540"/>
                      <a:pt x="314" y="494"/>
                    </a:cubicBezTo>
                    <a:cubicBezTo>
                      <a:pt x="278" y="414"/>
                      <a:pt x="177" y="425"/>
                      <a:pt x="141" y="334"/>
                    </a:cubicBezTo>
                    <a:cubicBezTo>
                      <a:pt x="141" y="334"/>
                      <a:pt x="0" y="17"/>
                      <a:pt x="258" y="9"/>
                    </a:cubicBezTo>
                    <a:cubicBezTo>
                      <a:pt x="516" y="0"/>
                      <a:pt x="1007" y="855"/>
                      <a:pt x="1035" y="937"/>
                    </a:cubicBezTo>
                    <a:cubicBezTo>
                      <a:pt x="1066" y="1028"/>
                      <a:pt x="1216" y="1404"/>
                      <a:pt x="654" y="1318"/>
                    </a:cubicBezTo>
                    <a:close/>
                  </a:path>
                </a:pathLst>
              </a:custGeom>
              <a:solidFill>
                <a:srgbClr val="FA72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任意多边形: 形状 120"/>
              <p:cNvSpPr/>
              <p:nvPr/>
            </p:nvSpPr>
            <p:spPr bwMode="auto">
              <a:xfrm>
                <a:off x="7053513" y="5950370"/>
                <a:ext cx="304601" cy="152300"/>
              </a:xfrm>
              <a:custGeom>
                <a:avLst/>
                <a:gdLst>
                  <a:gd name="T0" fmla="*/ 0 w 381"/>
                  <a:gd name="T1" fmla="*/ 191 h 191"/>
                  <a:gd name="T2" fmla="*/ 368 w 381"/>
                  <a:gd name="T3" fmla="*/ 191 h 191"/>
                  <a:gd name="T4" fmla="*/ 357 w 381"/>
                  <a:gd name="T5" fmla="*/ 92 h 191"/>
                  <a:gd name="T6" fmla="*/ 360 w 381"/>
                  <a:gd name="T7" fmla="*/ 7 h 191"/>
                  <a:gd name="T8" fmla="*/ 298 w 381"/>
                  <a:gd name="T9" fmla="*/ 19 h 191"/>
                  <a:gd name="T10" fmla="*/ 243 w 381"/>
                  <a:gd name="T11" fmla="*/ 0 h 191"/>
                  <a:gd name="T12" fmla="*/ 139 w 381"/>
                  <a:gd name="T13" fmla="*/ 110 h 191"/>
                  <a:gd name="T14" fmla="*/ 0 w 381"/>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191">
                    <a:moveTo>
                      <a:pt x="0" y="191"/>
                    </a:moveTo>
                    <a:cubicBezTo>
                      <a:pt x="368" y="191"/>
                      <a:pt x="368" y="191"/>
                      <a:pt x="368" y="191"/>
                    </a:cubicBezTo>
                    <a:cubicBezTo>
                      <a:pt x="368" y="191"/>
                      <a:pt x="381" y="132"/>
                      <a:pt x="357" y="92"/>
                    </a:cubicBezTo>
                    <a:cubicBezTo>
                      <a:pt x="336" y="57"/>
                      <a:pt x="344" y="37"/>
                      <a:pt x="360" y="7"/>
                    </a:cubicBezTo>
                    <a:cubicBezTo>
                      <a:pt x="343" y="14"/>
                      <a:pt x="322" y="21"/>
                      <a:pt x="298" y="19"/>
                    </a:cubicBezTo>
                    <a:cubicBezTo>
                      <a:pt x="280" y="18"/>
                      <a:pt x="260" y="10"/>
                      <a:pt x="243" y="0"/>
                    </a:cubicBezTo>
                    <a:cubicBezTo>
                      <a:pt x="228" y="18"/>
                      <a:pt x="160" y="95"/>
                      <a:pt x="139" y="110"/>
                    </a:cubicBezTo>
                    <a:cubicBezTo>
                      <a:pt x="115" y="127"/>
                      <a:pt x="8" y="121"/>
                      <a:pt x="0" y="191"/>
                    </a:cubicBezTo>
                    <a:close/>
                  </a:path>
                </a:pathLst>
              </a:custGeom>
              <a:solidFill>
                <a:srgbClr val="A8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任意多边形: 形状 121"/>
              <p:cNvSpPr/>
              <p:nvPr/>
            </p:nvSpPr>
            <p:spPr bwMode="auto">
              <a:xfrm>
                <a:off x="7608085" y="5357723"/>
                <a:ext cx="192031" cy="514842"/>
              </a:xfrm>
              <a:custGeom>
                <a:avLst/>
                <a:gdLst>
                  <a:gd name="T0" fmla="*/ 146 w 240"/>
                  <a:gd name="T1" fmla="*/ 643 h 643"/>
                  <a:gd name="T2" fmla="*/ 0 w 240"/>
                  <a:gd name="T3" fmla="*/ 245 h 643"/>
                  <a:gd name="T4" fmla="*/ 104 w 240"/>
                  <a:gd name="T5" fmla="*/ 0 h 643"/>
                  <a:gd name="T6" fmla="*/ 146 w 240"/>
                  <a:gd name="T7" fmla="*/ 643 h 643"/>
                </a:gdLst>
                <a:ahLst/>
                <a:cxnLst>
                  <a:cxn ang="0">
                    <a:pos x="T0" y="T1"/>
                  </a:cxn>
                  <a:cxn ang="0">
                    <a:pos x="T2" y="T3"/>
                  </a:cxn>
                  <a:cxn ang="0">
                    <a:pos x="T4" y="T5"/>
                  </a:cxn>
                  <a:cxn ang="0">
                    <a:pos x="T6" y="T7"/>
                  </a:cxn>
                </a:cxnLst>
                <a:rect l="0" t="0" r="r" b="b"/>
                <a:pathLst>
                  <a:path w="240" h="643">
                    <a:moveTo>
                      <a:pt x="146" y="643"/>
                    </a:moveTo>
                    <a:cubicBezTo>
                      <a:pt x="106" y="529"/>
                      <a:pt x="59" y="390"/>
                      <a:pt x="0" y="245"/>
                    </a:cubicBezTo>
                    <a:cubicBezTo>
                      <a:pt x="15" y="135"/>
                      <a:pt x="48" y="39"/>
                      <a:pt x="104" y="0"/>
                    </a:cubicBezTo>
                    <a:cubicBezTo>
                      <a:pt x="104" y="0"/>
                      <a:pt x="240" y="421"/>
                      <a:pt x="146" y="643"/>
                    </a:cubicBezTo>
                    <a:close/>
                  </a:path>
                </a:pathLst>
              </a:custGeom>
              <a:solidFill>
                <a:srgbClr val="ED69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任意多边形: 形状 122"/>
              <p:cNvSpPr/>
              <p:nvPr/>
            </p:nvSpPr>
            <p:spPr bwMode="auto">
              <a:xfrm>
                <a:off x="7189258" y="5051467"/>
                <a:ext cx="501599" cy="946911"/>
              </a:xfrm>
              <a:custGeom>
                <a:avLst/>
                <a:gdLst>
                  <a:gd name="T0" fmla="*/ 255 w 628"/>
                  <a:gd name="T1" fmla="*/ 101 h 1186"/>
                  <a:gd name="T2" fmla="*/ 49 w 628"/>
                  <a:gd name="T3" fmla="*/ 1058 h 1186"/>
                  <a:gd name="T4" fmla="*/ 174 w 628"/>
                  <a:gd name="T5" fmla="*/ 1186 h 1186"/>
                  <a:gd name="T6" fmla="*/ 253 w 628"/>
                  <a:gd name="T7" fmla="*/ 1127 h 1186"/>
                  <a:gd name="T8" fmla="*/ 628 w 628"/>
                  <a:gd name="T9" fmla="*/ 447 h 1186"/>
                  <a:gd name="T10" fmla="*/ 394 w 628"/>
                  <a:gd name="T11" fmla="*/ 37 h 1186"/>
                  <a:gd name="T12" fmla="*/ 255 w 628"/>
                  <a:gd name="T13" fmla="*/ 101 h 1186"/>
                </a:gdLst>
                <a:ahLst/>
                <a:cxnLst>
                  <a:cxn ang="0">
                    <a:pos x="T0" y="T1"/>
                  </a:cxn>
                  <a:cxn ang="0">
                    <a:pos x="T2" y="T3"/>
                  </a:cxn>
                  <a:cxn ang="0">
                    <a:pos x="T4" y="T5"/>
                  </a:cxn>
                  <a:cxn ang="0">
                    <a:pos x="T6" y="T7"/>
                  </a:cxn>
                  <a:cxn ang="0">
                    <a:pos x="T8" y="T9"/>
                  </a:cxn>
                  <a:cxn ang="0">
                    <a:pos x="T10" y="T11"/>
                  </a:cxn>
                  <a:cxn ang="0">
                    <a:pos x="T12" y="T13"/>
                  </a:cxn>
                </a:cxnLst>
                <a:rect l="0" t="0" r="r" b="b"/>
                <a:pathLst>
                  <a:path w="628" h="1186">
                    <a:moveTo>
                      <a:pt x="255" y="101"/>
                    </a:moveTo>
                    <a:cubicBezTo>
                      <a:pt x="233" y="267"/>
                      <a:pt x="201" y="802"/>
                      <a:pt x="49" y="1058"/>
                    </a:cubicBezTo>
                    <a:cubicBezTo>
                      <a:pt x="0" y="1140"/>
                      <a:pt x="173" y="1186"/>
                      <a:pt x="174" y="1186"/>
                    </a:cubicBezTo>
                    <a:cubicBezTo>
                      <a:pt x="197" y="1180"/>
                      <a:pt x="236" y="1143"/>
                      <a:pt x="253" y="1127"/>
                    </a:cubicBezTo>
                    <a:cubicBezTo>
                      <a:pt x="377" y="1015"/>
                      <a:pt x="628" y="700"/>
                      <a:pt x="628" y="447"/>
                    </a:cubicBezTo>
                    <a:cubicBezTo>
                      <a:pt x="628" y="323"/>
                      <a:pt x="483" y="97"/>
                      <a:pt x="394" y="37"/>
                    </a:cubicBezTo>
                    <a:cubicBezTo>
                      <a:pt x="338" y="0"/>
                      <a:pt x="264" y="35"/>
                      <a:pt x="255" y="101"/>
                    </a:cubicBezTo>
                    <a:close/>
                  </a:path>
                </a:pathLst>
              </a:custGeom>
              <a:solidFill>
                <a:srgbClr val="FA72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任意多边形: 形状 123"/>
              <p:cNvSpPr/>
              <p:nvPr/>
            </p:nvSpPr>
            <p:spPr bwMode="auto">
              <a:xfrm>
                <a:off x="6737324" y="4687271"/>
                <a:ext cx="453590" cy="334398"/>
              </a:xfrm>
              <a:custGeom>
                <a:avLst/>
                <a:gdLst>
                  <a:gd name="T0" fmla="*/ 26 w 568"/>
                  <a:gd name="T1" fmla="*/ 41 h 419"/>
                  <a:gd name="T2" fmla="*/ 403 w 568"/>
                  <a:gd name="T3" fmla="*/ 1 h 419"/>
                  <a:gd name="T4" fmla="*/ 428 w 568"/>
                  <a:gd name="T5" fmla="*/ 17 h 419"/>
                  <a:gd name="T6" fmla="*/ 563 w 568"/>
                  <a:gd name="T7" fmla="*/ 371 h 419"/>
                  <a:gd name="T8" fmla="*/ 541 w 568"/>
                  <a:gd name="T9" fmla="*/ 403 h 419"/>
                  <a:gd name="T10" fmla="*/ 167 w 568"/>
                  <a:gd name="T11" fmla="*/ 419 h 419"/>
                  <a:gd name="T12" fmla="*/ 144 w 568"/>
                  <a:gd name="T13" fmla="*/ 404 h 419"/>
                  <a:gd name="T14" fmla="*/ 7 w 568"/>
                  <a:gd name="T15" fmla="*/ 75 h 419"/>
                  <a:gd name="T16" fmla="*/ 26 w 568"/>
                  <a:gd name="T17" fmla="*/ 41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419">
                    <a:moveTo>
                      <a:pt x="26" y="41"/>
                    </a:moveTo>
                    <a:cubicBezTo>
                      <a:pt x="403" y="1"/>
                      <a:pt x="403" y="1"/>
                      <a:pt x="403" y="1"/>
                    </a:cubicBezTo>
                    <a:cubicBezTo>
                      <a:pt x="414" y="0"/>
                      <a:pt x="424" y="7"/>
                      <a:pt x="428" y="17"/>
                    </a:cubicBezTo>
                    <a:cubicBezTo>
                      <a:pt x="563" y="371"/>
                      <a:pt x="563" y="371"/>
                      <a:pt x="563" y="371"/>
                    </a:cubicBezTo>
                    <a:cubicBezTo>
                      <a:pt x="568" y="386"/>
                      <a:pt x="557" y="403"/>
                      <a:pt x="541" y="403"/>
                    </a:cubicBezTo>
                    <a:cubicBezTo>
                      <a:pt x="167" y="419"/>
                      <a:pt x="167" y="419"/>
                      <a:pt x="167" y="419"/>
                    </a:cubicBezTo>
                    <a:cubicBezTo>
                      <a:pt x="157" y="419"/>
                      <a:pt x="148" y="413"/>
                      <a:pt x="144" y="404"/>
                    </a:cubicBezTo>
                    <a:cubicBezTo>
                      <a:pt x="7" y="75"/>
                      <a:pt x="7" y="75"/>
                      <a:pt x="7" y="75"/>
                    </a:cubicBezTo>
                    <a:cubicBezTo>
                      <a:pt x="0" y="60"/>
                      <a:pt x="10" y="43"/>
                      <a:pt x="26" y="41"/>
                    </a:cubicBezTo>
                    <a:close/>
                  </a:path>
                </a:pathLst>
              </a:custGeom>
              <a:solidFill>
                <a:srgbClr val="9E33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任意多边形: 形状 124"/>
              <p:cNvSpPr/>
              <p:nvPr/>
            </p:nvSpPr>
            <p:spPr bwMode="auto">
              <a:xfrm>
                <a:off x="6712492" y="4690581"/>
                <a:ext cx="451935" cy="334398"/>
              </a:xfrm>
              <a:custGeom>
                <a:avLst/>
                <a:gdLst>
                  <a:gd name="T0" fmla="*/ 26 w 568"/>
                  <a:gd name="T1" fmla="*/ 41 h 418"/>
                  <a:gd name="T2" fmla="*/ 402 w 568"/>
                  <a:gd name="T3" fmla="*/ 1 h 418"/>
                  <a:gd name="T4" fmla="*/ 427 w 568"/>
                  <a:gd name="T5" fmla="*/ 16 h 418"/>
                  <a:gd name="T6" fmla="*/ 562 w 568"/>
                  <a:gd name="T7" fmla="*/ 370 h 418"/>
                  <a:gd name="T8" fmla="*/ 540 w 568"/>
                  <a:gd name="T9" fmla="*/ 403 h 418"/>
                  <a:gd name="T10" fmla="*/ 167 w 568"/>
                  <a:gd name="T11" fmla="*/ 418 h 418"/>
                  <a:gd name="T12" fmla="*/ 143 w 568"/>
                  <a:gd name="T13" fmla="*/ 403 h 418"/>
                  <a:gd name="T14" fmla="*/ 6 w 568"/>
                  <a:gd name="T15" fmla="*/ 74 h 418"/>
                  <a:gd name="T16" fmla="*/ 26 w 568"/>
                  <a:gd name="T17"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418">
                    <a:moveTo>
                      <a:pt x="26" y="41"/>
                    </a:moveTo>
                    <a:cubicBezTo>
                      <a:pt x="402" y="1"/>
                      <a:pt x="402" y="1"/>
                      <a:pt x="402" y="1"/>
                    </a:cubicBezTo>
                    <a:cubicBezTo>
                      <a:pt x="413" y="0"/>
                      <a:pt x="423" y="6"/>
                      <a:pt x="427" y="16"/>
                    </a:cubicBezTo>
                    <a:cubicBezTo>
                      <a:pt x="562" y="370"/>
                      <a:pt x="562" y="370"/>
                      <a:pt x="562" y="370"/>
                    </a:cubicBezTo>
                    <a:cubicBezTo>
                      <a:pt x="568" y="385"/>
                      <a:pt x="557" y="402"/>
                      <a:pt x="540" y="403"/>
                    </a:cubicBezTo>
                    <a:cubicBezTo>
                      <a:pt x="167" y="418"/>
                      <a:pt x="167" y="418"/>
                      <a:pt x="167" y="418"/>
                    </a:cubicBezTo>
                    <a:cubicBezTo>
                      <a:pt x="157" y="418"/>
                      <a:pt x="147" y="412"/>
                      <a:pt x="143" y="403"/>
                    </a:cubicBezTo>
                    <a:cubicBezTo>
                      <a:pt x="6" y="74"/>
                      <a:pt x="6" y="74"/>
                      <a:pt x="6" y="74"/>
                    </a:cubicBezTo>
                    <a:cubicBezTo>
                      <a:pt x="0" y="59"/>
                      <a:pt x="10" y="42"/>
                      <a:pt x="26" y="41"/>
                    </a:cubicBezTo>
                    <a:close/>
                  </a:path>
                </a:pathLst>
              </a:custGeom>
              <a:solidFill>
                <a:srgbClr val="A8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任意多边形: 形状 125"/>
              <p:cNvSpPr/>
              <p:nvPr/>
            </p:nvSpPr>
            <p:spPr bwMode="auto">
              <a:xfrm>
                <a:off x="6894591" y="4837915"/>
                <a:ext cx="44697" cy="36420"/>
              </a:xfrm>
              <a:custGeom>
                <a:avLst/>
                <a:gdLst>
                  <a:gd name="T0" fmla="*/ 4 w 55"/>
                  <a:gd name="T1" fmla="*/ 23 h 46"/>
                  <a:gd name="T2" fmla="*/ 19 w 55"/>
                  <a:gd name="T3" fmla="*/ 0 h 46"/>
                  <a:gd name="T4" fmla="*/ 50 w 55"/>
                  <a:gd name="T5" fmla="*/ 23 h 46"/>
                  <a:gd name="T6" fmla="*/ 35 w 55"/>
                  <a:gd name="T7" fmla="*/ 46 h 46"/>
                  <a:gd name="T8" fmla="*/ 4 w 55"/>
                  <a:gd name="T9" fmla="*/ 23 h 46"/>
                </a:gdLst>
                <a:ahLst/>
                <a:cxnLst>
                  <a:cxn ang="0">
                    <a:pos x="T0" y="T1"/>
                  </a:cxn>
                  <a:cxn ang="0">
                    <a:pos x="T2" y="T3"/>
                  </a:cxn>
                  <a:cxn ang="0">
                    <a:pos x="T4" y="T5"/>
                  </a:cxn>
                  <a:cxn ang="0">
                    <a:pos x="T6" y="T7"/>
                  </a:cxn>
                  <a:cxn ang="0">
                    <a:pos x="T8" y="T9"/>
                  </a:cxn>
                </a:cxnLst>
                <a:rect l="0" t="0" r="r" b="b"/>
                <a:pathLst>
                  <a:path w="55" h="46">
                    <a:moveTo>
                      <a:pt x="4" y="23"/>
                    </a:moveTo>
                    <a:cubicBezTo>
                      <a:pt x="0" y="10"/>
                      <a:pt x="6" y="0"/>
                      <a:pt x="19" y="0"/>
                    </a:cubicBezTo>
                    <a:cubicBezTo>
                      <a:pt x="31" y="0"/>
                      <a:pt x="45" y="10"/>
                      <a:pt x="50" y="23"/>
                    </a:cubicBezTo>
                    <a:cubicBezTo>
                      <a:pt x="55" y="35"/>
                      <a:pt x="48" y="46"/>
                      <a:pt x="35" y="46"/>
                    </a:cubicBezTo>
                    <a:cubicBezTo>
                      <a:pt x="23" y="46"/>
                      <a:pt x="9" y="35"/>
                      <a:pt x="4" y="23"/>
                    </a:cubicBezTo>
                    <a:close/>
                  </a:path>
                </a:pathLst>
              </a:custGeom>
              <a:solidFill>
                <a:srgbClr val="9E33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任意多边形: 形状 126"/>
              <p:cNvSpPr/>
              <p:nvPr/>
            </p:nvSpPr>
            <p:spPr bwMode="auto">
              <a:xfrm>
                <a:off x="6738979" y="4741900"/>
                <a:ext cx="21522" cy="16554"/>
              </a:xfrm>
              <a:custGeom>
                <a:avLst/>
                <a:gdLst>
                  <a:gd name="T0" fmla="*/ 2 w 27"/>
                  <a:gd name="T1" fmla="*/ 11 h 22"/>
                  <a:gd name="T2" fmla="*/ 9 w 27"/>
                  <a:gd name="T3" fmla="*/ 0 h 22"/>
                  <a:gd name="T4" fmla="*/ 24 w 27"/>
                  <a:gd name="T5" fmla="*/ 11 h 22"/>
                  <a:gd name="T6" fmla="*/ 17 w 27"/>
                  <a:gd name="T7" fmla="*/ 22 h 22"/>
                  <a:gd name="T8" fmla="*/ 2 w 27"/>
                  <a:gd name="T9" fmla="*/ 11 h 22"/>
                </a:gdLst>
                <a:ahLst/>
                <a:cxnLst>
                  <a:cxn ang="0">
                    <a:pos x="T0" y="T1"/>
                  </a:cxn>
                  <a:cxn ang="0">
                    <a:pos x="T2" y="T3"/>
                  </a:cxn>
                  <a:cxn ang="0">
                    <a:pos x="T4" y="T5"/>
                  </a:cxn>
                  <a:cxn ang="0">
                    <a:pos x="T6" y="T7"/>
                  </a:cxn>
                  <a:cxn ang="0">
                    <a:pos x="T8" y="T9"/>
                  </a:cxn>
                </a:cxnLst>
                <a:rect l="0" t="0" r="r" b="b"/>
                <a:pathLst>
                  <a:path w="27" h="22">
                    <a:moveTo>
                      <a:pt x="2" y="11"/>
                    </a:moveTo>
                    <a:cubicBezTo>
                      <a:pt x="0" y="5"/>
                      <a:pt x="3" y="0"/>
                      <a:pt x="9" y="0"/>
                    </a:cubicBezTo>
                    <a:cubicBezTo>
                      <a:pt x="15" y="0"/>
                      <a:pt x="22" y="5"/>
                      <a:pt x="24" y="11"/>
                    </a:cubicBezTo>
                    <a:cubicBezTo>
                      <a:pt x="27" y="17"/>
                      <a:pt x="24" y="22"/>
                      <a:pt x="17" y="22"/>
                    </a:cubicBezTo>
                    <a:cubicBezTo>
                      <a:pt x="11" y="22"/>
                      <a:pt x="4" y="17"/>
                      <a:pt x="2" y="11"/>
                    </a:cubicBezTo>
                    <a:close/>
                  </a:path>
                </a:pathLst>
              </a:custGeom>
              <a:solidFill>
                <a:srgbClr val="9E33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任意多边形: 形状 127"/>
              <p:cNvSpPr/>
              <p:nvPr/>
            </p:nvSpPr>
            <p:spPr bwMode="auto">
              <a:xfrm>
                <a:off x="7109797" y="4861092"/>
                <a:ext cx="983331" cy="297979"/>
              </a:xfrm>
              <a:custGeom>
                <a:avLst/>
                <a:gdLst>
                  <a:gd name="T0" fmla="*/ 1109 w 1232"/>
                  <a:gd name="T1" fmla="*/ 0 h 373"/>
                  <a:gd name="T2" fmla="*/ 509 w 1232"/>
                  <a:gd name="T3" fmla="*/ 189 h 373"/>
                  <a:gd name="T4" fmla="*/ 38 w 1232"/>
                  <a:gd name="T5" fmla="*/ 38 h 373"/>
                  <a:gd name="T6" fmla="*/ 0 w 1232"/>
                  <a:gd name="T7" fmla="*/ 110 h 373"/>
                  <a:gd name="T8" fmla="*/ 522 w 1232"/>
                  <a:gd name="T9" fmla="*/ 372 h 373"/>
                  <a:gd name="T10" fmla="*/ 1162 w 1232"/>
                  <a:gd name="T11" fmla="*/ 206 h 373"/>
                  <a:gd name="T12" fmla="*/ 1109 w 1232"/>
                  <a:gd name="T13" fmla="*/ 0 h 373"/>
                </a:gdLst>
                <a:ahLst/>
                <a:cxnLst>
                  <a:cxn ang="0">
                    <a:pos x="T0" y="T1"/>
                  </a:cxn>
                  <a:cxn ang="0">
                    <a:pos x="T2" y="T3"/>
                  </a:cxn>
                  <a:cxn ang="0">
                    <a:pos x="T4" y="T5"/>
                  </a:cxn>
                  <a:cxn ang="0">
                    <a:pos x="T6" y="T7"/>
                  </a:cxn>
                  <a:cxn ang="0">
                    <a:pos x="T8" y="T9"/>
                  </a:cxn>
                  <a:cxn ang="0">
                    <a:pos x="T10" y="T11"/>
                  </a:cxn>
                  <a:cxn ang="0">
                    <a:pos x="T12" y="T13"/>
                  </a:cxn>
                </a:cxnLst>
                <a:rect l="0" t="0" r="r" b="b"/>
                <a:pathLst>
                  <a:path w="1232" h="373">
                    <a:moveTo>
                      <a:pt x="1109" y="0"/>
                    </a:moveTo>
                    <a:cubicBezTo>
                      <a:pt x="1109" y="0"/>
                      <a:pt x="588" y="192"/>
                      <a:pt x="509" y="189"/>
                    </a:cubicBezTo>
                    <a:cubicBezTo>
                      <a:pt x="459" y="186"/>
                      <a:pt x="38" y="38"/>
                      <a:pt x="38" y="38"/>
                    </a:cubicBezTo>
                    <a:cubicBezTo>
                      <a:pt x="0" y="110"/>
                      <a:pt x="0" y="110"/>
                      <a:pt x="0" y="110"/>
                    </a:cubicBezTo>
                    <a:cubicBezTo>
                      <a:pt x="0" y="110"/>
                      <a:pt x="410" y="373"/>
                      <a:pt x="522" y="372"/>
                    </a:cubicBezTo>
                    <a:cubicBezTo>
                      <a:pt x="745" y="369"/>
                      <a:pt x="1120" y="232"/>
                      <a:pt x="1162" y="206"/>
                    </a:cubicBezTo>
                    <a:cubicBezTo>
                      <a:pt x="1205" y="179"/>
                      <a:pt x="1232" y="28"/>
                      <a:pt x="1109" y="0"/>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任意多边形: 形状 128"/>
              <p:cNvSpPr/>
              <p:nvPr/>
            </p:nvSpPr>
            <p:spPr bwMode="auto">
              <a:xfrm>
                <a:off x="6912800" y="4841226"/>
                <a:ext cx="226796" cy="107604"/>
              </a:xfrm>
              <a:custGeom>
                <a:avLst/>
                <a:gdLst>
                  <a:gd name="T0" fmla="*/ 286 w 286"/>
                  <a:gd name="T1" fmla="*/ 62 h 134"/>
                  <a:gd name="T2" fmla="*/ 210 w 286"/>
                  <a:gd name="T3" fmla="*/ 2 h 134"/>
                  <a:gd name="T4" fmla="*/ 85 w 286"/>
                  <a:gd name="T5" fmla="*/ 32 h 134"/>
                  <a:gd name="T6" fmla="*/ 19 w 286"/>
                  <a:gd name="T7" fmla="*/ 88 h 134"/>
                  <a:gd name="T8" fmla="*/ 162 w 286"/>
                  <a:gd name="T9" fmla="*/ 118 h 134"/>
                  <a:gd name="T10" fmla="*/ 248 w 286"/>
                  <a:gd name="T11" fmla="*/ 134 h 134"/>
                  <a:gd name="T12" fmla="*/ 286 w 286"/>
                  <a:gd name="T13" fmla="*/ 62 h 134"/>
                </a:gdLst>
                <a:ahLst/>
                <a:cxnLst>
                  <a:cxn ang="0">
                    <a:pos x="T0" y="T1"/>
                  </a:cxn>
                  <a:cxn ang="0">
                    <a:pos x="T2" y="T3"/>
                  </a:cxn>
                  <a:cxn ang="0">
                    <a:pos x="T4" y="T5"/>
                  </a:cxn>
                  <a:cxn ang="0">
                    <a:pos x="T6" y="T7"/>
                  </a:cxn>
                  <a:cxn ang="0">
                    <a:pos x="T8" y="T9"/>
                  </a:cxn>
                  <a:cxn ang="0">
                    <a:pos x="T10" y="T11"/>
                  </a:cxn>
                  <a:cxn ang="0">
                    <a:pos x="T12" y="T13"/>
                  </a:cxn>
                </a:cxnLst>
                <a:rect l="0" t="0" r="r" b="b"/>
                <a:pathLst>
                  <a:path w="286" h="134">
                    <a:moveTo>
                      <a:pt x="286" y="62"/>
                    </a:moveTo>
                    <a:cubicBezTo>
                      <a:pt x="286" y="62"/>
                      <a:pt x="248" y="4"/>
                      <a:pt x="210" y="2"/>
                    </a:cubicBezTo>
                    <a:cubicBezTo>
                      <a:pt x="173" y="0"/>
                      <a:pt x="108" y="28"/>
                      <a:pt x="85" y="32"/>
                    </a:cubicBezTo>
                    <a:cubicBezTo>
                      <a:pt x="63" y="36"/>
                      <a:pt x="0" y="57"/>
                      <a:pt x="19" y="88"/>
                    </a:cubicBezTo>
                    <a:cubicBezTo>
                      <a:pt x="37" y="118"/>
                      <a:pt x="125" y="125"/>
                      <a:pt x="162" y="118"/>
                    </a:cubicBezTo>
                    <a:cubicBezTo>
                      <a:pt x="200" y="112"/>
                      <a:pt x="248" y="134"/>
                      <a:pt x="248" y="134"/>
                    </a:cubicBezTo>
                    <a:lnTo>
                      <a:pt x="286" y="62"/>
                    </a:ln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任意多边形: 形状 129"/>
              <p:cNvSpPr/>
              <p:nvPr/>
            </p:nvSpPr>
            <p:spPr bwMode="auto">
              <a:xfrm>
                <a:off x="7012127" y="4814740"/>
                <a:ext cx="76150" cy="51319"/>
              </a:xfrm>
              <a:custGeom>
                <a:avLst/>
                <a:gdLst>
                  <a:gd name="T0" fmla="*/ 94 w 94"/>
                  <a:gd name="T1" fmla="*/ 38 h 64"/>
                  <a:gd name="T2" fmla="*/ 18 w 94"/>
                  <a:gd name="T3" fmla="*/ 5 h 64"/>
                  <a:gd name="T4" fmla="*/ 9 w 94"/>
                  <a:gd name="T5" fmla="*/ 22 h 64"/>
                  <a:gd name="T6" fmla="*/ 45 w 94"/>
                  <a:gd name="T7" fmla="*/ 58 h 64"/>
                  <a:gd name="T8" fmla="*/ 94 w 94"/>
                  <a:gd name="T9" fmla="*/ 38 h 64"/>
                </a:gdLst>
                <a:ahLst/>
                <a:cxnLst>
                  <a:cxn ang="0">
                    <a:pos x="T0" y="T1"/>
                  </a:cxn>
                  <a:cxn ang="0">
                    <a:pos x="T2" y="T3"/>
                  </a:cxn>
                  <a:cxn ang="0">
                    <a:pos x="T4" y="T5"/>
                  </a:cxn>
                  <a:cxn ang="0">
                    <a:pos x="T6" y="T7"/>
                  </a:cxn>
                  <a:cxn ang="0">
                    <a:pos x="T8" y="T9"/>
                  </a:cxn>
                </a:cxnLst>
                <a:rect l="0" t="0" r="r" b="b"/>
                <a:pathLst>
                  <a:path w="94" h="64">
                    <a:moveTo>
                      <a:pt x="94" y="38"/>
                    </a:moveTo>
                    <a:cubicBezTo>
                      <a:pt x="94" y="38"/>
                      <a:pt x="35" y="10"/>
                      <a:pt x="18" y="5"/>
                    </a:cubicBezTo>
                    <a:cubicBezTo>
                      <a:pt x="0" y="0"/>
                      <a:pt x="4" y="5"/>
                      <a:pt x="9" y="22"/>
                    </a:cubicBezTo>
                    <a:cubicBezTo>
                      <a:pt x="14" y="38"/>
                      <a:pt x="45" y="53"/>
                      <a:pt x="45" y="58"/>
                    </a:cubicBezTo>
                    <a:cubicBezTo>
                      <a:pt x="45" y="64"/>
                      <a:pt x="94" y="38"/>
                      <a:pt x="94" y="38"/>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任意多边形: 形状 130"/>
              <p:cNvSpPr/>
              <p:nvPr/>
            </p:nvSpPr>
            <p:spPr bwMode="auto">
              <a:xfrm>
                <a:off x="6757189" y="4811429"/>
                <a:ext cx="76150" cy="117537"/>
              </a:xfrm>
              <a:custGeom>
                <a:avLst/>
                <a:gdLst>
                  <a:gd name="T0" fmla="*/ 8 w 96"/>
                  <a:gd name="T1" fmla="*/ 69 h 148"/>
                  <a:gd name="T2" fmla="*/ 59 w 96"/>
                  <a:gd name="T3" fmla="*/ 7 h 148"/>
                  <a:gd name="T4" fmla="*/ 88 w 96"/>
                  <a:gd name="T5" fmla="*/ 81 h 148"/>
                  <a:gd name="T6" fmla="*/ 43 w 96"/>
                  <a:gd name="T7" fmla="*/ 145 h 148"/>
                  <a:gd name="T8" fmla="*/ 8 w 96"/>
                  <a:gd name="T9" fmla="*/ 69 h 148"/>
                </a:gdLst>
                <a:ahLst/>
                <a:cxnLst>
                  <a:cxn ang="0">
                    <a:pos x="T0" y="T1"/>
                  </a:cxn>
                  <a:cxn ang="0">
                    <a:pos x="T2" y="T3"/>
                  </a:cxn>
                  <a:cxn ang="0">
                    <a:pos x="T4" y="T5"/>
                  </a:cxn>
                  <a:cxn ang="0">
                    <a:pos x="T6" y="T7"/>
                  </a:cxn>
                  <a:cxn ang="0">
                    <a:pos x="T8" y="T9"/>
                  </a:cxn>
                </a:cxnLst>
                <a:rect l="0" t="0" r="r" b="b"/>
                <a:pathLst>
                  <a:path w="96" h="148">
                    <a:moveTo>
                      <a:pt x="8" y="69"/>
                    </a:moveTo>
                    <a:cubicBezTo>
                      <a:pt x="8" y="69"/>
                      <a:pt x="46" y="10"/>
                      <a:pt x="59" y="7"/>
                    </a:cubicBezTo>
                    <a:cubicBezTo>
                      <a:pt x="96" y="0"/>
                      <a:pt x="96" y="49"/>
                      <a:pt x="88" y="81"/>
                    </a:cubicBezTo>
                    <a:cubicBezTo>
                      <a:pt x="80" y="115"/>
                      <a:pt x="51" y="148"/>
                      <a:pt x="43" y="145"/>
                    </a:cubicBezTo>
                    <a:cubicBezTo>
                      <a:pt x="35" y="142"/>
                      <a:pt x="0" y="101"/>
                      <a:pt x="8" y="69"/>
                    </a:cubicBez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任意多边形: 形状 131"/>
              <p:cNvSpPr/>
              <p:nvPr/>
            </p:nvSpPr>
            <p:spPr bwMode="auto">
              <a:xfrm>
                <a:off x="6752222" y="4875990"/>
                <a:ext cx="51319" cy="81117"/>
              </a:xfrm>
              <a:custGeom>
                <a:avLst/>
                <a:gdLst>
                  <a:gd name="T0" fmla="*/ 12 w 64"/>
                  <a:gd name="T1" fmla="*/ 0 h 102"/>
                  <a:gd name="T2" fmla="*/ 64 w 64"/>
                  <a:gd name="T3" fmla="*/ 102 h 102"/>
                  <a:gd name="T4" fmla="*/ 12 w 64"/>
                  <a:gd name="T5" fmla="*/ 0 h 102"/>
                </a:gdLst>
                <a:ahLst/>
                <a:cxnLst>
                  <a:cxn ang="0">
                    <a:pos x="T0" y="T1"/>
                  </a:cxn>
                  <a:cxn ang="0">
                    <a:pos x="T2" y="T3"/>
                  </a:cxn>
                  <a:cxn ang="0">
                    <a:pos x="T4" y="T5"/>
                  </a:cxn>
                </a:cxnLst>
                <a:rect l="0" t="0" r="r" b="b"/>
                <a:pathLst>
                  <a:path w="64" h="102">
                    <a:moveTo>
                      <a:pt x="12" y="0"/>
                    </a:moveTo>
                    <a:cubicBezTo>
                      <a:pt x="12" y="0"/>
                      <a:pt x="0" y="67"/>
                      <a:pt x="64" y="102"/>
                    </a:cubicBezTo>
                    <a:lnTo>
                      <a:pt x="12" y="0"/>
                    </a:lnTo>
                    <a:close/>
                  </a:path>
                </a:pathLst>
              </a:custGeom>
              <a:solidFill>
                <a:srgbClr val="FDB3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任意多边形: 形状 132"/>
              <p:cNvSpPr/>
              <p:nvPr/>
            </p:nvSpPr>
            <p:spPr bwMode="auto">
              <a:xfrm>
                <a:off x="7780250" y="4794874"/>
                <a:ext cx="377439" cy="286391"/>
              </a:xfrm>
              <a:custGeom>
                <a:avLst/>
                <a:gdLst>
                  <a:gd name="T0" fmla="*/ 0 w 472"/>
                  <a:gd name="T1" fmla="*/ 177 h 358"/>
                  <a:gd name="T2" fmla="*/ 207 w 472"/>
                  <a:gd name="T3" fmla="*/ 358 h 358"/>
                  <a:gd name="T4" fmla="*/ 340 w 472"/>
                  <a:gd name="T5" fmla="*/ 97 h 358"/>
                  <a:gd name="T6" fmla="*/ 0 w 472"/>
                  <a:gd name="T7" fmla="*/ 177 h 358"/>
                </a:gdLst>
                <a:ahLst/>
                <a:cxnLst>
                  <a:cxn ang="0">
                    <a:pos x="T0" y="T1"/>
                  </a:cxn>
                  <a:cxn ang="0">
                    <a:pos x="T2" y="T3"/>
                  </a:cxn>
                  <a:cxn ang="0">
                    <a:pos x="T4" y="T5"/>
                  </a:cxn>
                  <a:cxn ang="0">
                    <a:pos x="T6" y="T7"/>
                  </a:cxn>
                </a:cxnLst>
                <a:rect l="0" t="0" r="r" b="b"/>
                <a:pathLst>
                  <a:path w="472" h="358">
                    <a:moveTo>
                      <a:pt x="0" y="177"/>
                    </a:moveTo>
                    <a:cubicBezTo>
                      <a:pt x="0" y="177"/>
                      <a:pt x="47" y="325"/>
                      <a:pt x="207" y="358"/>
                    </a:cubicBezTo>
                    <a:cubicBezTo>
                      <a:pt x="207" y="358"/>
                      <a:pt x="472" y="277"/>
                      <a:pt x="340" y="97"/>
                    </a:cubicBezTo>
                    <a:cubicBezTo>
                      <a:pt x="340" y="97"/>
                      <a:pt x="210" y="0"/>
                      <a:pt x="0" y="177"/>
                    </a:cubicBezTo>
                    <a:close/>
                  </a:path>
                </a:pathLst>
              </a:custGeom>
              <a:solidFill>
                <a:srgbClr val="A8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9" name="任意多边形: 形状 18"/>
            <p:cNvSpPr/>
            <p:nvPr userDrawn="1"/>
          </p:nvSpPr>
          <p:spPr bwMode="auto">
            <a:xfrm>
              <a:off x="5432450" y="6078855"/>
              <a:ext cx="6120000" cy="23177"/>
            </a:xfrm>
            <a:custGeom>
              <a:avLst/>
              <a:gdLst>
                <a:gd name="T0" fmla="*/ 10445 w 10458"/>
                <a:gd name="T1" fmla="*/ 27 h 27"/>
                <a:gd name="T2" fmla="*/ 13 w 10458"/>
                <a:gd name="T3" fmla="*/ 27 h 27"/>
                <a:gd name="T4" fmla="*/ 0 w 10458"/>
                <a:gd name="T5" fmla="*/ 15 h 27"/>
                <a:gd name="T6" fmla="*/ 0 w 10458"/>
                <a:gd name="T7" fmla="*/ 12 h 27"/>
                <a:gd name="T8" fmla="*/ 13 w 10458"/>
                <a:gd name="T9" fmla="*/ 0 h 27"/>
                <a:gd name="T10" fmla="*/ 10445 w 10458"/>
                <a:gd name="T11" fmla="*/ 0 h 27"/>
                <a:gd name="T12" fmla="*/ 10458 w 10458"/>
                <a:gd name="T13" fmla="*/ 12 h 27"/>
                <a:gd name="T14" fmla="*/ 10458 w 10458"/>
                <a:gd name="T15" fmla="*/ 15 h 27"/>
                <a:gd name="T16" fmla="*/ 10445 w 10458"/>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58" h="27">
                  <a:moveTo>
                    <a:pt x="10445" y="27"/>
                  </a:moveTo>
                  <a:cubicBezTo>
                    <a:pt x="13" y="27"/>
                    <a:pt x="13" y="27"/>
                    <a:pt x="13" y="27"/>
                  </a:cubicBezTo>
                  <a:cubicBezTo>
                    <a:pt x="6" y="27"/>
                    <a:pt x="0" y="22"/>
                    <a:pt x="0" y="15"/>
                  </a:cubicBezTo>
                  <a:cubicBezTo>
                    <a:pt x="0" y="12"/>
                    <a:pt x="0" y="12"/>
                    <a:pt x="0" y="12"/>
                  </a:cubicBezTo>
                  <a:cubicBezTo>
                    <a:pt x="0" y="5"/>
                    <a:pt x="6" y="0"/>
                    <a:pt x="13" y="0"/>
                  </a:cubicBezTo>
                  <a:cubicBezTo>
                    <a:pt x="10445" y="0"/>
                    <a:pt x="10445" y="0"/>
                    <a:pt x="10445" y="0"/>
                  </a:cubicBezTo>
                  <a:cubicBezTo>
                    <a:pt x="10452" y="0"/>
                    <a:pt x="10458" y="5"/>
                    <a:pt x="10458" y="12"/>
                  </a:cubicBezTo>
                  <a:cubicBezTo>
                    <a:pt x="10458" y="15"/>
                    <a:pt x="10458" y="15"/>
                    <a:pt x="10458" y="15"/>
                  </a:cubicBezTo>
                  <a:cubicBezTo>
                    <a:pt x="10458" y="22"/>
                    <a:pt x="10452" y="27"/>
                    <a:pt x="10445" y="27"/>
                  </a:cubicBezTo>
                  <a:close/>
                </a:path>
              </a:pathLst>
            </a:custGeom>
            <a:solidFill>
              <a:srgbClr val="3662C1"/>
            </a:solidFill>
            <a:ln>
              <a:noFill/>
            </a:ln>
          </p:spPr>
          <p:txBody>
            <a:bodyPr vert="horz" wrap="square" lIns="91440" tIns="45720" rIns="91440" bIns="45720" numCol="1" anchor="t" anchorCtr="0" compatLnSpc="1"/>
            <a:lstStyle/>
            <a:p>
              <a:endParaRPr lang="zh-CN" altLang="en-US" dirty="0"/>
            </a:p>
          </p:txBody>
        </p:sp>
      </p:grpSp>
      <p:grpSp>
        <p:nvGrpSpPr>
          <p:cNvPr id="134" name="组合 133"/>
          <p:cNvGrpSpPr/>
          <p:nvPr userDrawn="1"/>
        </p:nvGrpSpPr>
        <p:grpSpPr>
          <a:xfrm flipH="1">
            <a:off x="5726968" y="1017264"/>
            <a:ext cx="261552" cy="257847"/>
            <a:chOff x="6008602" y="535610"/>
            <a:chExt cx="514666" cy="507376"/>
          </a:xfrm>
        </p:grpSpPr>
        <p:sp>
          <p:nvSpPr>
            <p:cNvPr id="135" name="椭圆 134"/>
            <p:cNvSpPr/>
            <p:nvPr userDrawn="1"/>
          </p:nvSpPr>
          <p:spPr>
            <a:xfrm>
              <a:off x="6008602" y="566736"/>
              <a:ext cx="476250" cy="47625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userDrawn="1"/>
          </p:nvSpPr>
          <p:spPr>
            <a:xfrm>
              <a:off x="6047018" y="535610"/>
              <a:ext cx="476250" cy="4762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7" name="椭圆 136"/>
          <p:cNvSpPr/>
          <p:nvPr userDrawn="1"/>
        </p:nvSpPr>
        <p:spPr>
          <a:xfrm flipH="1">
            <a:off x="2305793" y="1480876"/>
            <a:ext cx="849907" cy="84990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userDrawn="1"/>
        </p:nvSpPr>
        <p:spPr>
          <a:xfrm flipH="1">
            <a:off x="2228110" y="1433138"/>
            <a:ext cx="849907" cy="8499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flipH="1">
            <a:off x="0" y="0"/>
            <a:ext cx="684" cy="13546"/>
          </a:xfrm>
          <a:custGeom>
            <a:avLst/>
            <a:gdLst>
              <a:gd name="connsiteX0" fmla="*/ 0 w 684"/>
              <a:gd name="connsiteY0" fmla="*/ 0 h 13546"/>
              <a:gd name="connsiteX1" fmla="*/ 684 w 684"/>
              <a:gd name="connsiteY1" fmla="*/ 0 h 13546"/>
              <a:gd name="connsiteX2" fmla="*/ 684 w 684"/>
              <a:gd name="connsiteY2" fmla="*/ 13546 h 13546"/>
              <a:gd name="connsiteX3" fmla="*/ 0 w 684"/>
              <a:gd name="connsiteY3" fmla="*/ 0 h 13546"/>
            </a:gdLst>
            <a:ahLst/>
            <a:cxnLst>
              <a:cxn ang="0">
                <a:pos x="connsiteX0" y="connsiteY0"/>
              </a:cxn>
              <a:cxn ang="0">
                <a:pos x="connsiteX1" y="connsiteY1"/>
              </a:cxn>
              <a:cxn ang="0">
                <a:pos x="connsiteX2" y="connsiteY2"/>
              </a:cxn>
              <a:cxn ang="0">
                <a:pos x="connsiteX3" y="connsiteY3"/>
              </a:cxn>
            </a:cxnLst>
            <a:rect l="l" t="t" r="r" b="b"/>
            <a:pathLst>
              <a:path w="684" h="13546">
                <a:moveTo>
                  <a:pt x="0" y="0"/>
                </a:moveTo>
                <a:lnTo>
                  <a:pt x="684" y="0"/>
                </a:lnTo>
                <a:lnTo>
                  <a:pt x="684" y="13546"/>
                </a:lnTo>
                <a:lnTo>
                  <a:pt x="0" y="0"/>
                </a:lnTo>
                <a:close/>
              </a:path>
            </a:pathLst>
          </a:custGeom>
          <a:solidFill>
            <a:schemeClr val="bg1"/>
          </a:solidFill>
          <a:ln w="14015" cap="flat">
            <a:noFill/>
            <a:prstDash val="solid"/>
            <a:miter/>
          </a:ln>
        </p:spPr>
        <p:txBody>
          <a:bodyPr wrap="square" rtlCol="0" anchor="ctr">
            <a:noAutofit/>
          </a:bodyPr>
          <a:lstStyle/>
          <a:p>
            <a:endParaRPr lang="zh-CN" altLang="en-US" sz="1800">
              <a:solidFill>
                <a:schemeClr val="tx1"/>
              </a:solidFill>
            </a:endParaRPr>
          </a:p>
        </p:txBody>
      </p:sp>
      <p:sp>
        <p:nvSpPr>
          <p:cNvPr id="3" name="文本占位符 2"/>
          <p:cNvSpPr>
            <a:spLocks noGrp="1"/>
          </p:cNvSpPr>
          <p:nvPr userDrawn="1">
            <p:ph type="body" sz="quarter" idx="13" hasCustomPrompt="1"/>
          </p:nvPr>
        </p:nvSpPr>
        <p:spPr>
          <a:xfrm>
            <a:off x="5053614" y="1446255"/>
            <a:ext cx="6465285" cy="2319337"/>
          </a:xfrm>
        </p:spPr>
        <p:txBody>
          <a:bodyPr anchor="b">
            <a:normAutofit/>
          </a:bodyPr>
          <a:lstStyle>
            <a:lvl1pPr marL="0" indent="0" algn="ctr">
              <a:lnSpc>
                <a:spcPct val="120000"/>
              </a:lnSpc>
              <a:spcBef>
                <a:spcPts val="0"/>
              </a:spcBef>
              <a:buNone/>
              <a:defRPr sz="7200" b="1">
                <a:solidFill>
                  <a:schemeClr val="accent1"/>
                </a:solidFill>
              </a:defRPr>
            </a:lvl1pPr>
          </a:lstStyle>
          <a:p>
            <a:pPr lvl="0"/>
            <a:r>
              <a:rPr lang="en-US" altLang="zh-CN" dirty="0"/>
              <a:t>Thank you</a:t>
            </a:r>
          </a:p>
        </p:txBody>
      </p:sp>
      <p:grpSp>
        <p:nvGrpSpPr>
          <p:cNvPr id="139" name="组合 138"/>
          <p:cNvGrpSpPr/>
          <p:nvPr userDrawn="1"/>
        </p:nvGrpSpPr>
        <p:grpSpPr>
          <a:xfrm>
            <a:off x="11214189" y="702725"/>
            <a:ext cx="226398" cy="164828"/>
            <a:chOff x="10820400" y="680379"/>
            <a:chExt cx="183356" cy="164828"/>
          </a:xfrm>
        </p:grpSpPr>
        <p:cxnSp>
          <p:nvCxnSpPr>
            <p:cNvPr id="140" name="直接连接符 139"/>
            <p:cNvCxnSpPr/>
            <p:nvPr/>
          </p:nvCxnSpPr>
          <p:spPr>
            <a:xfrm>
              <a:off x="10820400" y="680379"/>
              <a:ext cx="183356" cy="0"/>
            </a:xfrm>
            <a:prstGeom prst="line">
              <a:avLst/>
            </a:prstGeom>
            <a:ln w="28575" cap="rnd">
              <a:solidFill>
                <a:srgbClr val="87BCF1"/>
              </a:solidFill>
              <a:round/>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10820400" y="762793"/>
              <a:ext cx="183356" cy="0"/>
            </a:xfrm>
            <a:prstGeom prst="line">
              <a:avLst/>
            </a:prstGeom>
            <a:ln w="28575" cap="rnd">
              <a:solidFill>
                <a:srgbClr val="87BCF1"/>
              </a:solidFill>
              <a:round/>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10820400" y="845207"/>
              <a:ext cx="183356" cy="0"/>
            </a:xfrm>
            <a:prstGeom prst="line">
              <a:avLst/>
            </a:prstGeom>
            <a:ln w="28575" cap="rnd">
              <a:solidFill>
                <a:srgbClr val="87BCF1"/>
              </a:solidFill>
              <a:round/>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2" y="0"/>
            <a:ext cx="10858500" cy="1028700"/>
          </a:xfrm>
          <a:prstGeom prst="rect">
            <a:avLst/>
          </a:prstGeom>
        </p:spPr>
        <p:txBody>
          <a:bodyPr vert="horz" lIns="91440" tIns="45720" rIns="91440" bIns="45720" rtlCol="0" anchor="b">
            <a:normAutofit/>
          </a:bodyPr>
          <a:lstStyle/>
          <a:p>
            <a:r>
              <a:rPr lang="zh-CN" altLang="en-US"/>
              <a:t>单击此处编辑母版标题样式</a:t>
            </a:r>
          </a:p>
        </p:txBody>
      </p:sp>
      <p:sp>
        <p:nvSpPr>
          <p:cNvPr id="3" name="文本占位符 2"/>
          <p:cNvSpPr>
            <a:spLocks noGrp="1"/>
          </p:cNvSpPr>
          <p:nvPr>
            <p:ph type="body" idx="1"/>
          </p:nvPr>
        </p:nvSpPr>
        <p:spPr>
          <a:xfrm>
            <a:off x="660402" y="1130300"/>
            <a:ext cx="10858500" cy="50038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日期占位符 9"/>
          <p:cNvSpPr>
            <a:spLocks noGrp="1"/>
          </p:cNvSpPr>
          <p:nvPr>
            <p:ph type="dt" sz="half" idx="2"/>
          </p:nvPr>
        </p:nvSpPr>
        <p:spPr>
          <a:xfrm>
            <a:off x="5401732" y="6235704"/>
            <a:ext cx="1388536" cy="206381"/>
          </a:xfrm>
          <a:prstGeom prst="rect">
            <a:avLst/>
          </a:prstGeom>
        </p:spPr>
        <p:txBody>
          <a:bodyPr vert="horz" lIns="91440" tIns="45720" rIns="91440" bIns="45720" rtlCol="0" anchor="ctr"/>
          <a:lstStyle>
            <a:lvl1pPr algn="ctr">
              <a:defRPr sz="900">
                <a:solidFill>
                  <a:schemeClr val="tx1">
                    <a:lumMod val="50000"/>
                    <a:lumOff val="50000"/>
                  </a:schemeClr>
                </a:solidFill>
              </a:defRPr>
            </a:lvl1pPr>
          </a:lstStyle>
          <a:p>
            <a:endParaRPr lang="zh-CN" altLang="en-US"/>
          </a:p>
        </p:txBody>
      </p:sp>
      <p:sp>
        <p:nvSpPr>
          <p:cNvPr id="11" name="页脚占位符 10"/>
          <p:cNvSpPr>
            <a:spLocks noGrp="1"/>
          </p:cNvSpPr>
          <p:nvPr>
            <p:ph type="ftr" sz="quarter" idx="3"/>
          </p:nvPr>
        </p:nvSpPr>
        <p:spPr>
          <a:xfrm>
            <a:off x="660402" y="6235704"/>
            <a:ext cx="4140201" cy="206381"/>
          </a:xfrm>
          <a:prstGeom prst="rect">
            <a:avLst/>
          </a:prstGeom>
        </p:spPr>
        <p:txBody>
          <a:bodyPr vert="horz" lIns="91440" tIns="45720" rIns="91440" bIns="45720" rtlCol="0" anchor="ctr"/>
          <a:lstStyle>
            <a:lvl1pPr algn="l">
              <a:defRPr sz="9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2" name="灯片编号占位符 11"/>
          <p:cNvSpPr>
            <a:spLocks noGrp="1"/>
          </p:cNvSpPr>
          <p:nvPr>
            <p:ph type="sldNum" sz="quarter" idx="4"/>
          </p:nvPr>
        </p:nvSpPr>
        <p:spPr>
          <a:xfrm>
            <a:off x="8971305" y="6235704"/>
            <a:ext cx="2547595" cy="206381"/>
          </a:xfrm>
          <a:prstGeom prst="rect">
            <a:avLst/>
          </a:prstGeom>
        </p:spPr>
        <p:txBody>
          <a:bodyPr vert="horz" lIns="91440" tIns="45720" rIns="91440" bIns="45720" rtlCol="0" anchor="ctr"/>
          <a:lstStyle>
            <a:lvl1pPr algn="r">
              <a:defRPr sz="9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20.jpeg"/><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5.xml"/><Relationship Id="rId1" Type="http://schemas.openxmlformats.org/officeDocument/2006/relationships/tags" Target="../tags/tag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0436552" y="6069901"/>
            <a:ext cx="1082348" cy="230832"/>
          </a:xfrm>
        </p:spPr>
        <p:txBody>
          <a:bodyPr>
            <a:spAutoFit/>
          </a:bodyPr>
          <a:lstStyle/>
          <a:p>
            <a:r>
              <a:rPr lang="zh-CN" altLang="en-US" dirty="0">
                <a:sym typeface="+mn-lt"/>
              </a:rPr>
              <a:t>单击添加副标题</a:t>
            </a:r>
            <a:endParaRPr lang="en-US" altLang="zh-CN" dirty="0">
              <a:sym typeface="+mn-lt"/>
            </a:endParaRPr>
          </a:p>
        </p:txBody>
      </p:sp>
      <p:sp>
        <p:nvSpPr>
          <p:cNvPr id="2" name="标题 1"/>
          <p:cNvSpPr>
            <a:spLocks noGrp="1"/>
          </p:cNvSpPr>
          <p:nvPr>
            <p:ph type="ctrTitle"/>
          </p:nvPr>
        </p:nvSpPr>
        <p:spPr>
          <a:xfrm>
            <a:off x="660404" y="2566001"/>
            <a:ext cx="6475033" cy="923330"/>
          </a:xfrm>
        </p:spPr>
        <p:txBody>
          <a:bodyPr>
            <a:spAutoFit/>
          </a:bodyPr>
          <a:lstStyle/>
          <a:p>
            <a:r>
              <a:rPr lang="zh-CN" altLang="en-US" dirty="0">
                <a:sym typeface="+mn-lt"/>
              </a:rPr>
              <a:t>小组工作总结汇报</a:t>
            </a:r>
          </a:p>
        </p:txBody>
      </p:sp>
      <p:sp>
        <p:nvSpPr>
          <p:cNvPr id="3" name="副标题 2"/>
          <p:cNvSpPr>
            <a:spLocks noGrp="1"/>
          </p:cNvSpPr>
          <p:nvPr>
            <p:ph type="subTitle" idx="1"/>
          </p:nvPr>
        </p:nvSpPr>
        <p:spPr>
          <a:xfrm>
            <a:off x="660403" y="4039871"/>
            <a:ext cx="4440251" cy="312420"/>
          </a:xfrm>
        </p:spPr>
        <p:txBody>
          <a:bodyPr>
            <a:spAutoFit/>
          </a:bodyPr>
          <a:lstStyle/>
          <a:p>
            <a:r>
              <a:rPr lang="zh-CN" altLang="en-US" dirty="0">
                <a:sym typeface="+mn-lt"/>
              </a:rPr>
              <a:t>第六次阶段性评审</a:t>
            </a:r>
            <a:endParaRPr lang="en-US" altLang="zh-CN" dirty="0">
              <a:sym typeface="+mn-lt"/>
            </a:endParaRPr>
          </a:p>
        </p:txBody>
      </p:sp>
      <p:sp>
        <p:nvSpPr>
          <p:cNvPr id="165" name="椭圆 164"/>
          <p:cNvSpPr/>
          <p:nvPr/>
        </p:nvSpPr>
        <p:spPr>
          <a:xfrm>
            <a:off x="673100" y="4845678"/>
            <a:ext cx="581025" cy="581025"/>
          </a:xfrm>
          <a:prstGeom prst="ellipse">
            <a:avLst/>
          </a:prstGeom>
          <a:solidFill>
            <a:schemeClr val="accent3">
              <a:lumMod val="60000"/>
              <a:lumOff val="40000"/>
            </a:schemeClr>
          </a:solidFill>
          <a:ln w="12700" cap="rnd">
            <a:noFill/>
            <a:round/>
            <a:headEnd w="lg" len="med"/>
            <a:tailEnd type="arrow" w="lg"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cs typeface="+mn-ea"/>
              <a:sym typeface="+mn-lt"/>
            </a:endParaRPr>
          </a:p>
        </p:txBody>
      </p:sp>
      <p:sp>
        <p:nvSpPr>
          <p:cNvPr id="163" name="椭圆 162"/>
          <p:cNvSpPr/>
          <p:nvPr/>
        </p:nvSpPr>
        <p:spPr>
          <a:xfrm>
            <a:off x="713581" y="4799006"/>
            <a:ext cx="581025" cy="581025"/>
          </a:xfrm>
          <a:prstGeom prst="ellipse">
            <a:avLst/>
          </a:prstGeom>
          <a:solidFill>
            <a:schemeClr val="accent4"/>
          </a:solidFill>
          <a:ln w="12700" cap="rnd">
            <a:noFill/>
            <a:round/>
            <a:headEnd w="lg" len="med"/>
            <a:tailEnd type="arrow" w="lg"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cs typeface="+mn-ea"/>
              <a:sym typeface="+mn-lt"/>
            </a:endParaRPr>
          </a:p>
        </p:txBody>
      </p:sp>
      <p:cxnSp>
        <p:nvCxnSpPr>
          <p:cNvPr id="164" name="直接箭头连接符 163"/>
          <p:cNvCxnSpPr/>
          <p:nvPr/>
        </p:nvCxnSpPr>
        <p:spPr>
          <a:xfrm>
            <a:off x="1004093" y="4991596"/>
            <a:ext cx="0" cy="195844"/>
          </a:xfrm>
          <a:prstGeom prst="straightConnector1">
            <a:avLst/>
          </a:prstGeom>
          <a:ln w="15875" cap="rnd">
            <a:solidFill>
              <a:schemeClr val="accent3"/>
            </a:solidFill>
            <a:round/>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180" name="文本框 179"/>
          <p:cNvSpPr txBox="1"/>
          <p:nvPr/>
        </p:nvSpPr>
        <p:spPr>
          <a:xfrm>
            <a:off x="660400" y="2058134"/>
            <a:ext cx="5638800" cy="400110"/>
          </a:xfrm>
          <a:prstGeom prst="rect">
            <a:avLst/>
          </a:prstGeom>
          <a:noFill/>
        </p:spPr>
        <p:txBody>
          <a:bodyPr wrap="square" rtlCol="0">
            <a:spAutoFit/>
          </a:bodyPr>
          <a:lstStyle/>
          <a:p>
            <a:r>
              <a:rPr lang="en-US" altLang="zh-CN" sz="2000" b="1" dirty="0">
                <a:solidFill>
                  <a:schemeClr val="accent3"/>
                </a:solidFill>
                <a:cs typeface="+mn-ea"/>
                <a:sym typeface="+mn-lt"/>
              </a:rPr>
              <a:t>GROUP WORK SUMMARY REPORT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p:blipFill>
        <p:spPr>
          <a:xfrm>
            <a:off x="1342514" y="2180394"/>
            <a:ext cx="1745794" cy="2104390"/>
          </a:xfrm>
          <a:prstGeom prst="rect">
            <a:avLst/>
          </a:prstGeom>
        </p:spPr>
      </p:pic>
      <p:sp>
        <p:nvSpPr>
          <p:cNvPr id="2" name="文本框 1"/>
          <p:cNvSpPr txBox="1"/>
          <p:nvPr/>
        </p:nvSpPr>
        <p:spPr>
          <a:xfrm>
            <a:off x="1163497" y="5213005"/>
            <a:ext cx="2631288" cy="758156"/>
          </a:xfrm>
          <a:prstGeom prst="rect">
            <a:avLst/>
          </a:prstGeom>
          <a:noFill/>
        </p:spPr>
        <p:txBody>
          <a:bodyPr wrap="square" rtlCol="0">
            <a:spAutoFit/>
          </a:bodyPr>
          <a:lstStyle/>
          <a:p>
            <a:pPr defTabSz="913765">
              <a:lnSpc>
                <a:spcPct val="150000"/>
              </a:lnSpc>
              <a:buSzPct val="25000"/>
              <a:defRPr/>
            </a:pPr>
            <a:r>
              <a:rPr kumimoji="0" lang="zh-CN" altLang="en-US" sz="1000" b="0" i="0" u="none" strike="noStrike" kern="1200" cap="none" spc="0" normalizeH="0" baseline="0" dirty="0">
                <a:cs typeface="+mn-ea"/>
                <a:sym typeface="+mn-lt"/>
              </a:rPr>
              <a:t>将</a:t>
            </a:r>
            <a:r>
              <a:rPr lang="zh-CN" altLang="en-US" sz="1000" dirty="0">
                <a:cs typeface="+mn-ea"/>
                <a:sym typeface="+mn-lt"/>
              </a:rPr>
              <a:t>庞大的数据库</a:t>
            </a:r>
            <a:r>
              <a:rPr lang="en-US" altLang="zh-CN" sz="1000" dirty="0">
                <a:cs typeface="+mn-ea"/>
                <a:sym typeface="+mn-lt"/>
              </a:rPr>
              <a:t>Dao</a:t>
            </a:r>
            <a:r>
              <a:rPr lang="zh-CN" altLang="en-US" sz="1000" dirty="0">
                <a:cs typeface="+mn-ea"/>
                <a:sym typeface="+mn-lt"/>
              </a:rPr>
              <a:t>分离成</a:t>
            </a:r>
            <a:r>
              <a:rPr lang="en-US" altLang="zh-CN" sz="1000" dirty="0">
                <a:cs typeface="+mn-ea"/>
                <a:sym typeface="+mn-lt"/>
              </a:rPr>
              <a:t>4</a:t>
            </a:r>
            <a:r>
              <a:rPr lang="zh-CN" altLang="en-US" sz="1000" dirty="0">
                <a:cs typeface="+mn-ea"/>
                <a:sym typeface="+mn-lt"/>
              </a:rPr>
              <a:t>个对应数据库表的</a:t>
            </a:r>
            <a:r>
              <a:rPr lang="en-US" altLang="zh-CN" sz="1000" dirty="0">
                <a:cs typeface="+mn-ea"/>
                <a:sym typeface="+mn-lt"/>
              </a:rPr>
              <a:t>Dao</a:t>
            </a:r>
            <a:r>
              <a:rPr lang="zh-CN" altLang="en-US" sz="1000" dirty="0">
                <a:cs typeface="+mn-ea"/>
                <a:sym typeface="+mn-lt"/>
              </a:rPr>
              <a:t>。规范</a:t>
            </a:r>
            <a:r>
              <a:rPr lang="en-US" altLang="zh-CN" sz="1000" dirty="0">
                <a:cs typeface="+mn-ea"/>
                <a:sym typeface="+mn-lt"/>
              </a:rPr>
              <a:t>Bean</a:t>
            </a:r>
            <a:r>
              <a:rPr lang="zh-CN" altLang="en-US" sz="1000" dirty="0">
                <a:cs typeface="+mn-ea"/>
                <a:sym typeface="+mn-lt"/>
              </a:rPr>
              <a:t>命名规律，统一了</a:t>
            </a:r>
            <a:r>
              <a:rPr lang="en-US" altLang="zh-CN" sz="1000" dirty="0">
                <a:cs typeface="+mn-ea"/>
                <a:sym typeface="+mn-lt"/>
              </a:rPr>
              <a:t>Bean</a:t>
            </a:r>
            <a:r>
              <a:rPr lang="zh-CN" altLang="en-US" sz="1000" dirty="0">
                <a:cs typeface="+mn-ea"/>
                <a:sym typeface="+mn-lt"/>
              </a:rPr>
              <a:t>的命名规范。</a:t>
            </a:r>
            <a:endParaRPr kumimoji="0" lang="en-US" altLang="zh-CN" sz="1000" b="0" i="0" u="none" strike="noStrike" kern="1200" cap="none" spc="0" normalizeH="0" baseline="0" noProof="0" dirty="0">
              <a:ln>
                <a:noFill/>
              </a:ln>
              <a:effectLst/>
              <a:uLnTx/>
              <a:uFillTx/>
              <a:cs typeface="+mn-ea"/>
              <a:sym typeface="+mn-lt"/>
            </a:endParaRPr>
          </a:p>
        </p:txBody>
      </p:sp>
      <p:sp>
        <p:nvSpPr>
          <p:cNvPr id="3" name="文本框 2"/>
          <p:cNvSpPr txBox="1"/>
          <p:nvPr/>
        </p:nvSpPr>
        <p:spPr>
          <a:xfrm>
            <a:off x="1163497" y="4915626"/>
            <a:ext cx="2631288" cy="306705"/>
          </a:xfrm>
          <a:prstGeom prst="rect">
            <a:avLst/>
          </a:prstGeom>
          <a:noFill/>
        </p:spPr>
        <p:txBody>
          <a:bodyPr wrap="square" rtlCol="0">
            <a:spAutoFit/>
          </a:bodyPr>
          <a:lstStyle/>
          <a:p>
            <a:r>
              <a:rPr lang="zh-CN" altLang="en-US" sz="1400" b="1" dirty="0">
                <a:cs typeface="+mn-ea"/>
                <a:sym typeface="+mn-lt"/>
              </a:rPr>
              <a:t>规范项目结构</a:t>
            </a:r>
            <a:endParaRPr lang="en-US" altLang="zh-CN" sz="1400" b="1" dirty="0">
              <a:cs typeface="+mn-ea"/>
              <a:sym typeface="+mn-lt"/>
            </a:endParaRPr>
          </a:p>
        </p:txBody>
      </p:sp>
      <p:sp>
        <p:nvSpPr>
          <p:cNvPr id="4" name="文本框 3"/>
          <p:cNvSpPr txBox="1"/>
          <p:nvPr/>
        </p:nvSpPr>
        <p:spPr>
          <a:xfrm>
            <a:off x="1163496" y="4616133"/>
            <a:ext cx="612668" cy="369332"/>
          </a:xfrm>
          <a:prstGeom prst="rect">
            <a:avLst/>
          </a:prstGeom>
          <a:noFill/>
          <a:effectLst/>
        </p:spPr>
        <p:txBody>
          <a:bodyPr wrap="square" rtlCol="0">
            <a:spAutoFit/>
          </a:bodyPr>
          <a:lstStyle>
            <a:defPPr>
              <a:defRPr lang="zh-CN"/>
            </a:defPPr>
            <a:lvl1pPr>
              <a:defRPr sz="2400" b="1" i="0">
                <a:solidFill>
                  <a:schemeClr val="accent1"/>
                </a:solidFill>
                <a:effectLst/>
                <a:latin typeface="+mn-ea"/>
              </a:defRPr>
            </a:lvl1pPr>
          </a:lstStyle>
          <a:p>
            <a:r>
              <a:rPr lang="en-US" altLang="zh-CN" sz="1800" dirty="0">
                <a:solidFill>
                  <a:schemeClr val="accent3"/>
                </a:solidFill>
                <a:latin typeface="+mn-lt"/>
                <a:cs typeface="+mn-ea"/>
                <a:sym typeface="+mn-lt"/>
              </a:rPr>
              <a:t>01.</a:t>
            </a:r>
            <a:endParaRPr lang="zh-CN" altLang="en-US" sz="1800" dirty="0">
              <a:solidFill>
                <a:schemeClr val="accent3"/>
              </a:solidFill>
              <a:latin typeface="+mn-lt"/>
              <a:cs typeface="+mn-ea"/>
              <a:sym typeface="+mn-lt"/>
            </a:endParaRPr>
          </a:p>
        </p:txBody>
      </p:sp>
      <p:sp>
        <p:nvSpPr>
          <p:cNvPr id="9" name="文本框 8"/>
          <p:cNvSpPr txBox="1"/>
          <p:nvPr/>
        </p:nvSpPr>
        <p:spPr>
          <a:xfrm>
            <a:off x="4780357" y="5213005"/>
            <a:ext cx="2631288" cy="527324"/>
          </a:xfrm>
          <a:prstGeom prst="rect">
            <a:avLst/>
          </a:prstGeom>
          <a:noFill/>
        </p:spPr>
        <p:txBody>
          <a:bodyPr wrap="square" rtlCol="0">
            <a:spAutoFit/>
          </a:bodyPr>
          <a:lstStyle/>
          <a:p>
            <a:pPr defTabSz="913765">
              <a:lnSpc>
                <a:spcPct val="150000"/>
              </a:lnSpc>
              <a:buSzPct val="25000"/>
              <a:defRPr/>
            </a:pPr>
            <a:r>
              <a:rPr kumimoji="0" lang="zh-CN" altLang="en-US" sz="1000" b="0" i="0" u="none" strike="noStrike" kern="1200" cap="none" spc="0" normalizeH="0" baseline="0" noProof="0" dirty="0">
                <a:ln>
                  <a:noFill/>
                </a:ln>
                <a:effectLst/>
                <a:uLnTx/>
                <a:uFillTx/>
                <a:cs typeface="+mn-ea"/>
                <a:sym typeface="+mn-lt"/>
              </a:rPr>
              <a:t>原先的</a:t>
            </a:r>
            <a:r>
              <a:rPr kumimoji="0" lang="en-US" altLang="zh-CN" sz="1000" b="0" i="0" u="none" strike="noStrike" kern="1200" cap="none" spc="0" normalizeH="0" baseline="0" noProof="0" dirty="0" err="1">
                <a:ln>
                  <a:noFill/>
                </a:ln>
                <a:effectLst/>
                <a:uLnTx/>
                <a:uFillTx/>
                <a:cs typeface="+mn-ea"/>
                <a:sym typeface="+mn-lt"/>
              </a:rPr>
              <a:t>sql</a:t>
            </a:r>
            <a:r>
              <a:rPr kumimoji="0" lang="zh-CN" altLang="en-US" sz="1000" b="0" i="0" u="none" strike="noStrike" kern="1200" cap="none" spc="0" normalizeH="0" baseline="0" noProof="0" dirty="0">
                <a:ln>
                  <a:noFill/>
                </a:ln>
                <a:effectLst/>
                <a:uLnTx/>
                <a:uFillTx/>
                <a:cs typeface="+mn-ea"/>
                <a:sym typeface="+mn-lt"/>
              </a:rPr>
              <a:t>语句冗杂且报错，重写了</a:t>
            </a:r>
            <a:r>
              <a:rPr kumimoji="0" lang="en-US" altLang="zh-CN" sz="1000" b="0" i="0" u="none" strike="noStrike" kern="1200" cap="none" spc="0" normalizeH="0" baseline="0" noProof="0" dirty="0" err="1">
                <a:ln>
                  <a:noFill/>
                </a:ln>
                <a:effectLst/>
                <a:uLnTx/>
                <a:uFillTx/>
                <a:cs typeface="+mn-ea"/>
                <a:sym typeface="+mn-lt"/>
              </a:rPr>
              <a:t>createDB</a:t>
            </a:r>
            <a:r>
              <a:rPr kumimoji="0" lang="en-US" altLang="zh-CN" sz="1000" b="0" i="0" u="none" strike="noStrike" kern="1200" cap="none" spc="0" normalizeH="0" baseline="0" noProof="0" dirty="0">
                <a:ln>
                  <a:noFill/>
                </a:ln>
                <a:effectLst/>
                <a:uLnTx/>
                <a:uFillTx/>
                <a:cs typeface="+mn-ea"/>
                <a:sym typeface="+mn-lt"/>
              </a:rPr>
              <a:t>()</a:t>
            </a:r>
            <a:r>
              <a:rPr kumimoji="0" lang="zh-CN" altLang="en-US" sz="1000" b="0" i="0" u="none" strike="noStrike" kern="1200" cap="none" spc="0" normalizeH="0" baseline="0" noProof="0" dirty="0">
                <a:ln>
                  <a:noFill/>
                </a:ln>
                <a:effectLst/>
                <a:uLnTx/>
                <a:uFillTx/>
                <a:cs typeface="+mn-ea"/>
                <a:sym typeface="+mn-lt"/>
              </a:rPr>
              <a:t>将其拆分成独立的表单创建。</a:t>
            </a:r>
          </a:p>
        </p:txBody>
      </p:sp>
      <p:sp>
        <p:nvSpPr>
          <p:cNvPr id="10" name="文本框 9"/>
          <p:cNvSpPr txBox="1"/>
          <p:nvPr/>
        </p:nvSpPr>
        <p:spPr>
          <a:xfrm>
            <a:off x="4780355" y="4938486"/>
            <a:ext cx="2934340" cy="307777"/>
          </a:xfrm>
          <a:prstGeom prst="rect">
            <a:avLst/>
          </a:prstGeom>
          <a:noFill/>
        </p:spPr>
        <p:txBody>
          <a:bodyPr wrap="square" rtlCol="0">
            <a:spAutoFit/>
          </a:bodyPr>
          <a:lstStyle/>
          <a:p>
            <a:r>
              <a:rPr lang="zh-CN" altLang="en-US" sz="1400" b="1" dirty="0">
                <a:cs typeface="+mn-ea"/>
                <a:sym typeface="+mn-lt"/>
              </a:rPr>
              <a:t>修改数据库创建的服务端方法</a:t>
            </a:r>
          </a:p>
        </p:txBody>
      </p:sp>
      <p:sp>
        <p:nvSpPr>
          <p:cNvPr id="14" name="文本框 13"/>
          <p:cNvSpPr txBox="1"/>
          <p:nvPr/>
        </p:nvSpPr>
        <p:spPr>
          <a:xfrm>
            <a:off x="8636913" y="4938486"/>
            <a:ext cx="2934340" cy="1910459"/>
          </a:xfrm>
          <a:prstGeom prst="rect">
            <a:avLst/>
          </a:prstGeom>
          <a:noFill/>
        </p:spPr>
        <p:txBody>
          <a:bodyPr wrap="square" rtlCol="0">
            <a:spAutoFit/>
          </a:bodyPr>
          <a:lstStyle/>
          <a:p>
            <a:pPr defTabSz="913765">
              <a:lnSpc>
                <a:spcPct val="150000"/>
              </a:lnSpc>
              <a:buSzPct val="25000"/>
              <a:defRPr/>
            </a:pPr>
            <a:r>
              <a:rPr kumimoji="0" lang="zh-CN" altLang="en-US" sz="1000" b="0" i="0" u="none" strike="noStrike" kern="1200" cap="none" spc="0" normalizeH="0" baseline="0" noProof="0" dirty="0">
                <a:ln>
                  <a:noFill/>
                </a:ln>
                <a:effectLst/>
                <a:uLnTx/>
                <a:uFillTx/>
                <a:cs typeface="+mn-ea"/>
                <a:sym typeface="+mn-lt"/>
              </a:rPr>
              <a:t>每种商品具有库存数量，当库存数量为</a:t>
            </a:r>
            <a:r>
              <a:rPr kumimoji="0" lang="en-US" altLang="zh-CN" sz="1000" b="0" i="0" u="none" strike="noStrike" kern="1200" cap="none" spc="0" normalizeH="0" baseline="0" noProof="0" dirty="0">
                <a:ln>
                  <a:noFill/>
                </a:ln>
                <a:effectLst/>
                <a:uLnTx/>
                <a:uFillTx/>
                <a:cs typeface="+mn-ea"/>
                <a:sym typeface="+mn-lt"/>
              </a:rPr>
              <a:t>0</a:t>
            </a:r>
            <a:r>
              <a:rPr kumimoji="0" lang="zh-CN" altLang="en-US" sz="1000" b="0" i="0" u="none" strike="noStrike" kern="1200" cap="none" spc="0" normalizeH="0" baseline="0" noProof="0" dirty="0">
                <a:ln>
                  <a:noFill/>
                </a:ln>
                <a:effectLst/>
                <a:uLnTx/>
                <a:uFillTx/>
                <a:cs typeface="+mn-ea"/>
                <a:sym typeface="+mn-lt"/>
              </a:rPr>
              <a:t>时，商品⾃动下架</a:t>
            </a:r>
            <a:endParaRPr kumimoji="0" lang="en-US" altLang="zh-CN" sz="1000" b="0" i="0" u="none" strike="noStrike" kern="1200" cap="none" spc="0" normalizeH="0" baseline="0" noProof="0" dirty="0">
              <a:ln>
                <a:noFill/>
              </a:ln>
              <a:effectLst/>
              <a:uLnTx/>
              <a:uFillTx/>
              <a:cs typeface="+mn-ea"/>
              <a:sym typeface="+mn-lt"/>
            </a:endParaRPr>
          </a:p>
          <a:p>
            <a:pPr defTabSz="913765">
              <a:lnSpc>
                <a:spcPct val="150000"/>
              </a:lnSpc>
              <a:buSzPct val="25000"/>
              <a:defRPr/>
            </a:pPr>
            <a:r>
              <a:rPr kumimoji="0" lang="zh-CN" altLang="en-US" sz="1000" b="0" i="0" u="none" strike="noStrike" kern="1200" cap="none" spc="0" normalizeH="0" baseline="0" noProof="0" dirty="0">
                <a:ln>
                  <a:noFill/>
                </a:ln>
                <a:effectLst/>
                <a:uLnTx/>
                <a:uFillTx/>
                <a:cs typeface="+mn-ea"/>
                <a:sym typeface="+mn-lt"/>
              </a:rPr>
              <a:t>实现方法：</a:t>
            </a:r>
            <a:endParaRPr kumimoji="0" lang="en-US" altLang="zh-CN" sz="1000" b="0" i="0" u="none" strike="noStrike" kern="1200" cap="none" spc="0" normalizeH="0" baseline="0" noProof="0" dirty="0">
              <a:ln>
                <a:noFill/>
              </a:ln>
              <a:effectLst/>
              <a:uLnTx/>
              <a:uFillTx/>
              <a:cs typeface="+mn-ea"/>
              <a:sym typeface="+mn-lt"/>
            </a:endParaRPr>
          </a:p>
          <a:p>
            <a:pPr defTabSz="913765">
              <a:lnSpc>
                <a:spcPct val="150000"/>
              </a:lnSpc>
              <a:buSzPct val="25000"/>
              <a:defRPr/>
            </a:pPr>
            <a:r>
              <a:rPr lang="en-US" altLang="zh-CN" sz="1000" dirty="0">
                <a:cs typeface="+mn-ea"/>
                <a:sym typeface="+mn-lt"/>
              </a:rPr>
              <a:t>1.</a:t>
            </a:r>
            <a:r>
              <a:rPr lang="zh-CN" altLang="en-US" sz="1000" dirty="0">
                <a:cs typeface="+mn-ea"/>
                <a:sym typeface="+mn-lt"/>
              </a:rPr>
              <a:t>修改数据库设计，增加</a:t>
            </a:r>
            <a:r>
              <a:rPr lang="en-US" altLang="zh-CN" sz="1000" dirty="0">
                <a:cs typeface="+mn-ea"/>
                <a:sym typeface="+mn-lt"/>
              </a:rPr>
              <a:t>Column=“</a:t>
            </a:r>
            <a:r>
              <a:rPr lang="en-US" altLang="zh-CN" sz="1000" b="1" dirty="0">
                <a:cs typeface="+mn-ea"/>
                <a:sym typeface="+mn-lt"/>
              </a:rPr>
              <a:t>inventory</a:t>
            </a:r>
            <a:r>
              <a:rPr lang="en-US" altLang="zh-CN" sz="1000" dirty="0">
                <a:cs typeface="+mn-ea"/>
                <a:sym typeface="+mn-lt"/>
              </a:rPr>
              <a:t>”</a:t>
            </a:r>
          </a:p>
          <a:p>
            <a:pPr defTabSz="913765">
              <a:lnSpc>
                <a:spcPct val="150000"/>
              </a:lnSpc>
              <a:buSzPct val="25000"/>
              <a:defRPr/>
            </a:pPr>
            <a:r>
              <a:rPr kumimoji="0" lang="en-US" altLang="zh-CN" sz="1000" b="0" i="0" u="none" strike="noStrike" kern="1200" cap="none" spc="0" normalizeH="0" baseline="0" noProof="0" dirty="0">
                <a:ln>
                  <a:noFill/>
                </a:ln>
                <a:effectLst/>
                <a:uLnTx/>
                <a:uFillTx/>
                <a:cs typeface="+mn-ea"/>
                <a:sym typeface="+mn-lt"/>
              </a:rPr>
              <a:t>2.</a:t>
            </a:r>
            <a:r>
              <a:rPr kumimoji="0" lang="zh-CN" altLang="en-US" sz="1000" b="0" i="0" u="none" strike="noStrike" kern="1200" cap="none" spc="0" normalizeH="0" baseline="0" noProof="0" dirty="0">
                <a:ln>
                  <a:noFill/>
                </a:ln>
                <a:effectLst/>
                <a:uLnTx/>
                <a:uFillTx/>
                <a:cs typeface="+mn-ea"/>
                <a:sym typeface="+mn-lt"/>
              </a:rPr>
              <a:t>增加判断逻辑，当库存为</a:t>
            </a:r>
            <a:r>
              <a:rPr kumimoji="0" lang="en-US" altLang="zh-CN" sz="1000" b="0" i="0" u="none" strike="noStrike" kern="1200" cap="none" spc="0" normalizeH="0" baseline="0" noProof="0" dirty="0">
                <a:ln>
                  <a:noFill/>
                </a:ln>
                <a:effectLst/>
                <a:uLnTx/>
                <a:uFillTx/>
                <a:cs typeface="+mn-ea"/>
                <a:sym typeface="+mn-lt"/>
              </a:rPr>
              <a:t>0</a:t>
            </a:r>
            <a:r>
              <a:rPr kumimoji="0" lang="zh-CN" altLang="en-US" sz="1000" b="0" i="0" u="none" strike="noStrike" kern="1200" cap="none" spc="0" normalizeH="0" baseline="0" noProof="0" dirty="0">
                <a:ln>
                  <a:noFill/>
                </a:ln>
                <a:effectLst/>
                <a:uLnTx/>
                <a:uFillTx/>
                <a:cs typeface="+mn-ea"/>
                <a:sym typeface="+mn-lt"/>
              </a:rPr>
              <a:t>时下架商品</a:t>
            </a:r>
            <a:endParaRPr kumimoji="0" lang="en-US" altLang="zh-CN" sz="1000" b="0" i="0" u="none" strike="noStrike" kern="1200" cap="none" spc="0" normalizeH="0" baseline="0" noProof="0" dirty="0">
              <a:ln>
                <a:noFill/>
              </a:ln>
              <a:effectLst/>
              <a:uLnTx/>
              <a:uFillTx/>
              <a:cs typeface="+mn-ea"/>
              <a:sym typeface="+mn-lt"/>
            </a:endParaRPr>
          </a:p>
          <a:p>
            <a:pPr defTabSz="913765">
              <a:lnSpc>
                <a:spcPct val="150000"/>
              </a:lnSpc>
              <a:buSzPct val="25000"/>
              <a:defRPr/>
            </a:pPr>
            <a:r>
              <a:rPr lang="en-US" altLang="zh-CN" sz="1000" dirty="0">
                <a:cs typeface="+mn-ea"/>
                <a:sym typeface="+mn-lt"/>
              </a:rPr>
              <a:t>3.</a:t>
            </a:r>
            <a:r>
              <a:rPr lang="zh-CN" altLang="en-US" sz="1000" dirty="0">
                <a:cs typeface="+mn-ea"/>
                <a:sym typeface="+mn-lt"/>
              </a:rPr>
              <a:t>增加表单</a:t>
            </a:r>
            <a:r>
              <a:rPr lang="en-US" altLang="zh-CN" sz="1000" dirty="0">
                <a:cs typeface="+mn-ea"/>
                <a:sym typeface="+mn-lt"/>
              </a:rPr>
              <a:t>Param=“</a:t>
            </a:r>
            <a:r>
              <a:rPr lang="zh-CN" altLang="en-US" sz="1000" dirty="0">
                <a:cs typeface="+mn-ea"/>
                <a:sym typeface="+mn-lt"/>
              </a:rPr>
              <a:t>数量</a:t>
            </a:r>
            <a:r>
              <a:rPr lang="en-US" altLang="zh-CN" sz="1000" dirty="0">
                <a:cs typeface="+mn-ea"/>
                <a:sym typeface="+mn-lt"/>
              </a:rPr>
              <a:t>”</a:t>
            </a:r>
            <a:r>
              <a:rPr lang="zh-CN" altLang="en-US" sz="1000" dirty="0">
                <a:cs typeface="+mn-ea"/>
                <a:sym typeface="+mn-lt"/>
              </a:rPr>
              <a:t>，当上架商品时增加</a:t>
            </a:r>
            <a:r>
              <a:rPr lang="en-US" altLang="zh-CN" sz="1000" dirty="0">
                <a:cs typeface="+mn-ea"/>
                <a:sym typeface="+mn-lt"/>
              </a:rPr>
              <a:t>n</a:t>
            </a:r>
            <a:r>
              <a:rPr lang="zh-CN" altLang="en-US" sz="1000" dirty="0">
                <a:cs typeface="+mn-ea"/>
                <a:sym typeface="+mn-lt"/>
              </a:rPr>
              <a:t>个商品，当交易成功时减去</a:t>
            </a:r>
            <a:r>
              <a:rPr lang="en-US" altLang="zh-CN" sz="1000" dirty="0">
                <a:cs typeface="+mn-ea"/>
                <a:sym typeface="+mn-lt"/>
              </a:rPr>
              <a:t>1</a:t>
            </a:r>
            <a:r>
              <a:rPr lang="zh-CN" altLang="en-US" sz="1000" dirty="0">
                <a:cs typeface="+mn-ea"/>
                <a:sym typeface="+mn-lt"/>
              </a:rPr>
              <a:t>个商品（后续可升级为</a:t>
            </a:r>
            <a:r>
              <a:rPr lang="en-US" altLang="zh-CN" sz="1000" dirty="0">
                <a:cs typeface="+mn-ea"/>
                <a:sym typeface="+mn-lt"/>
              </a:rPr>
              <a:t>n</a:t>
            </a:r>
            <a:r>
              <a:rPr lang="zh-CN" altLang="en-US" sz="1000" dirty="0">
                <a:cs typeface="+mn-ea"/>
                <a:sym typeface="+mn-lt"/>
              </a:rPr>
              <a:t>个商品，目前只支持买家购买</a:t>
            </a:r>
            <a:r>
              <a:rPr lang="en-US" altLang="zh-CN" sz="1000" dirty="0">
                <a:cs typeface="+mn-ea"/>
                <a:sym typeface="+mn-lt"/>
              </a:rPr>
              <a:t>1</a:t>
            </a:r>
            <a:r>
              <a:rPr lang="zh-CN" altLang="en-US" sz="1000" dirty="0">
                <a:cs typeface="+mn-ea"/>
                <a:sym typeface="+mn-lt"/>
              </a:rPr>
              <a:t>个商品）</a:t>
            </a:r>
            <a:endParaRPr kumimoji="0" lang="en-US" altLang="zh-CN" sz="1000" b="0" i="0" u="none" strike="noStrike" kern="1200" cap="none" spc="0" normalizeH="0" baseline="0" noProof="0" dirty="0">
              <a:ln>
                <a:noFill/>
              </a:ln>
              <a:effectLst/>
              <a:uLnTx/>
              <a:uFillTx/>
              <a:cs typeface="+mn-ea"/>
              <a:sym typeface="+mn-lt"/>
            </a:endParaRPr>
          </a:p>
        </p:txBody>
      </p:sp>
      <p:sp>
        <p:nvSpPr>
          <p:cNvPr id="15" name="文本框 14"/>
          <p:cNvSpPr txBox="1"/>
          <p:nvPr/>
        </p:nvSpPr>
        <p:spPr>
          <a:xfrm>
            <a:off x="8636913" y="4683107"/>
            <a:ext cx="2631288" cy="307777"/>
          </a:xfrm>
          <a:prstGeom prst="rect">
            <a:avLst/>
          </a:prstGeom>
          <a:noFill/>
        </p:spPr>
        <p:txBody>
          <a:bodyPr wrap="square" rtlCol="0">
            <a:spAutoFit/>
          </a:bodyPr>
          <a:lstStyle/>
          <a:p>
            <a:r>
              <a:rPr lang="zh-CN" altLang="en-US" sz="1400" b="1" dirty="0">
                <a:cs typeface="+mn-ea"/>
                <a:sym typeface="+mn-lt"/>
              </a:rPr>
              <a:t>完成升级需求</a:t>
            </a:r>
            <a:r>
              <a:rPr lang="en-US" altLang="zh-CN" sz="1400" b="1" dirty="0">
                <a:cs typeface="+mn-ea"/>
                <a:sym typeface="+mn-lt"/>
              </a:rPr>
              <a:t>A.1.3</a:t>
            </a:r>
            <a:r>
              <a:rPr lang="zh-CN" altLang="en-US" sz="1400" b="1" dirty="0">
                <a:cs typeface="+mn-ea"/>
                <a:sym typeface="+mn-lt"/>
              </a:rPr>
              <a:t>（重要工作）</a:t>
            </a:r>
          </a:p>
        </p:txBody>
      </p:sp>
      <p:sp>
        <p:nvSpPr>
          <p:cNvPr id="19" name="文本框 18"/>
          <p:cNvSpPr txBox="1"/>
          <p:nvPr/>
        </p:nvSpPr>
        <p:spPr>
          <a:xfrm>
            <a:off x="4780355" y="4589827"/>
            <a:ext cx="612668" cy="369332"/>
          </a:xfrm>
          <a:prstGeom prst="rect">
            <a:avLst/>
          </a:prstGeom>
          <a:noFill/>
          <a:effectLst/>
        </p:spPr>
        <p:txBody>
          <a:bodyPr wrap="square" rtlCol="0">
            <a:spAutoFit/>
          </a:bodyPr>
          <a:lstStyle>
            <a:defPPr>
              <a:defRPr lang="zh-CN"/>
            </a:defPPr>
            <a:lvl1pPr>
              <a:defRPr sz="2400" b="1" i="0">
                <a:solidFill>
                  <a:schemeClr val="accent1"/>
                </a:solidFill>
                <a:effectLst/>
                <a:latin typeface="+mn-ea"/>
              </a:defRPr>
            </a:lvl1pPr>
          </a:lstStyle>
          <a:p>
            <a:r>
              <a:rPr lang="en-US" altLang="zh-CN" sz="1800" dirty="0">
                <a:solidFill>
                  <a:schemeClr val="accent2"/>
                </a:solidFill>
                <a:latin typeface="+mn-lt"/>
                <a:cs typeface="+mn-ea"/>
                <a:sym typeface="+mn-lt"/>
              </a:rPr>
              <a:t>02.</a:t>
            </a:r>
            <a:endParaRPr lang="zh-CN" altLang="en-US" sz="1800" dirty="0">
              <a:solidFill>
                <a:schemeClr val="accent2"/>
              </a:solidFill>
              <a:latin typeface="+mn-lt"/>
              <a:cs typeface="+mn-ea"/>
              <a:sym typeface="+mn-lt"/>
            </a:endParaRPr>
          </a:p>
        </p:txBody>
      </p:sp>
      <p:sp>
        <p:nvSpPr>
          <p:cNvPr id="20" name="文本框 19"/>
          <p:cNvSpPr txBox="1"/>
          <p:nvPr/>
        </p:nvSpPr>
        <p:spPr>
          <a:xfrm>
            <a:off x="8770079" y="4367955"/>
            <a:ext cx="612668" cy="369332"/>
          </a:xfrm>
          <a:prstGeom prst="rect">
            <a:avLst/>
          </a:prstGeom>
          <a:noFill/>
          <a:effectLst/>
        </p:spPr>
        <p:txBody>
          <a:bodyPr wrap="square" rtlCol="0">
            <a:spAutoFit/>
          </a:bodyPr>
          <a:lstStyle>
            <a:defPPr>
              <a:defRPr lang="zh-CN"/>
            </a:defPPr>
            <a:lvl1pPr>
              <a:defRPr sz="2400" b="1" i="0">
                <a:solidFill>
                  <a:schemeClr val="accent1"/>
                </a:solidFill>
                <a:effectLst/>
                <a:latin typeface="+mn-ea"/>
              </a:defRPr>
            </a:lvl1pPr>
          </a:lstStyle>
          <a:p>
            <a:r>
              <a:rPr lang="en-US" altLang="zh-CN" sz="1800" dirty="0">
                <a:solidFill>
                  <a:schemeClr val="accent3"/>
                </a:solidFill>
                <a:latin typeface="+mn-lt"/>
                <a:cs typeface="+mn-ea"/>
                <a:sym typeface="+mn-lt"/>
              </a:rPr>
              <a:t>03.</a:t>
            </a:r>
            <a:endParaRPr lang="zh-CN" altLang="en-US" sz="1800" dirty="0">
              <a:solidFill>
                <a:schemeClr val="accent3"/>
              </a:solidFill>
              <a:latin typeface="+mn-lt"/>
              <a:cs typeface="+mn-ea"/>
              <a:sym typeface="+mn-lt"/>
            </a:endParaRPr>
          </a:p>
        </p:txBody>
      </p:sp>
      <p:sp>
        <p:nvSpPr>
          <p:cNvPr id="21" name="文本框 20"/>
          <p:cNvSpPr txBox="1"/>
          <p:nvPr/>
        </p:nvSpPr>
        <p:spPr>
          <a:xfrm>
            <a:off x="673100" y="210670"/>
            <a:ext cx="1661727" cy="583565"/>
          </a:xfrm>
          <a:prstGeom prst="rect">
            <a:avLst/>
          </a:prstGeom>
          <a:noFill/>
        </p:spPr>
        <p:txBody>
          <a:bodyPr wrap="square" rtlCol="0">
            <a:spAutoFit/>
          </a:bodyPr>
          <a:lstStyle/>
          <a:p>
            <a:pPr algn="ctr"/>
            <a:r>
              <a:rPr kumimoji="0" lang="zh-CN" altLang="en-US" sz="3200" b="1" i="0" u="none" strike="noStrike" kern="1200" cap="none" spc="0" normalizeH="0" baseline="0" noProof="0" dirty="0">
                <a:ln>
                  <a:noFill/>
                </a:ln>
                <a:solidFill>
                  <a:schemeClr val="accent1"/>
                </a:solidFill>
                <a:effectLst/>
                <a:uLnTx/>
                <a:uFillTx/>
                <a:cs typeface="+mn-ea"/>
                <a:sym typeface="+mn-lt"/>
              </a:rPr>
              <a:t>方晗宇</a:t>
            </a:r>
            <a:endParaRPr lang="en-US" altLang="zh-CN" sz="3200" b="1" dirty="0">
              <a:solidFill>
                <a:schemeClr val="accent1"/>
              </a:solidFill>
              <a:effectLst>
                <a:outerShdw blurRad="76200" dist="50800" dir="5400000" algn="ctr" rotWithShape="0">
                  <a:schemeClr val="accent1">
                    <a:alpha val="20000"/>
                  </a:schemeClr>
                </a:outerShdw>
              </a:effectLst>
              <a:cs typeface="+mn-ea"/>
              <a:sym typeface="+mn-lt"/>
            </a:endParaRPr>
          </a:p>
        </p:txBody>
      </p:sp>
      <p:sp>
        <p:nvSpPr>
          <p:cNvPr id="8" name="文本框 7"/>
          <p:cNvSpPr txBox="1"/>
          <p:nvPr/>
        </p:nvSpPr>
        <p:spPr>
          <a:xfrm>
            <a:off x="673100" y="1180221"/>
            <a:ext cx="1338828" cy="369332"/>
          </a:xfrm>
          <a:prstGeom prst="rect">
            <a:avLst/>
          </a:prstGeom>
          <a:noFill/>
        </p:spPr>
        <p:txBody>
          <a:bodyPr wrap="none" rtlCol="0">
            <a:spAutoFit/>
          </a:bodyPr>
          <a:lstStyle/>
          <a:p>
            <a:r>
              <a:rPr lang="zh-CN" altLang="en-US" dirty="0"/>
              <a:t>工作瞬间：</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867262" y="1975130"/>
            <a:ext cx="5051521" cy="2345444"/>
          </a:xfrm>
          <a:prstGeom prst="rect">
            <a:avLst/>
          </a:prstGeom>
        </p:spPr>
      </p:pic>
      <p:pic>
        <p:nvPicPr>
          <p:cNvPr id="11" name="图片 10">
            <a:extLst>
              <a:ext uri="{FF2B5EF4-FFF2-40B4-BE49-F238E27FC236}">
                <a16:creationId xmlns:a16="http://schemas.microsoft.com/office/drawing/2014/main" id="{A6B76E29-7672-903E-366F-BA8D17E43CD0}"/>
              </a:ext>
            </a:extLst>
          </p:cNvPr>
          <p:cNvPicPr>
            <a:picLocks noChangeAspect="1"/>
          </p:cNvPicPr>
          <p:nvPr/>
        </p:nvPicPr>
        <p:blipFill>
          <a:blip r:embed="rId4"/>
          <a:stretch>
            <a:fillRect/>
          </a:stretch>
        </p:blipFill>
        <p:spPr>
          <a:xfrm>
            <a:off x="8068537" y="1626158"/>
            <a:ext cx="3768040" cy="27417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7030" y="5251919"/>
            <a:ext cx="2631288" cy="296491"/>
          </a:xfrm>
          <a:prstGeom prst="rect">
            <a:avLst/>
          </a:prstGeom>
          <a:noFill/>
        </p:spPr>
        <p:txBody>
          <a:bodyPr wrap="square" rtlCol="0">
            <a:spAutoFit/>
          </a:bodyPr>
          <a:lstStyle/>
          <a:p>
            <a:pPr defTabSz="913765">
              <a:lnSpc>
                <a:spcPct val="150000"/>
              </a:lnSpc>
              <a:buSzPct val="25000"/>
              <a:defRPr/>
            </a:pPr>
            <a:r>
              <a:rPr lang="zh-CN" altLang="en-US" sz="1000" noProof="0" dirty="0">
                <a:ln>
                  <a:noFill/>
                </a:ln>
                <a:effectLst/>
                <a:uLnTx/>
                <a:uFillTx/>
                <a:cs typeface="+mn-ea"/>
                <a:sym typeface="+mn-lt"/>
              </a:rPr>
              <a:t>完成了升级</a:t>
            </a:r>
            <a:r>
              <a:rPr lang="en-US" altLang="zh-CN" sz="1000" noProof="0" dirty="0">
                <a:ln>
                  <a:noFill/>
                </a:ln>
                <a:effectLst/>
                <a:uLnTx/>
                <a:uFillTx/>
                <a:cs typeface="+mn-ea"/>
                <a:sym typeface="+mn-lt"/>
              </a:rPr>
              <a:t>A</a:t>
            </a:r>
            <a:r>
              <a:rPr lang="zh-CN" altLang="en-US" sz="1000" noProof="0" dirty="0">
                <a:ln>
                  <a:noFill/>
                </a:ln>
                <a:effectLst/>
                <a:uLnTx/>
                <a:uFillTx/>
                <a:cs typeface="+mn-ea"/>
                <a:sym typeface="+mn-lt"/>
              </a:rPr>
              <a:t>的</a:t>
            </a:r>
            <a:r>
              <a:rPr lang="en-US" altLang="zh-CN" sz="1000" noProof="0" dirty="0">
                <a:ln>
                  <a:noFill/>
                </a:ln>
                <a:effectLst/>
                <a:uLnTx/>
                <a:uFillTx/>
                <a:cs typeface="+mn-ea"/>
                <a:sym typeface="+mn-lt"/>
              </a:rPr>
              <a:t>1.4</a:t>
            </a:r>
            <a:r>
              <a:rPr lang="zh-CN" altLang="en-US" sz="1000" noProof="0" dirty="0">
                <a:ln>
                  <a:noFill/>
                </a:ln>
                <a:effectLst/>
                <a:uLnTx/>
                <a:uFillTx/>
                <a:cs typeface="+mn-ea"/>
                <a:sym typeface="+mn-lt"/>
              </a:rPr>
              <a:t>的搜索功能的前后端编写。</a:t>
            </a:r>
            <a:endParaRPr kumimoji="0" lang="en-US" altLang="zh-CN" sz="1000" b="0" i="0" u="none" strike="noStrike" kern="1200" cap="none" spc="0" normalizeH="0" baseline="0" noProof="0" dirty="0">
              <a:ln>
                <a:noFill/>
              </a:ln>
              <a:effectLst/>
              <a:uLnTx/>
              <a:uFillTx/>
              <a:cs typeface="+mn-ea"/>
              <a:sym typeface="+mn-lt"/>
            </a:endParaRPr>
          </a:p>
        </p:txBody>
      </p:sp>
      <p:sp>
        <p:nvSpPr>
          <p:cNvPr id="3" name="文本框 2"/>
          <p:cNvSpPr txBox="1"/>
          <p:nvPr/>
        </p:nvSpPr>
        <p:spPr>
          <a:xfrm>
            <a:off x="606469" y="4913007"/>
            <a:ext cx="3681100" cy="307777"/>
          </a:xfrm>
          <a:prstGeom prst="rect">
            <a:avLst/>
          </a:prstGeom>
          <a:noFill/>
        </p:spPr>
        <p:txBody>
          <a:bodyPr wrap="square" rtlCol="0">
            <a:spAutoFit/>
          </a:bodyPr>
          <a:lstStyle/>
          <a:p>
            <a:r>
              <a:rPr lang="zh-CN" altLang="en-US" sz="1400" b="1" dirty="0">
                <a:cs typeface="+mn-ea"/>
                <a:sym typeface="+mn-lt"/>
              </a:rPr>
              <a:t>完成</a:t>
            </a:r>
            <a:r>
              <a:rPr lang="en-US" altLang="zh-CN" sz="1400" b="1" dirty="0">
                <a:cs typeface="+mn-ea"/>
                <a:sym typeface="+mn-lt"/>
              </a:rPr>
              <a:t>A</a:t>
            </a:r>
            <a:r>
              <a:rPr lang="zh-CN" altLang="en-US" sz="1400" b="1" dirty="0">
                <a:cs typeface="+mn-ea"/>
                <a:sym typeface="+mn-lt"/>
              </a:rPr>
              <a:t>的</a:t>
            </a:r>
            <a:r>
              <a:rPr lang="en-US" altLang="zh-CN" sz="1400" b="1" dirty="0">
                <a:cs typeface="+mn-ea"/>
                <a:sym typeface="+mn-lt"/>
              </a:rPr>
              <a:t>1.4</a:t>
            </a:r>
            <a:r>
              <a:rPr lang="zh-CN" altLang="en-US" sz="1400" b="1" dirty="0">
                <a:cs typeface="+mn-ea"/>
                <a:sym typeface="+mn-lt"/>
              </a:rPr>
              <a:t>功能代码编写</a:t>
            </a:r>
            <a:endParaRPr lang="en-US" altLang="zh-CN" sz="1400" b="1" dirty="0">
              <a:cs typeface="+mn-ea"/>
              <a:sym typeface="+mn-lt"/>
            </a:endParaRPr>
          </a:p>
        </p:txBody>
      </p:sp>
      <p:sp>
        <p:nvSpPr>
          <p:cNvPr id="4" name="文本框 3"/>
          <p:cNvSpPr txBox="1"/>
          <p:nvPr/>
        </p:nvSpPr>
        <p:spPr>
          <a:xfrm>
            <a:off x="606469" y="4571026"/>
            <a:ext cx="612668" cy="369332"/>
          </a:xfrm>
          <a:prstGeom prst="rect">
            <a:avLst/>
          </a:prstGeom>
          <a:noFill/>
          <a:effectLst/>
        </p:spPr>
        <p:txBody>
          <a:bodyPr wrap="square" rtlCol="0">
            <a:spAutoFit/>
          </a:bodyPr>
          <a:lstStyle>
            <a:defPPr>
              <a:defRPr lang="zh-CN"/>
            </a:defPPr>
            <a:lvl1pPr>
              <a:defRPr sz="2400" b="1" i="0">
                <a:solidFill>
                  <a:schemeClr val="accent1"/>
                </a:solidFill>
                <a:effectLst/>
                <a:latin typeface="+mn-ea"/>
              </a:defRPr>
            </a:lvl1pPr>
          </a:lstStyle>
          <a:p>
            <a:r>
              <a:rPr lang="en-US" altLang="zh-CN" sz="1800" dirty="0">
                <a:solidFill>
                  <a:schemeClr val="accent3"/>
                </a:solidFill>
                <a:latin typeface="+mn-lt"/>
                <a:cs typeface="+mn-ea"/>
                <a:sym typeface="+mn-lt"/>
              </a:rPr>
              <a:t>01.</a:t>
            </a:r>
            <a:endParaRPr lang="zh-CN" altLang="en-US" sz="1800" dirty="0">
              <a:solidFill>
                <a:schemeClr val="accent3"/>
              </a:solidFill>
              <a:latin typeface="+mn-lt"/>
              <a:cs typeface="+mn-ea"/>
              <a:sym typeface="+mn-lt"/>
            </a:endParaRPr>
          </a:p>
        </p:txBody>
      </p:sp>
      <p:sp>
        <p:nvSpPr>
          <p:cNvPr id="9" name="文本框 8"/>
          <p:cNvSpPr txBox="1"/>
          <p:nvPr/>
        </p:nvSpPr>
        <p:spPr>
          <a:xfrm>
            <a:off x="4780355" y="5289148"/>
            <a:ext cx="2631288" cy="296491"/>
          </a:xfrm>
          <a:prstGeom prst="rect">
            <a:avLst/>
          </a:prstGeom>
          <a:noFill/>
        </p:spPr>
        <p:txBody>
          <a:bodyPr wrap="square" rtlCol="0">
            <a:spAutoFit/>
          </a:bodyPr>
          <a:lstStyle/>
          <a:p>
            <a:pPr defTabSz="913765">
              <a:lnSpc>
                <a:spcPct val="150000"/>
              </a:lnSpc>
              <a:buSzPct val="25000"/>
              <a:defRPr/>
            </a:pPr>
            <a:r>
              <a:rPr kumimoji="0" lang="zh-CN" altLang="en-US" sz="1000" b="0" i="0" u="none" strike="noStrike" kern="1200" cap="none" spc="0" normalizeH="0" baseline="0" noProof="0" dirty="0">
                <a:ln>
                  <a:noFill/>
                </a:ln>
                <a:effectLst/>
                <a:uLnTx/>
                <a:uFillTx/>
                <a:cs typeface="+mn-ea"/>
                <a:sym typeface="+mn-lt"/>
              </a:rPr>
              <a:t>完成了数据库的</a:t>
            </a:r>
            <a:r>
              <a:rPr kumimoji="0" lang="en-US" altLang="zh-CN" sz="1000" b="0" i="0" u="none" strike="noStrike" kern="1200" cap="none" spc="0" normalizeH="0" baseline="0" noProof="0" dirty="0">
                <a:ln>
                  <a:noFill/>
                </a:ln>
                <a:effectLst/>
                <a:uLnTx/>
                <a:uFillTx/>
                <a:cs typeface="+mn-ea"/>
                <a:sym typeface="+mn-lt"/>
              </a:rPr>
              <a:t>er</a:t>
            </a:r>
            <a:r>
              <a:rPr kumimoji="0" lang="zh-CN" altLang="en-US" sz="1000" b="0" i="0" u="none" strike="noStrike" kern="1200" cap="none" spc="0" normalizeH="0" baseline="0" noProof="0" dirty="0">
                <a:ln>
                  <a:noFill/>
                </a:ln>
                <a:effectLst/>
                <a:uLnTx/>
                <a:uFillTx/>
                <a:cs typeface="+mn-ea"/>
                <a:sym typeface="+mn-lt"/>
              </a:rPr>
              <a:t>图绘制。</a:t>
            </a:r>
          </a:p>
        </p:txBody>
      </p:sp>
      <p:sp>
        <p:nvSpPr>
          <p:cNvPr id="10" name="文本框 9"/>
          <p:cNvSpPr txBox="1"/>
          <p:nvPr/>
        </p:nvSpPr>
        <p:spPr>
          <a:xfrm>
            <a:off x="4780355" y="4938486"/>
            <a:ext cx="2631288" cy="307777"/>
          </a:xfrm>
          <a:prstGeom prst="rect">
            <a:avLst/>
          </a:prstGeom>
          <a:noFill/>
        </p:spPr>
        <p:txBody>
          <a:bodyPr wrap="square" rtlCol="0">
            <a:spAutoFit/>
          </a:bodyPr>
          <a:lstStyle/>
          <a:p>
            <a:r>
              <a:rPr lang="zh-CN" altLang="en-US" sz="1400" b="1" dirty="0">
                <a:cs typeface="+mn-ea"/>
                <a:sym typeface="+mn-lt"/>
              </a:rPr>
              <a:t>设计更新后的数据表</a:t>
            </a:r>
          </a:p>
        </p:txBody>
      </p:sp>
      <p:sp>
        <p:nvSpPr>
          <p:cNvPr id="14" name="文本框 13"/>
          <p:cNvSpPr txBox="1"/>
          <p:nvPr/>
        </p:nvSpPr>
        <p:spPr>
          <a:xfrm>
            <a:off x="8397216" y="5317145"/>
            <a:ext cx="2631288" cy="527324"/>
          </a:xfrm>
          <a:prstGeom prst="rect">
            <a:avLst/>
          </a:prstGeom>
          <a:noFill/>
        </p:spPr>
        <p:txBody>
          <a:bodyPr wrap="square" rtlCol="0">
            <a:spAutoFit/>
          </a:bodyPr>
          <a:lstStyle/>
          <a:p>
            <a:pPr defTabSz="913765">
              <a:lnSpc>
                <a:spcPct val="150000"/>
              </a:lnSpc>
              <a:buSzPct val="25000"/>
              <a:defRPr/>
            </a:pPr>
            <a:r>
              <a:rPr lang="zh-CN" altLang="en-US" sz="1000" noProof="0" dirty="0">
                <a:ln>
                  <a:noFill/>
                </a:ln>
                <a:effectLst/>
                <a:uLnTx/>
                <a:uFillTx/>
                <a:cs typeface="+mn-ea"/>
                <a:sym typeface="+mn-lt"/>
              </a:rPr>
              <a:t>根据升级后的数据表修改了</a:t>
            </a:r>
            <a:r>
              <a:rPr lang="en-US" altLang="zh-CN" sz="1000" noProof="0" dirty="0">
                <a:ln>
                  <a:noFill/>
                </a:ln>
                <a:effectLst/>
                <a:uLnTx/>
                <a:uFillTx/>
                <a:cs typeface="+mn-ea"/>
                <a:sym typeface="+mn-lt"/>
              </a:rPr>
              <a:t>bean</a:t>
            </a:r>
            <a:r>
              <a:rPr lang="zh-CN" altLang="en-US" sz="1000" noProof="0" dirty="0">
                <a:ln>
                  <a:noFill/>
                </a:ln>
                <a:effectLst/>
                <a:uLnTx/>
                <a:uFillTx/>
                <a:cs typeface="+mn-ea"/>
                <a:sym typeface="+mn-lt"/>
              </a:rPr>
              <a:t>，并且对之前的方法进行了一定的补充</a:t>
            </a:r>
            <a:endParaRPr kumimoji="0" lang="en-US" altLang="zh-CN" sz="1000" b="0" i="0" u="none" strike="noStrike" kern="1200" cap="none" spc="0" normalizeH="0" baseline="0" noProof="0" dirty="0">
              <a:ln>
                <a:noFill/>
              </a:ln>
              <a:effectLst/>
              <a:uLnTx/>
              <a:uFillTx/>
              <a:cs typeface="+mn-ea"/>
              <a:sym typeface="+mn-lt"/>
            </a:endParaRPr>
          </a:p>
        </p:txBody>
      </p:sp>
      <p:sp>
        <p:nvSpPr>
          <p:cNvPr id="15" name="文本框 14"/>
          <p:cNvSpPr txBox="1"/>
          <p:nvPr/>
        </p:nvSpPr>
        <p:spPr>
          <a:xfrm>
            <a:off x="8397215" y="4915424"/>
            <a:ext cx="2858993" cy="307777"/>
          </a:xfrm>
          <a:prstGeom prst="rect">
            <a:avLst/>
          </a:prstGeom>
          <a:noFill/>
        </p:spPr>
        <p:txBody>
          <a:bodyPr wrap="square" rtlCol="0">
            <a:spAutoFit/>
          </a:bodyPr>
          <a:lstStyle/>
          <a:p>
            <a:r>
              <a:rPr lang="zh-CN" altLang="en-US" sz="1400" b="1" dirty="0">
                <a:cs typeface="+mn-ea"/>
                <a:sym typeface="+mn-lt"/>
              </a:rPr>
              <a:t>完善更新字段后出现的细节问题</a:t>
            </a:r>
          </a:p>
        </p:txBody>
      </p:sp>
      <p:sp>
        <p:nvSpPr>
          <p:cNvPr id="19" name="文本框 18"/>
          <p:cNvSpPr txBox="1"/>
          <p:nvPr/>
        </p:nvSpPr>
        <p:spPr>
          <a:xfrm>
            <a:off x="4780355" y="4589827"/>
            <a:ext cx="612668" cy="369332"/>
          </a:xfrm>
          <a:prstGeom prst="rect">
            <a:avLst/>
          </a:prstGeom>
          <a:noFill/>
          <a:effectLst/>
        </p:spPr>
        <p:txBody>
          <a:bodyPr wrap="square" rtlCol="0">
            <a:spAutoFit/>
          </a:bodyPr>
          <a:lstStyle>
            <a:defPPr>
              <a:defRPr lang="zh-CN"/>
            </a:defPPr>
            <a:lvl1pPr>
              <a:defRPr sz="2400" b="1" i="0">
                <a:solidFill>
                  <a:schemeClr val="accent1"/>
                </a:solidFill>
                <a:effectLst/>
                <a:latin typeface="+mn-ea"/>
              </a:defRPr>
            </a:lvl1pPr>
          </a:lstStyle>
          <a:p>
            <a:r>
              <a:rPr lang="en-US" altLang="zh-CN" sz="1800" dirty="0">
                <a:solidFill>
                  <a:schemeClr val="accent2"/>
                </a:solidFill>
                <a:latin typeface="+mn-lt"/>
                <a:cs typeface="+mn-ea"/>
                <a:sym typeface="+mn-lt"/>
              </a:rPr>
              <a:t>02.</a:t>
            </a:r>
            <a:endParaRPr lang="zh-CN" altLang="en-US" sz="1800" dirty="0">
              <a:solidFill>
                <a:schemeClr val="accent2"/>
              </a:solidFill>
              <a:latin typeface="+mn-lt"/>
              <a:cs typeface="+mn-ea"/>
              <a:sym typeface="+mn-lt"/>
            </a:endParaRPr>
          </a:p>
        </p:txBody>
      </p:sp>
      <p:sp>
        <p:nvSpPr>
          <p:cNvPr id="20" name="文本框 19"/>
          <p:cNvSpPr txBox="1"/>
          <p:nvPr/>
        </p:nvSpPr>
        <p:spPr>
          <a:xfrm>
            <a:off x="8397216" y="4589827"/>
            <a:ext cx="612668" cy="369332"/>
          </a:xfrm>
          <a:prstGeom prst="rect">
            <a:avLst/>
          </a:prstGeom>
          <a:noFill/>
          <a:effectLst/>
        </p:spPr>
        <p:txBody>
          <a:bodyPr wrap="square" rtlCol="0">
            <a:spAutoFit/>
          </a:bodyPr>
          <a:lstStyle>
            <a:defPPr>
              <a:defRPr lang="zh-CN"/>
            </a:defPPr>
            <a:lvl1pPr>
              <a:defRPr sz="2400" b="1" i="0">
                <a:solidFill>
                  <a:schemeClr val="accent1"/>
                </a:solidFill>
                <a:effectLst/>
                <a:latin typeface="+mn-ea"/>
              </a:defRPr>
            </a:lvl1pPr>
          </a:lstStyle>
          <a:p>
            <a:r>
              <a:rPr lang="en-US" altLang="zh-CN" sz="1800" dirty="0">
                <a:solidFill>
                  <a:schemeClr val="accent3"/>
                </a:solidFill>
                <a:latin typeface="+mn-lt"/>
                <a:cs typeface="+mn-ea"/>
                <a:sym typeface="+mn-lt"/>
              </a:rPr>
              <a:t>03.</a:t>
            </a:r>
            <a:endParaRPr lang="zh-CN" altLang="en-US" sz="1800" dirty="0">
              <a:solidFill>
                <a:schemeClr val="accent3"/>
              </a:solidFill>
              <a:latin typeface="+mn-lt"/>
              <a:cs typeface="+mn-ea"/>
              <a:sym typeface="+mn-lt"/>
            </a:endParaRPr>
          </a:p>
        </p:txBody>
      </p:sp>
      <p:sp>
        <p:nvSpPr>
          <p:cNvPr id="21" name="文本框 20"/>
          <p:cNvSpPr txBox="1"/>
          <p:nvPr/>
        </p:nvSpPr>
        <p:spPr>
          <a:xfrm>
            <a:off x="305999" y="263936"/>
            <a:ext cx="1714993" cy="583565"/>
          </a:xfrm>
          <a:prstGeom prst="rect">
            <a:avLst/>
          </a:prstGeom>
          <a:noFill/>
        </p:spPr>
        <p:txBody>
          <a:bodyPr wrap="square" rtlCol="0">
            <a:spAutoFit/>
          </a:bodyPr>
          <a:lstStyle/>
          <a:p>
            <a:pPr algn="ctr"/>
            <a:r>
              <a:rPr lang="zh-CN" altLang="en-US" sz="3200" b="1" dirty="0">
                <a:solidFill>
                  <a:schemeClr val="accent1"/>
                </a:solidFill>
                <a:cs typeface="+mn-ea"/>
                <a:sym typeface="+mn-lt"/>
              </a:rPr>
              <a:t>潘辞钧</a:t>
            </a:r>
            <a:endParaRPr lang="en-US" altLang="zh-CN" sz="3200" b="1" dirty="0">
              <a:solidFill>
                <a:schemeClr val="accent1"/>
              </a:solidFill>
              <a:effectLst>
                <a:outerShdw blurRad="76200" dist="50800" dir="5400000" algn="ctr" rotWithShape="0">
                  <a:schemeClr val="accent1">
                    <a:alpha val="20000"/>
                  </a:schemeClr>
                </a:outerShdw>
              </a:effectLst>
              <a:cs typeface="+mn-ea"/>
              <a:sym typeface="+mn-lt"/>
            </a:endParaRPr>
          </a:p>
        </p:txBody>
      </p:sp>
      <p:sp>
        <p:nvSpPr>
          <p:cNvPr id="8" name="文本框 7"/>
          <p:cNvSpPr txBox="1"/>
          <p:nvPr/>
        </p:nvSpPr>
        <p:spPr>
          <a:xfrm>
            <a:off x="673100" y="1180221"/>
            <a:ext cx="1338828" cy="369332"/>
          </a:xfrm>
          <a:prstGeom prst="rect">
            <a:avLst/>
          </a:prstGeom>
          <a:noFill/>
        </p:spPr>
        <p:txBody>
          <a:bodyPr wrap="none" rtlCol="0">
            <a:spAutoFit/>
          </a:bodyPr>
          <a:lstStyle/>
          <a:p>
            <a:r>
              <a:rPr lang="zh-CN" altLang="en-US" dirty="0"/>
              <a:t>工作瞬间：</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009884" y="1331943"/>
            <a:ext cx="2858993" cy="2671042"/>
          </a:xfrm>
          <a:prstGeom prst="rect">
            <a:avLst/>
          </a:prstGeom>
        </p:spPr>
      </p:pic>
      <p:pic>
        <p:nvPicPr>
          <p:cNvPr id="7" name="图片 6" descr="文本&#10;&#10;中度可信度描述已自动生成">
            <a:extLst>
              <a:ext uri="{FF2B5EF4-FFF2-40B4-BE49-F238E27FC236}">
                <a16:creationId xmlns:a16="http://schemas.microsoft.com/office/drawing/2014/main" id="{9186F1C1-3F9A-F0DB-BC8A-62FFE366B9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950" y="1269804"/>
            <a:ext cx="3806934" cy="3301222"/>
          </a:xfrm>
          <a:prstGeom prst="rect">
            <a:avLst/>
          </a:prstGeom>
        </p:spPr>
      </p:pic>
      <p:pic>
        <p:nvPicPr>
          <p:cNvPr id="16" name="图片 15" descr="图示&#10;&#10;描述已自动生成">
            <a:extLst>
              <a:ext uri="{FF2B5EF4-FFF2-40B4-BE49-F238E27FC236}">
                <a16:creationId xmlns:a16="http://schemas.microsoft.com/office/drawing/2014/main" id="{2EBC6030-3AB4-2D41-C433-7A6D0CEBDE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68884" y="2316986"/>
            <a:ext cx="4598702" cy="13552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6305" y="3694011"/>
            <a:ext cx="5677105" cy="424732"/>
          </a:xfrm>
        </p:spPr>
        <p:txBody>
          <a:bodyPr>
            <a:spAutoFit/>
          </a:bodyPr>
          <a:lstStyle/>
          <a:p>
            <a:r>
              <a:rPr lang="zh-CN" altLang="en-US" dirty="0">
                <a:sym typeface="+mn-lt"/>
              </a:rPr>
              <a:t>工作亮点</a:t>
            </a:r>
          </a:p>
        </p:txBody>
      </p:sp>
      <p:sp>
        <p:nvSpPr>
          <p:cNvPr id="3" name="文本占位符 2"/>
          <p:cNvSpPr>
            <a:spLocks noGrp="1"/>
          </p:cNvSpPr>
          <p:nvPr>
            <p:ph type="body" idx="1"/>
          </p:nvPr>
        </p:nvSpPr>
        <p:spPr>
          <a:xfrm>
            <a:off x="1166305" y="4145728"/>
            <a:ext cx="5677105" cy="286232"/>
          </a:xfrm>
        </p:spPr>
        <p:txBody>
          <a:bodyPr>
            <a:spAutoFit/>
          </a:bodyPr>
          <a:lstStyle/>
          <a:p>
            <a:pPr lvl="0"/>
            <a:r>
              <a:rPr lang="en-US" altLang="zh-CN" dirty="0">
                <a:sym typeface="+mn-lt"/>
              </a:rPr>
              <a:t>WORK HIGHLIGHTS</a:t>
            </a:r>
          </a:p>
        </p:txBody>
      </p:sp>
      <p:sp>
        <p:nvSpPr>
          <p:cNvPr id="9" name="文本框 8"/>
          <p:cNvSpPr txBox="1"/>
          <p:nvPr/>
        </p:nvSpPr>
        <p:spPr>
          <a:xfrm>
            <a:off x="1166813" y="1958730"/>
            <a:ext cx="1826141" cy="1685077"/>
          </a:xfrm>
          <a:prstGeom prst="rect">
            <a:avLst/>
          </a:prstGeom>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1500" dirty="0">
                <a:solidFill>
                  <a:schemeClr val="accent1"/>
                </a:solidFill>
                <a:cs typeface="+mn-ea"/>
                <a:sym typeface="+mn-lt"/>
              </a:rPr>
              <a:t>03</a:t>
            </a:r>
            <a:endParaRPr lang="zh-CN" altLang="en-US" sz="11500" dirty="0">
              <a:solidFill>
                <a:schemeClr val="accent1"/>
              </a:solidFill>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p:cNvSpPr/>
          <p:nvPr/>
        </p:nvSpPr>
        <p:spPr>
          <a:xfrm>
            <a:off x="1076860" y="1280773"/>
            <a:ext cx="4876800" cy="3375599"/>
          </a:xfrm>
          <a:prstGeom prst="roundRect">
            <a:avLst>
              <a:gd name="adj" fmla="val 4768"/>
            </a:avLst>
          </a:prstGeom>
          <a:blipFill>
            <a:blip r:embed="rId2" cstate="screen">
              <a:grayscl/>
            </a:blip>
            <a:stretch>
              <a:fillRect/>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algn="ctr"/>
            <a:endParaRPr lang="zh-CN" altLang="en-US">
              <a:cs typeface="+mn-ea"/>
              <a:sym typeface="+mn-lt"/>
            </a:endParaRPr>
          </a:p>
        </p:txBody>
      </p:sp>
      <p:sp>
        <p:nvSpPr>
          <p:cNvPr id="9" name="文本框 8"/>
          <p:cNvSpPr txBox="1"/>
          <p:nvPr/>
        </p:nvSpPr>
        <p:spPr>
          <a:xfrm>
            <a:off x="1076861" y="4894606"/>
            <a:ext cx="4876800" cy="584775"/>
          </a:xfrm>
          <a:prstGeom prst="rect">
            <a:avLst/>
          </a:prstGeom>
          <a:noFill/>
        </p:spPr>
        <p:txBody>
          <a:bodyPr wrap="square" rtlCol="0">
            <a:spAutoFit/>
          </a:bodyPr>
          <a:lstStyle/>
          <a:p>
            <a:r>
              <a:rPr kumimoji="0" lang="zh-CN" altLang="en-US" sz="3200" b="1" i="0" u="none" strike="noStrike" kern="1200" cap="none" spc="0" normalizeH="0" baseline="0" noProof="0" dirty="0">
                <a:ln>
                  <a:noFill/>
                </a:ln>
                <a:solidFill>
                  <a:schemeClr val="accent1"/>
                </a:solidFill>
                <a:effectLst/>
                <a:uLnTx/>
                <a:uFillTx/>
                <a:cs typeface="+mn-ea"/>
                <a:sym typeface="+mn-lt"/>
              </a:rPr>
              <a:t>工作亮点</a:t>
            </a:r>
            <a:endParaRPr lang="en-US" altLang="zh-CN" sz="3200" b="1" dirty="0">
              <a:solidFill>
                <a:schemeClr val="accent1"/>
              </a:solidFill>
              <a:effectLst>
                <a:outerShdw blurRad="76200" dist="50800" dir="5400000" algn="ctr" rotWithShape="0">
                  <a:schemeClr val="accent1">
                    <a:alpha val="20000"/>
                  </a:schemeClr>
                </a:outerShdw>
              </a:effectLst>
              <a:cs typeface="+mn-ea"/>
              <a:sym typeface="+mn-lt"/>
            </a:endParaRPr>
          </a:p>
        </p:txBody>
      </p:sp>
      <p:sp>
        <p:nvSpPr>
          <p:cNvPr id="10" name="文本框 9"/>
          <p:cNvSpPr txBox="1"/>
          <p:nvPr/>
        </p:nvSpPr>
        <p:spPr>
          <a:xfrm>
            <a:off x="6967524" y="1280774"/>
            <a:ext cx="612668" cy="369332"/>
          </a:xfrm>
          <a:prstGeom prst="rect">
            <a:avLst/>
          </a:prstGeom>
          <a:noFill/>
          <a:effectLst/>
        </p:spPr>
        <p:txBody>
          <a:bodyPr wrap="square" rtlCol="0">
            <a:spAutoFit/>
          </a:bodyPr>
          <a:lstStyle>
            <a:defPPr>
              <a:defRPr lang="zh-CN"/>
            </a:defPPr>
            <a:lvl1pPr>
              <a:defRPr sz="2400" b="1" i="0">
                <a:solidFill>
                  <a:schemeClr val="accent1"/>
                </a:solidFill>
                <a:effectLst/>
                <a:latin typeface="+mn-ea"/>
              </a:defRPr>
            </a:lvl1pPr>
          </a:lstStyle>
          <a:p>
            <a:r>
              <a:rPr lang="en-US" altLang="zh-CN" sz="1800" dirty="0">
                <a:solidFill>
                  <a:schemeClr val="accent3"/>
                </a:solidFill>
                <a:latin typeface="+mn-lt"/>
                <a:cs typeface="+mn-ea"/>
                <a:sym typeface="+mn-lt"/>
              </a:rPr>
              <a:t>01.</a:t>
            </a:r>
            <a:endParaRPr lang="zh-CN" altLang="en-US" sz="1800" dirty="0">
              <a:solidFill>
                <a:schemeClr val="accent3"/>
              </a:solidFill>
              <a:latin typeface="+mn-lt"/>
              <a:cs typeface="+mn-ea"/>
              <a:sym typeface="+mn-lt"/>
            </a:endParaRPr>
          </a:p>
        </p:txBody>
      </p:sp>
      <p:sp>
        <p:nvSpPr>
          <p:cNvPr id="11" name="文本框 10"/>
          <p:cNvSpPr txBox="1"/>
          <p:nvPr/>
        </p:nvSpPr>
        <p:spPr>
          <a:xfrm>
            <a:off x="7578970" y="1280774"/>
            <a:ext cx="3632112" cy="306705"/>
          </a:xfrm>
          <a:prstGeom prst="rect">
            <a:avLst/>
          </a:prstGeom>
          <a:noFill/>
        </p:spPr>
        <p:txBody>
          <a:bodyPr wrap="square" rtlCol="0">
            <a:spAutoFit/>
          </a:bodyPr>
          <a:lstStyle/>
          <a:p>
            <a:r>
              <a:rPr kumimoji="0" lang="zh-CN" altLang="en-US" sz="1400" b="1" i="0" u="none" strike="noStrike" kern="1200" cap="none" spc="0" normalizeH="0" baseline="0" noProof="0" dirty="0">
                <a:ln>
                  <a:noFill/>
                </a:ln>
                <a:effectLst/>
                <a:uLnTx/>
                <a:uFillTx/>
                <a:cs typeface="+mn-ea"/>
                <a:sym typeface="+mn-lt"/>
              </a:rPr>
              <a:t>互相帮助</a:t>
            </a:r>
          </a:p>
        </p:txBody>
      </p:sp>
      <p:sp>
        <p:nvSpPr>
          <p:cNvPr id="12" name="文本框 11"/>
          <p:cNvSpPr txBox="1"/>
          <p:nvPr/>
        </p:nvSpPr>
        <p:spPr>
          <a:xfrm>
            <a:off x="7578970" y="1592799"/>
            <a:ext cx="3632111" cy="783590"/>
          </a:xfrm>
          <a:prstGeom prst="rect">
            <a:avLst/>
          </a:prstGeom>
          <a:noFill/>
        </p:spPr>
        <p:txBody>
          <a:bodyPr wrap="square" rtlCol="0">
            <a:spAutoFit/>
          </a:bodyPr>
          <a:lstStyle/>
          <a:p>
            <a:pPr>
              <a:lnSpc>
                <a:spcPct val="150000"/>
              </a:lnSpc>
            </a:pPr>
            <a:r>
              <a:rPr kumimoji="0" lang="zh-CN" altLang="en-US" sz="1000" b="0" i="0" u="none" strike="noStrike" kern="1200" cap="none" spc="0" normalizeH="0" baseline="0" noProof="0" dirty="0">
                <a:ln>
                  <a:noFill/>
                </a:ln>
                <a:effectLst/>
                <a:uLnTx/>
                <a:uFillTx/>
                <a:cs typeface="+mn-ea"/>
                <a:sym typeface="+mn-lt"/>
              </a:rPr>
              <a:t>其他同学帮助第一次编写后端的同学解决了环境配置的问题，</a:t>
            </a:r>
            <a:br>
              <a:rPr kumimoji="0" lang="zh-CN" altLang="en-US" sz="1000" b="0" i="0" u="none" strike="noStrike" kern="1200" cap="none" spc="0" normalizeH="0" baseline="0" noProof="0" dirty="0">
                <a:ln>
                  <a:noFill/>
                </a:ln>
                <a:effectLst/>
                <a:uLnTx/>
                <a:uFillTx/>
                <a:cs typeface="+mn-ea"/>
                <a:sym typeface="+mn-lt"/>
              </a:rPr>
            </a:br>
            <a:r>
              <a:rPr kumimoji="0" lang="zh-CN" altLang="en-US" sz="1000" b="0" i="0" u="none" strike="noStrike" kern="1200" cap="none" spc="0" normalizeH="0" baseline="0" noProof="0" dirty="0">
                <a:ln>
                  <a:noFill/>
                </a:ln>
                <a:effectLst/>
                <a:uLnTx/>
                <a:uFillTx/>
                <a:cs typeface="+mn-ea"/>
                <a:sym typeface="+mn-lt"/>
              </a:rPr>
              <a:t>擅长后端的同学帮助查找了已完成的后端代码的检查和一些</a:t>
            </a:r>
            <a:r>
              <a:rPr kumimoji="0" lang="en-US" altLang="zh-CN" sz="1000" b="0" i="0" u="none" strike="noStrike" kern="1200" cap="none" spc="0" normalizeH="0" baseline="0" noProof="0" dirty="0">
                <a:ln>
                  <a:noFill/>
                </a:ln>
                <a:effectLst/>
                <a:uLnTx/>
                <a:uFillTx/>
                <a:cs typeface="+mn-ea"/>
                <a:sym typeface="+mn-lt"/>
              </a:rPr>
              <a:t>bug</a:t>
            </a:r>
            <a:r>
              <a:rPr kumimoji="0" lang="zh-CN" altLang="en-US" sz="1000" b="0" i="0" u="none" strike="noStrike" kern="1200" cap="none" spc="0" normalizeH="0" baseline="0" noProof="0" dirty="0">
                <a:ln>
                  <a:noFill/>
                </a:ln>
                <a:effectLst/>
                <a:uLnTx/>
                <a:uFillTx/>
                <a:cs typeface="+mn-ea"/>
                <a:sym typeface="+mn-lt"/>
              </a:rPr>
              <a:t>测试</a:t>
            </a:r>
          </a:p>
        </p:txBody>
      </p:sp>
      <p:sp>
        <p:nvSpPr>
          <p:cNvPr id="23" name="文本框 22"/>
          <p:cNvSpPr txBox="1"/>
          <p:nvPr/>
        </p:nvSpPr>
        <p:spPr>
          <a:xfrm>
            <a:off x="7578970" y="2857327"/>
            <a:ext cx="3632111" cy="525465"/>
          </a:xfrm>
          <a:prstGeom prst="rect">
            <a:avLst/>
          </a:prstGeom>
          <a:noFill/>
        </p:spPr>
        <p:txBody>
          <a:bodyPr wrap="square" rtlCol="0">
            <a:spAutoFit/>
          </a:bodyPr>
          <a:lstStyle/>
          <a:p>
            <a:pPr>
              <a:lnSpc>
                <a:spcPct val="150000"/>
              </a:lnSpc>
            </a:pPr>
            <a:r>
              <a:rPr kumimoji="0" lang="zh-CN" altLang="en-US" sz="1000" b="0" i="0" u="none" strike="noStrike" kern="1200" cap="none" spc="0" normalizeH="0" baseline="0" noProof="0" dirty="0">
                <a:ln>
                  <a:noFill/>
                </a:ln>
                <a:effectLst/>
                <a:uLnTx/>
                <a:uFillTx/>
                <a:cs typeface="+mn-ea"/>
                <a:sym typeface="+mn-lt"/>
              </a:rPr>
              <a:t>工作基本都在</a:t>
            </a:r>
            <a:r>
              <a:rPr kumimoji="0" lang="en-US" altLang="zh-CN" sz="1000" b="0" i="0" u="none" strike="noStrike" kern="1200" cap="none" spc="0" normalizeH="0" baseline="0" noProof="0" dirty="0" err="1">
                <a:ln>
                  <a:noFill/>
                </a:ln>
                <a:effectLst/>
                <a:uLnTx/>
                <a:uFillTx/>
                <a:cs typeface="+mn-ea"/>
                <a:sym typeface="+mn-lt"/>
              </a:rPr>
              <a:t>github</a:t>
            </a:r>
            <a:r>
              <a:rPr kumimoji="0" lang="zh-CN" altLang="en-US" sz="1000" b="0" i="0" u="none" strike="noStrike" kern="1200" cap="none" spc="0" normalizeH="0" baseline="0" noProof="0" dirty="0">
                <a:ln>
                  <a:noFill/>
                </a:ln>
                <a:effectLst/>
                <a:uLnTx/>
                <a:uFillTx/>
                <a:cs typeface="+mn-ea"/>
                <a:sym typeface="+mn-lt"/>
              </a:rPr>
              <a:t>上配合进行，极少使用微信群文件传输这种低效率的协作。</a:t>
            </a:r>
            <a:endParaRPr kumimoji="0" lang="en-US" altLang="zh-CN" sz="1000" b="0" i="0" u="none" strike="noStrike" kern="1200" cap="none" spc="0" normalizeH="0" baseline="0" noProof="0" dirty="0">
              <a:ln>
                <a:noFill/>
              </a:ln>
              <a:effectLst/>
              <a:uLnTx/>
              <a:uFillTx/>
              <a:cs typeface="+mn-ea"/>
              <a:sym typeface="+mn-lt"/>
            </a:endParaRPr>
          </a:p>
        </p:txBody>
      </p:sp>
      <p:sp>
        <p:nvSpPr>
          <p:cNvPr id="36" name="文本框 35"/>
          <p:cNvSpPr txBox="1"/>
          <p:nvPr/>
        </p:nvSpPr>
        <p:spPr>
          <a:xfrm>
            <a:off x="6967524" y="2545302"/>
            <a:ext cx="612668" cy="369332"/>
          </a:xfrm>
          <a:prstGeom prst="rect">
            <a:avLst/>
          </a:prstGeom>
          <a:noFill/>
          <a:effectLst/>
        </p:spPr>
        <p:txBody>
          <a:bodyPr wrap="square" rtlCol="0">
            <a:spAutoFit/>
          </a:bodyPr>
          <a:lstStyle>
            <a:defPPr>
              <a:defRPr lang="zh-CN"/>
            </a:defPPr>
            <a:lvl1pPr>
              <a:defRPr sz="2400" b="1" i="0">
                <a:solidFill>
                  <a:schemeClr val="accent1"/>
                </a:solidFill>
                <a:effectLst/>
                <a:latin typeface="+mn-ea"/>
              </a:defRPr>
            </a:lvl1pPr>
          </a:lstStyle>
          <a:p>
            <a:r>
              <a:rPr lang="en-US" altLang="zh-CN" sz="1800" dirty="0">
                <a:solidFill>
                  <a:schemeClr val="accent2"/>
                </a:solidFill>
                <a:latin typeface="+mn-lt"/>
                <a:cs typeface="+mn-ea"/>
                <a:sym typeface="+mn-lt"/>
              </a:rPr>
              <a:t>02.</a:t>
            </a:r>
            <a:endParaRPr lang="zh-CN" altLang="en-US" sz="1800" dirty="0">
              <a:solidFill>
                <a:schemeClr val="accent2"/>
              </a:solidFill>
              <a:latin typeface="+mn-lt"/>
              <a:cs typeface="+mn-ea"/>
              <a:sym typeface="+mn-lt"/>
            </a:endParaRPr>
          </a:p>
        </p:txBody>
      </p:sp>
      <p:pic>
        <p:nvPicPr>
          <p:cNvPr id="2" name="图片 1"/>
          <p:cNvPicPr>
            <a:picLocks noChangeAspect="1"/>
          </p:cNvPicPr>
          <p:nvPr/>
        </p:nvPicPr>
        <p:blipFill>
          <a:blip r:embed="rId3"/>
          <a:stretch>
            <a:fillRect/>
          </a:stretch>
        </p:blipFill>
        <p:spPr>
          <a:xfrm>
            <a:off x="6525260" y="3512185"/>
            <a:ext cx="3545840" cy="1795780"/>
          </a:xfrm>
          <a:prstGeom prst="rect">
            <a:avLst/>
          </a:prstGeom>
        </p:spPr>
      </p:pic>
      <p:pic>
        <p:nvPicPr>
          <p:cNvPr id="4" name="图片 3"/>
          <p:cNvPicPr>
            <a:picLocks noChangeAspect="1"/>
          </p:cNvPicPr>
          <p:nvPr/>
        </p:nvPicPr>
        <p:blipFill>
          <a:blip r:embed="rId4"/>
          <a:stretch>
            <a:fillRect/>
          </a:stretch>
        </p:blipFill>
        <p:spPr>
          <a:xfrm>
            <a:off x="6967220" y="4075430"/>
            <a:ext cx="3557270" cy="1821180"/>
          </a:xfrm>
          <a:prstGeom prst="rect">
            <a:avLst/>
          </a:prstGeom>
        </p:spPr>
      </p:pic>
      <p:pic>
        <p:nvPicPr>
          <p:cNvPr id="5" name="图片 4"/>
          <p:cNvPicPr>
            <a:picLocks noChangeAspect="1"/>
          </p:cNvPicPr>
          <p:nvPr/>
        </p:nvPicPr>
        <p:blipFill>
          <a:blip r:embed="rId5"/>
          <a:stretch>
            <a:fillRect/>
          </a:stretch>
        </p:blipFill>
        <p:spPr>
          <a:xfrm>
            <a:off x="7473950" y="4652645"/>
            <a:ext cx="4217035" cy="1953260"/>
          </a:xfrm>
          <a:prstGeom prst="rect">
            <a:avLst/>
          </a:prstGeom>
        </p:spPr>
      </p:pic>
      <p:sp>
        <p:nvSpPr>
          <p:cNvPr id="13" name="文本框 12"/>
          <p:cNvSpPr txBox="1"/>
          <p:nvPr/>
        </p:nvSpPr>
        <p:spPr>
          <a:xfrm>
            <a:off x="7579995" y="2545080"/>
            <a:ext cx="6096000" cy="306705"/>
          </a:xfrm>
          <a:prstGeom prst="rect">
            <a:avLst/>
          </a:prstGeom>
          <a:noFill/>
        </p:spPr>
        <p:txBody>
          <a:bodyPr wrap="square" rtlCol="0" anchor="t">
            <a:spAutoFit/>
          </a:bodyPr>
          <a:lstStyle/>
          <a:p>
            <a:r>
              <a:rPr lang="en-US" altLang="zh-CN" sz="1400" b="1" noProof="0" dirty="0">
                <a:ln>
                  <a:noFill/>
                </a:ln>
                <a:effectLst/>
                <a:uLnTx/>
                <a:uFillTx/>
                <a:cs typeface="+mn-ea"/>
                <a:sym typeface="+mn-lt"/>
              </a:rPr>
              <a:t>github</a:t>
            </a:r>
            <a:r>
              <a:rPr lang="zh-CN" altLang="en-US" sz="1400" b="1" noProof="0" dirty="0">
                <a:ln>
                  <a:noFill/>
                </a:ln>
                <a:effectLst/>
                <a:uLnTx/>
                <a:uFillTx/>
                <a:cs typeface="+mn-ea"/>
                <a:sym typeface="+mn-lt"/>
              </a:rPr>
              <a:t>交流</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6305" y="3694011"/>
            <a:ext cx="5677105" cy="424732"/>
          </a:xfrm>
        </p:spPr>
        <p:txBody>
          <a:bodyPr>
            <a:spAutoFit/>
          </a:bodyPr>
          <a:lstStyle/>
          <a:p>
            <a:r>
              <a:rPr lang="zh-CN" altLang="en-US" dirty="0">
                <a:sym typeface="+mn-lt"/>
              </a:rPr>
              <a:t>工作规划与展望</a:t>
            </a:r>
          </a:p>
        </p:txBody>
      </p:sp>
      <p:sp>
        <p:nvSpPr>
          <p:cNvPr id="3" name="文本占位符 2"/>
          <p:cNvSpPr>
            <a:spLocks noGrp="1"/>
          </p:cNvSpPr>
          <p:nvPr>
            <p:ph type="body" idx="1"/>
          </p:nvPr>
        </p:nvSpPr>
        <p:spPr>
          <a:xfrm>
            <a:off x="1166305" y="4145728"/>
            <a:ext cx="5677105" cy="286232"/>
          </a:xfrm>
        </p:spPr>
        <p:txBody>
          <a:bodyPr>
            <a:spAutoFit/>
          </a:bodyPr>
          <a:lstStyle/>
          <a:p>
            <a:pPr lvl="0"/>
            <a:r>
              <a:rPr lang="en-US" altLang="zh-CN" dirty="0">
                <a:sym typeface="+mn-lt"/>
              </a:rPr>
              <a:t>WORK PLANNING AND PROSPECT</a:t>
            </a:r>
          </a:p>
        </p:txBody>
      </p:sp>
      <p:sp>
        <p:nvSpPr>
          <p:cNvPr id="9" name="文本框 8"/>
          <p:cNvSpPr txBox="1"/>
          <p:nvPr/>
        </p:nvSpPr>
        <p:spPr>
          <a:xfrm>
            <a:off x="1166813" y="1958730"/>
            <a:ext cx="1826141" cy="1685077"/>
          </a:xfrm>
          <a:prstGeom prst="rect">
            <a:avLst/>
          </a:prstGeom>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1500" dirty="0">
                <a:solidFill>
                  <a:schemeClr val="accent1"/>
                </a:solidFill>
                <a:cs typeface="+mn-ea"/>
                <a:sym typeface="+mn-lt"/>
              </a:rPr>
              <a:t>04</a:t>
            </a:r>
            <a:endParaRPr lang="zh-CN" altLang="en-US" sz="11500" dirty="0">
              <a:solidFill>
                <a:schemeClr val="accent1"/>
              </a:solidFill>
              <a:cs typeface="+mn-ea"/>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660401" y="1130300"/>
            <a:ext cx="3321050" cy="1909511"/>
          </a:xfrm>
          <a:prstGeom prst="roundRect">
            <a:avLst>
              <a:gd name="adj" fmla="val 7000"/>
            </a:avLst>
          </a:prstGeom>
          <a:blipFill>
            <a:blip r:embed="rId3" cstate="screen">
              <a:grayscl/>
            </a:blip>
            <a:stretch>
              <a:fillRect/>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algn="ctr"/>
            <a:endParaRPr lang="zh-CN" altLang="en-US">
              <a:solidFill>
                <a:schemeClr val="lt1"/>
              </a:solidFill>
              <a:cs typeface="+mn-ea"/>
              <a:sym typeface="+mn-lt"/>
            </a:endParaRPr>
          </a:p>
        </p:txBody>
      </p:sp>
      <p:sp>
        <p:nvSpPr>
          <p:cNvPr id="4" name="矩形: 圆角 3"/>
          <p:cNvSpPr/>
          <p:nvPr/>
        </p:nvSpPr>
        <p:spPr>
          <a:xfrm>
            <a:off x="8210548" y="1130300"/>
            <a:ext cx="3308352" cy="1909511"/>
          </a:xfrm>
          <a:prstGeom prst="roundRect">
            <a:avLst>
              <a:gd name="adj" fmla="val 7000"/>
            </a:avLst>
          </a:prstGeom>
          <a:blipFill>
            <a:blip r:embed="rId4" cstate="screen">
              <a:grayscl/>
            </a:blip>
            <a:stretch>
              <a:fillRect/>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algn="ctr"/>
            <a:endParaRPr lang="zh-CN" altLang="en-US" dirty="0">
              <a:solidFill>
                <a:schemeClr val="lt1"/>
              </a:solidFill>
              <a:cs typeface="+mn-ea"/>
              <a:sym typeface="+mn-lt"/>
            </a:endParaRPr>
          </a:p>
        </p:txBody>
      </p:sp>
      <p:sp>
        <p:nvSpPr>
          <p:cNvPr id="5" name="矩形: 圆角 4"/>
          <p:cNvSpPr/>
          <p:nvPr/>
        </p:nvSpPr>
        <p:spPr>
          <a:xfrm>
            <a:off x="4332288" y="792830"/>
            <a:ext cx="3527423" cy="2584450"/>
          </a:xfrm>
          <a:prstGeom prst="roundRect">
            <a:avLst>
              <a:gd name="adj" fmla="val 5107"/>
            </a:avLst>
          </a:prstGeom>
          <a:blipFill>
            <a:blip r:embed="rId5" cstate="screen">
              <a:grayscl/>
            </a:blip>
            <a:stretch>
              <a:fillRect/>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algn="ctr"/>
            <a:endParaRPr lang="zh-CN" altLang="en-US">
              <a:solidFill>
                <a:schemeClr val="lt1"/>
              </a:solidFill>
              <a:cs typeface="+mn-ea"/>
              <a:sym typeface="+mn-lt"/>
            </a:endParaRPr>
          </a:p>
        </p:txBody>
      </p:sp>
      <p:sp>
        <p:nvSpPr>
          <p:cNvPr id="6" name="文本框 5"/>
          <p:cNvSpPr txBox="1"/>
          <p:nvPr/>
        </p:nvSpPr>
        <p:spPr>
          <a:xfrm>
            <a:off x="673098" y="3635670"/>
            <a:ext cx="10845801" cy="581926"/>
          </a:xfrm>
          <a:prstGeom prst="rect">
            <a:avLst/>
          </a:prstGeom>
          <a:noFill/>
          <a:ln>
            <a:noFill/>
          </a:ln>
        </p:spPr>
        <p:txBody>
          <a:bodyPr wrap="square" lIns="91440" tIns="45720" rIns="91440" bIns="45720" anchor="ctr" anchorCtr="0">
            <a:normAutofit/>
          </a:bodyPr>
          <a:lstStyle/>
          <a:p>
            <a:pPr algn="ctr">
              <a:buSzPct val="25000"/>
            </a:pPr>
            <a:r>
              <a:rPr lang="zh-CN" altLang="en-US" sz="3200" b="1" dirty="0">
                <a:solidFill>
                  <a:schemeClr val="accent1"/>
                </a:solidFill>
                <a:cs typeface="+mn-ea"/>
                <a:sym typeface="+mn-lt"/>
              </a:rPr>
              <a:t>工作计划</a:t>
            </a:r>
          </a:p>
        </p:txBody>
      </p:sp>
      <p:sp>
        <p:nvSpPr>
          <p:cNvPr id="10" name="文本框 9"/>
          <p:cNvSpPr txBox="1"/>
          <p:nvPr/>
        </p:nvSpPr>
        <p:spPr>
          <a:xfrm>
            <a:off x="4566455" y="5093816"/>
            <a:ext cx="3059090" cy="271549"/>
          </a:xfrm>
          <a:prstGeom prst="rect">
            <a:avLst/>
          </a:prstGeom>
          <a:noFill/>
        </p:spPr>
        <p:txBody>
          <a:bodyPr wrap="square" rtlCol="0">
            <a:spAutoFit/>
          </a:bodyPr>
          <a:lstStyle/>
          <a:p>
            <a:pPr algn="ctr">
              <a:lnSpc>
                <a:spcPct val="130000"/>
              </a:lnSpc>
            </a:pPr>
            <a:r>
              <a:rPr kumimoji="0" lang="zh-CN" altLang="en-US" sz="1000" b="0" i="0" u="none" strike="noStrike" kern="1200" cap="none" spc="0" normalizeH="0" baseline="0" noProof="0" dirty="0">
                <a:ln>
                  <a:noFill/>
                </a:ln>
                <a:effectLst/>
                <a:uLnTx/>
                <a:uFillTx/>
                <a:cs typeface="+mn-ea"/>
                <a:sym typeface="+mn-lt"/>
              </a:rPr>
              <a:t>思考升级需求</a:t>
            </a:r>
            <a:r>
              <a:rPr kumimoji="0" lang="en-US" altLang="zh-CN" sz="1000" b="0" i="0" u="none" strike="noStrike" kern="1200" cap="none" spc="0" normalizeH="0" baseline="0" noProof="0" dirty="0">
                <a:ln>
                  <a:noFill/>
                </a:ln>
                <a:effectLst/>
                <a:uLnTx/>
                <a:uFillTx/>
                <a:cs typeface="+mn-ea"/>
                <a:sym typeface="+mn-lt"/>
              </a:rPr>
              <a:t>B</a:t>
            </a:r>
            <a:endParaRPr kumimoji="0" lang="zh-CN" altLang="en-US" sz="1000" b="0" i="0" u="none" strike="noStrike" kern="1200" cap="none" spc="0" normalizeH="0" baseline="0" noProof="0" dirty="0">
              <a:ln>
                <a:noFill/>
              </a:ln>
              <a:effectLst/>
              <a:uLnTx/>
              <a:uFillTx/>
              <a:cs typeface="+mn-ea"/>
              <a:sym typeface="+mn-lt"/>
            </a:endParaRPr>
          </a:p>
        </p:txBody>
      </p:sp>
      <p:sp>
        <p:nvSpPr>
          <p:cNvPr id="11" name="文本框 10"/>
          <p:cNvSpPr txBox="1"/>
          <p:nvPr/>
        </p:nvSpPr>
        <p:spPr>
          <a:xfrm>
            <a:off x="5063880" y="4814022"/>
            <a:ext cx="2064241" cy="276999"/>
          </a:xfrm>
          <a:prstGeom prst="rect">
            <a:avLst/>
          </a:prstGeom>
          <a:noFill/>
        </p:spPr>
        <p:txBody>
          <a:bodyPr wrap="square" rtlCol="0">
            <a:spAutoFit/>
          </a:bodyPr>
          <a:lstStyle/>
          <a:p>
            <a:pPr algn="ctr"/>
            <a:r>
              <a:rPr kumimoji="0" lang="en-US" altLang="zh-CN" sz="1200" b="1" i="0" u="none" strike="noStrike" kern="1200" cap="none" spc="0" normalizeH="0" baseline="0" noProof="0" dirty="0">
                <a:ln>
                  <a:noFill/>
                </a:ln>
                <a:effectLst/>
                <a:uLnTx/>
                <a:uFillTx/>
                <a:cs typeface="+mn-ea"/>
                <a:sym typeface="+mn-lt"/>
              </a:rPr>
              <a:t>PART 02</a:t>
            </a:r>
          </a:p>
        </p:txBody>
      </p:sp>
      <p:sp>
        <p:nvSpPr>
          <p:cNvPr id="16" name="文本框 15"/>
          <p:cNvSpPr txBox="1"/>
          <p:nvPr/>
        </p:nvSpPr>
        <p:spPr>
          <a:xfrm>
            <a:off x="766969" y="5094383"/>
            <a:ext cx="3107914" cy="273408"/>
          </a:xfrm>
          <a:prstGeom prst="rect">
            <a:avLst/>
          </a:prstGeom>
          <a:noFill/>
        </p:spPr>
        <p:txBody>
          <a:bodyPr wrap="square" rtlCol="0">
            <a:spAutoFit/>
          </a:bodyPr>
          <a:lstStyle/>
          <a:p>
            <a:pPr algn="ctr">
              <a:lnSpc>
                <a:spcPct val="130000"/>
              </a:lnSpc>
            </a:pPr>
            <a:r>
              <a:rPr kumimoji="0" lang="zh-CN" altLang="en-US" sz="1000" b="0" i="0" u="none" strike="noStrike" kern="1200" cap="none" spc="0" normalizeH="0" baseline="0" noProof="0" dirty="0">
                <a:ln>
                  <a:noFill/>
                </a:ln>
                <a:effectLst/>
                <a:uLnTx/>
                <a:uFillTx/>
                <a:cs typeface="+mn-ea"/>
                <a:sym typeface="+mn-lt"/>
              </a:rPr>
              <a:t>继续完成升级需求</a:t>
            </a:r>
            <a:r>
              <a:rPr kumimoji="0" lang="en-US" altLang="zh-CN" sz="1000" b="0" i="0" u="none" strike="noStrike" kern="1200" cap="none" spc="0" normalizeH="0" baseline="0" noProof="0" dirty="0">
                <a:ln>
                  <a:noFill/>
                </a:ln>
                <a:effectLst/>
                <a:uLnTx/>
                <a:uFillTx/>
                <a:cs typeface="+mn-ea"/>
                <a:sym typeface="+mn-lt"/>
              </a:rPr>
              <a:t>A</a:t>
            </a:r>
            <a:endParaRPr kumimoji="0" lang="zh-CN" altLang="en-US" sz="1000" b="0" i="0" u="none" strike="noStrike" kern="1200" cap="none" spc="0" normalizeH="0" baseline="0" noProof="0" dirty="0">
              <a:ln>
                <a:noFill/>
              </a:ln>
              <a:effectLst/>
              <a:uLnTx/>
              <a:uFillTx/>
              <a:cs typeface="+mn-ea"/>
              <a:sym typeface="+mn-lt"/>
            </a:endParaRPr>
          </a:p>
        </p:txBody>
      </p:sp>
      <p:sp>
        <p:nvSpPr>
          <p:cNvPr id="17" name="文本框 16"/>
          <p:cNvSpPr txBox="1"/>
          <p:nvPr/>
        </p:nvSpPr>
        <p:spPr>
          <a:xfrm>
            <a:off x="1272333" y="4813455"/>
            <a:ext cx="2097187" cy="276999"/>
          </a:xfrm>
          <a:prstGeom prst="rect">
            <a:avLst/>
          </a:prstGeom>
          <a:noFill/>
        </p:spPr>
        <p:txBody>
          <a:bodyPr wrap="square" rtlCol="0">
            <a:spAutoFit/>
          </a:bodyPr>
          <a:lstStyle/>
          <a:p>
            <a:pPr algn="ctr"/>
            <a:r>
              <a:rPr kumimoji="0" lang="en-US" altLang="zh-CN" sz="1200" b="1" i="0" u="none" strike="noStrike" kern="1200" cap="none" spc="0" normalizeH="0" baseline="0" noProof="0" dirty="0">
                <a:ln>
                  <a:noFill/>
                </a:ln>
                <a:effectLst/>
                <a:uLnTx/>
                <a:uFillTx/>
                <a:cs typeface="+mn-ea"/>
                <a:sym typeface="+mn-lt"/>
              </a:rPr>
              <a:t>PART 01</a:t>
            </a:r>
          </a:p>
        </p:txBody>
      </p:sp>
      <p:sp>
        <p:nvSpPr>
          <p:cNvPr id="20" name="文本框 19"/>
          <p:cNvSpPr txBox="1"/>
          <p:nvPr/>
        </p:nvSpPr>
        <p:spPr>
          <a:xfrm>
            <a:off x="8323737" y="5093816"/>
            <a:ext cx="3081976" cy="291465"/>
          </a:xfrm>
          <a:prstGeom prst="rect">
            <a:avLst/>
          </a:prstGeom>
          <a:noFill/>
        </p:spPr>
        <p:txBody>
          <a:bodyPr wrap="square" rtlCol="0">
            <a:spAutoFit/>
          </a:bodyPr>
          <a:lstStyle/>
          <a:p>
            <a:pPr algn="ctr">
              <a:lnSpc>
                <a:spcPct val="130000"/>
              </a:lnSpc>
            </a:pPr>
            <a:r>
              <a:rPr kumimoji="0" lang="zh-CN" altLang="en-US" sz="1000" b="0" i="0" u="none" strike="noStrike" kern="1200" cap="none" spc="0" normalizeH="0" baseline="0" noProof="0" dirty="0">
                <a:ln>
                  <a:noFill/>
                </a:ln>
                <a:effectLst/>
                <a:uLnTx/>
                <a:uFillTx/>
                <a:cs typeface="+mn-ea"/>
                <a:sym typeface="+mn-lt"/>
              </a:rPr>
              <a:t>完成升级需求的全部内容和全部测试。</a:t>
            </a:r>
          </a:p>
        </p:txBody>
      </p:sp>
      <p:sp>
        <p:nvSpPr>
          <p:cNvPr id="21" name="文本框 20"/>
          <p:cNvSpPr txBox="1"/>
          <p:nvPr/>
        </p:nvSpPr>
        <p:spPr>
          <a:xfrm>
            <a:off x="8824883" y="4814022"/>
            <a:ext cx="2079685" cy="276999"/>
          </a:xfrm>
          <a:prstGeom prst="rect">
            <a:avLst/>
          </a:prstGeom>
          <a:noFill/>
        </p:spPr>
        <p:txBody>
          <a:bodyPr wrap="square" rtlCol="0">
            <a:spAutoFit/>
          </a:bodyPr>
          <a:lstStyle/>
          <a:p>
            <a:pPr algn="ctr"/>
            <a:r>
              <a:rPr kumimoji="0" lang="en-US" altLang="zh-CN" sz="1200" b="1" i="0" u="none" strike="noStrike" kern="1200" cap="none" spc="0" normalizeH="0" baseline="0" noProof="0" dirty="0">
                <a:ln>
                  <a:noFill/>
                </a:ln>
                <a:effectLst/>
                <a:uLnTx/>
                <a:uFillTx/>
                <a:cs typeface="+mn-ea"/>
                <a:sym typeface="+mn-lt"/>
              </a:rPr>
              <a:t>PART 03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460276" y="2843749"/>
            <a:ext cx="2675880" cy="307777"/>
          </a:xfrm>
          <a:prstGeom prst="rect">
            <a:avLst/>
          </a:prstGeom>
          <a:noFill/>
        </p:spPr>
        <p:txBody>
          <a:bodyPr wrap="square" rtlCol="0">
            <a:spAutoFit/>
          </a:bodyPr>
          <a:lstStyle/>
          <a:p>
            <a:r>
              <a:rPr kumimoji="0" lang="zh-CN" altLang="en-US" sz="1400" b="1" i="0" u="none" strike="noStrike" kern="1200" cap="none" spc="0" normalizeH="0" baseline="0" noProof="0" dirty="0">
                <a:ln>
                  <a:noFill/>
                </a:ln>
                <a:effectLst/>
                <a:uLnTx/>
                <a:uFillTx/>
                <a:cs typeface="+mn-ea"/>
                <a:sym typeface="+mn-lt"/>
              </a:rPr>
              <a:t>提升水平</a:t>
            </a:r>
            <a:endParaRPr kumimoji="0" lang="en-US" altLang="zh-CN" sz="1400" b="1" i="0" u="none" strike="noStrike" kern="1200" cap="none" spc="0" normalizeH="0" baseline="0" noProof="0" dirty="0">
              <a:ln>
                <a:noFill/>
              </a:ln>
              <a:effectLst/>
              <a:uLnTx/>
              <a:uFillTx/>
              <a:cs typeface="+mn-ea"/>
              <a:sym typeface="+mn-lt"/>
            </a:endParaRPr>
          </a:p>
        </p:txBody>
      </p:sp>
      <p:sp>
        <p:nvSpPr>
          <p:cNvPr id="8" name="文本框 7"/>
          <p:cNvSpPr txBox="1"/>
          <p:nvPr/>
        </p:nvSpPr>
        <p:spPr>
          <a:xfrm>
            <a:off x="2460277" y="3161051"/>
            <a:ext cx="2675880" cy="246221"/>
          </a:xfrm>
          <a:prstGeom prst="rect">
            <a:avLst/>
          </a:prstGeom>
          <a:noFill/>
        </p:spPr>
        <p:txBody>
          <a:bodyPr wrap="square" rtlCol="0">
            <a:spAutoFit/>
          </a:bodyPr>
          <a:lstStyle/>
          <a:p>
            <a:r>
              <a:rPr kumimoji="0" lang="en-US" altLang="zh-CN" sz="1000" b="0" i="0" u="none" strike="noStrike" kern="1200" cap="none" spc="0" normalizeH="0" baseline="0" noProof="0" dirty="0">
                <a:ln>
                  <a:noFill/>
                </a:ln>
                <a:effectLst/>
                <a:uLnTx/>
                <a:uFillTx/>
                <a:cs typeface="+mn-ea"/>
                <a:sym typeface="+mn-lt"/>
              </a:rPr>
              <a:t>Raise the level</a:t>
            </a:r>
          </a:p>
        </p:txBody>
      </p:sp>
      <p:sp>
        <p:nvSpPr>
          <p:cNvPr id="60" name="文本框 59"/>
          <p:cNvSpPr txBox="1"/>
          <p:nvPr/>
        </p:nvSpPr>
        <p:spPr>
          <a:xfrm>
            <a:off x="1506993" y="3019248"/>
            <a:ext cx="612668" cy="369332"/>
          </a:xfrm>
          <a:prstGeom prst="rect">
            <a:avLst/>
          </a:prstGeom>
          <a:noFill/>
          <a:effectLst/>
        </p:spPr>
        <p:txBody>
          <a:bodyPr wrap="square" rtlCol="0">
            <a:spAutoFit/>
          </a:bodyPr>
          <a:lstStyle>
            <a:defPPr>
              <a:defRPr lang="zh-CN"/>
            </a:defPPr>
            <a:lvl1pPr>
              <a:defRPr sz="2400" b="1" i="0">
                <a:solidFill>
                  <a:schemeClr val="accent1"/>
                </a:solidFill>
                <a:effectLst/>
                <a:latin typeface="+mn-ea"/>
              </a:defRPr>
            </a:lvl1pPr>
          </a:lstStyle>
          <a:p>
            <a:r>
              <a:rPr lang="en-US" altLang="zh-CN" sz="1800" dirty="0">
                <a:solidFill>
                  <a:schemeClr val="accent3"/>
                </a:solidFill>
                <a:latin typeface="+mn-lt"/>
                <a:cs typeface="+mn-ea"/>
                <a:sym typeface="+mn-lt"/>
              </a:rPr>
              <a:t>01</a:t>
            </a:r>
            <a:endParaRPr lang="zh-CN" altLang="en-US" sz="1800" dirty="0">
              <a:solidFill>
                <a:schemeClr val="accent3"/>
              </a:solidFill>
              <a:latin typeface="+mn-lt"/>
              <a:cs typeface="+mn-ea"/>
              <a:sym typeface="+mn-lt"/>
            </a:endParaRPr>
          </a:p>
        </p:txBody>
      </p:sp>
      <p:sp>
        <p:nvSpPr>
          <p:cNvPr id="65" name="椭圆 64"/>
          <p:cNvSpPr/>
          <p:nvPr/>
        </p:nvSpPr>
        <p:spPr>
          <a:xfrm>
            <a:off x="2058194" y="3132605"/>
            <a:ext cx="139700" cy="139700"/>
          </a:xfrm>
          <a:prstGeom prst="ellipse">
            <a:avLst/>
          </a:prstGeom>
          <a:solidFill>
            <a:schemeClr val="accent3"/>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2000" b="1">
              <a:solidFill>
                <a:schemeClr val="bg1"/>
              </a:solidFill>
              <a:cs typeface="+mn-ea"/>
              <a:sym typeface="+mn-lt"/>
            </a:endParaRPr>
          </a:p>
        </p:txBody>
      </p:sp>
      <p:sp>
        <p:nvSpPr>
          <p:cNvPr id="61" name="文本框 60"/>
          <p:cNvSpPr txBox="1"/>
          <p:nvPr/>
        </p:nvSpPr>
        <p:spPr>
          <a:xfrm>
            <a:off x="1506992" y="4124045"/>
            <a:ext cx="612668" cy="369332"/>
          </a:xfrm>
          <a:prstGeom prst="rect">
            <a:avLst/>
          </a:prstGeom>
          <a:noFill/>
          <a:effectLst/>
        </p:spPr>
        <p:txBody>
          <a:bodyPr wrap="square" rtlCol="0">
            <a:spAutoFit/>
          </a:bodyPr>
          <a:lstStyle>
            <a:defPPr>
              <a:defRPr lang="zh-CN"/>
            </a:defPPr>
            <a:lvl1pPr>
              <a:defRPr sz="2400" b="1" i="0">
                <a:solidFill>
                  <a:schemeClr val="accent1"/>
                </a:solidFill>
                <a:effectLst/>
                <a:latin typeface="+mn-ea"/>
              </a:defRPr>
            </a:lvl1pPr>
          </a:lstStyle>
          <a:p>
            <a:r>
              <a:rPr lang="en-US" altLang="zh-CN" sz="1800" dirty="0">
                <a:solidFill>
                  <a:schemeClr val="accent2"/>
                </a:solidFill>
                <a:latin typeface="+mn-lt"/>
                <a:cs typeface="+mn-ea"/>
                <a:sym typeface="+mn-lt"/>
              </a:rPr>
              <a:t>02</a:t>
            </a:r>
            <a:endParaRPr lang="zh-CN" altLang="en-US" sz="1800" dirty="0">
              <a:solidFill>
                <a:schemeClr val="accent2"/>
              </a:solidFill>
              <a:latin typeface="+mn-lt"/>
              <a:cs typeface="+mn-ea"/>
              <a:sym typeface="+mn-lt"/>
            </a:endParaRPr>
          </a:p>
        </p:txBody>
      </p:sp>
      <p:sp>
        <p:nvSpPr>
          <p:cNvPr id="74" name="文本框 73"/>
          <p:cNvSpPr txBox="1"/>
          <p:nvPr/>
        </p:nvSpPr>
        <p:spPr>
          <a:xfrm>
            <a:off x="2460276" y="3948546"/>
            <a:ext cx="2675880" cy="307777"/>
          </a:xfrm>
          <a:prstGeom prst="rect">
            <a:avLst/>
          </a:prstGeom>
          <a:noFill/>
        </p:spPr>
        <p:txBody>
          <a:bodyPr wrap="square" rtlCol="0">
            <a:spAutoFit/>
          </a:bodyPr>
          <a:lstStyle/>
          <a:p>
            <a:r>
              <a:rPr kumimoji="0" lang="zh-CN" altLang="en-US" sz="1400" b="1" i="0" u="none" strike="noStrike" kern="1200" cap="none" spc="0" normalizeH="0" baseline="0" noProof="0" dirty="0">
                <a:ln>
                  <a:noFill/>
                </a:ln>
                <a:effectLst/>
                <a:uLnTx/>
                <a:uFillTx/>
                <a:cs typeface="+mn-ea"/>
                <a:sym typeface="+mn-lt"/>
              </a:rPr>
              <a:t>提升团队综合实力</a:t>
            </a:r>
            <a:endParaRPr kumimoji="0" lang="en-US" altLang="zh-CN" sz="1400" b="1" i="0" u="none" strike="noStrike" kern="1200" cap="none" spc="0" normalizeH="0" baseline="0" noProof="0" dirty="0">
              <a:ln>
                <a:noFill/>
              </a:ln>
              <a:effectLst/>
              <a:uLnTx/>
              <a:uFillTx/>
              <a:cs typeface="+mn-ea"/>
              <a:sym typeface="+mn-lt"/>
            </a:endParaRPr>
          </a:p>
        </p:txBody>
      </p:sp>
      <p:sp>
        <p:nvSpPr>
          <p:cNvPr id="75" name="文本框 74"/>
          <p:cNvSpPr txBox="1"/>
          <p:nvPr/>
        </p:nvSpPr>
        <p:spPr>
          <a:xfrm>
            <a:off x="2460277" y="4265848"/>
            <a:ext cx="2675880" cy="246221"/>
          </a:xfrm>
          <a:prstGeom prst="rect">
            <a:avLst/>
          </a:prstGeom>
          <a:noFill/>
        </p:spPr>
        <p:txBody>
          <a:bodyPr wrap="square" rtlCol="0">
            <a:spAutoFit/>
          </a:bodyPr>
          <a:lstStyle/>
          <a:p>
            <a:r>
              <a:rPr kumimoji="0" lang="en-US" altLang="zh-CN" sz="1000" b="0" i="0" u="none" strike="noStrike" kern="1200" cap="none" spc="0" normalizeH="0" baseline="0" noProof="0" dirty="0">
                <a:ln>
                  <a:noFill/>
                </a:ln>
                <a:effectLst/>
                <a:uLnTx/>
                <a:uFillTx/>
                <a:cs typeface="+mn-ea"/>
                <a:sym typeface="+mn-lt"/>
              </a:rPr>
              <a:t>Improve the overall strength of the team</a:t>
            </a:r>
          </a:p>
        </p:txBody>
      </p:sp>
      <p:sp>
        <p:nvSpPr>
          <p:cNvPr id="77" name="椭圆 76"/>
          <p:cNvSpPr/>
          <p:nvPr/>
        </p:nvSpPr>
        <p:spPr>
          <a:xfrm>
            <a:off x="2058194" y="4237402"/>
            <a:ext cx="139700" cy="139700"/>
          </a:xfrm>
          <a:prstGeom prst="ellipse">
            <a:avLst/>
          </a:prstGeom>
          <a:solidFill>
            <a:schemeClr val="accent2"/>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2000" b="1">
              <a:solidFill>
                <a:schemeClr val="bg1"/>
              </a:solidFill>
              <a:cs typeface="+mn-ea"/>
              <a:sym typeface="+mn-lt"/>
            </a:endParaRPr>
          </a:p>
        </p:txBody>
      </p:sp>
      <p:sp>
        <p:nvSpPr>
          <p:cNvPr id="62" name="文本框 61"/>
          <p:cNvSpPr txBox="1"/>
          <p:nvPr/>
        </p:nvSpPr>
        <p:spPr>
          <a:xfrm>
            <a:off x="1506992" y="5228842"/>
            <a:ext cx="612668" cy="369332"/>
          </a:xfrm>
          <a:prstGeom prst="rect">
            <a:avLst/>
          </a:prstGeom>
          <a:noFill/>
          <a:effectLst/>
        </p:spPr>
        <p:txBody>
          <a:bodyPr wrap="square" rtlCol="0">
            <a:spAutoFit/>
          </a:bodyPr>
          <a:lstStyle>
            <a:defPPr>
              <a:defRPr lang="zh-CN"/>
            </a:defPPr>
            <a:lvl1pPr>
              <a:defRPr sz="2400" b="1" i="0">
                <a:solidFill>
                  <a:schemeClr val="accent1"/>
                </a:solidFill>
                <a:effectLst/>
                <a:latin typeface="+mn-ea"/>
              </a:defRPr>
            </a:lvl1pPr>
          </a:lstStyle>
          <a:p>
            <a:r>
              <a:rPr lang="en-US" altLang="zh-CN" sz="1800" dirty="0">
                <a:solidFill>
                  <a:schemeClr val="accent3"/>
                </a:solidFill>
                <a:latin typeface="+mn-lt"/>
                <a:cs typeface="+mn-ea"/>
                <a:sym typeface="+mn-lt"/>
              </a:rPr>
              <a:t>03</a:t>
            </a:r>
            <a:endParaRPr lang="zh-CN" altLang="en-US" sz="1800" dirty="0">
              <a:solidFill>
                <a:schemeClr val="accent3"/>
              </a:solidFill>
              <a:latin typeface="+mn-lt"/>
              <a:cs typeface="+mn-ea"/>
              <a:sym typeface="+mn-lt"/>
            </a:endParaRPr>
          </a:p>
        </p:txBody>
      </p:sp>
      <p:sp>
        <p:nvSpPr>
          <p:cNvPr id="79" name="文本框 78"/>
          <p:cNvSpPr txBox="1"/>
          <p:nvPr/>
        </p:nvSpPr>
        <p:spPr>
          <a:xfrm>
            <a:off x="2460276" y="5053343"/>
            <a:ext cx="2675880" cy="307777"/>
          </a:xfrm>
          <a:prstGeom prst="rect">
            <a:avLst/>
          </a:prstGeom>
          <a:noFill/>
        </p:spPr>
        <p:txBody>
          <a:bodyPr wrap="square" rtlCol="0">
            <a:spAutoFit/>
          </a:bodyPr>
          <a:lstStyle/>
          <a:p>
            <a:r>
              <a:rPr kumimoji="0" lang="zh-CN" altLang="en-US" sz="1400" b="1" i="0" u="none" strike="noStrike" kern="1200" cap="none" spc="0" normalizeH="0" baseline="0" noProof="0" dirty="0">
                <a:ln>
                  <a:noFill/>
                </a:ln>
                <a:effectLst/>
                <a:uLnTx/>
                <a:uFillTx/>
                <a:cs typeface="+mn-ea"/>
                <a:sym typeface="+mn-lt"/>
              </a:rPr>
              <a:t>促进产品更加完善</a:t>
            </a:r>
            <a:endParaRPr kumimoji="0" lang="en-US" altLang="zh-CN" sz="1400" b="1" i="0" u="none" strike="noStrike" kern="1200" cap="none" spc="0" normalizeH="0" baseline="0" noProof="0" dirty="0">
              <a:ln>
                <a:noFill/>
              </a:ln>
              <a:effectLst/>
              <a:uLnTx/>
              <a:uFillTx/>
              <a:cs typeface="+mn-ea"/>
              <a:sym typeface="+mn-lt"/>
            </a:endParaRPr>
          </a:p>
        </p:txBody>
      </p:sp>
      <p:sp>
        <p:nvSpPr>
          <p:cNvPr id="80" name="文本框 79"/>
          <p:cNvSpPr txBox="1"/>
          <p:nvPr/>
        </p:nvSpPr>
        <p:spPr>
          <a:xfrm>
            <a:off x="2460277" y="5370645"/>
            <a:ext cx="2675880" cy="246221"/>
          </a:xfrm>
          <a:prstGeom prst="rect">
            <a:avLst/>
          </a:prstGeom>
          <a:noFill/>
        </p:spPr>
        <p:txBody>
          <a:bodyPr wrap="square" rtlCol="0">
            <a:spAutoFit/>
          </a:bodyPr>
          <a:lstStyle/>
          <a:p>
            <a:r>
              <a:rPr kumimoji="0" lang="en-US" altLang="zh-CN" sz="1000" b="0" i="0" u="none" strike="noStrike" kern="1200" cap="none" spc="0" normalizeH="0" baseline="0" noProof="0" dirty="0">
                <a:ln>
                  <a:noFill/>
                </a:ln>
                <a:effectLst/>
                <a:uLnTx/>
                <a:uFillTx/>
                <a:cs typeface="+mn-ea"/>
                <a:sym typeface="+mn-lt"/>
              </a:rPr>
              <a:t>Promote product improvement</a:t>
            </a:r>
          </a:p>
        </p:txBody>
      </p:sp>
      <p:sp>
        <p:nvSpPr>
          <p:cNvPr id="82" name="椭圆 81"/>
          <p:cNvSpPr/>
          <p:nvPr/>
        </p:nvSpPr>
        <p:spPr>
          <a:xfrm>
            <a:off x="2058194" y="5342199"/>
            <a:ext cx="139700" cy="139700"/>
          </a:xfrm>
          <a:prstGeom prst="ellipse">
            <a:avLst/>
          </a:prstGeom>
          <a:solidFill>
            <a:schemeClr val="accent3"/>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2000" b="1">
              <a:solidFill>
                <a:schemeClr val="bg1"/>
              </a:solidFill>
              <a:cs typeface="+mn-ea"/>
              <a:sym typeface="+mn-lt"/>
            </a:endParaRPr>
          </a:p>
        </p:txBody>
      </p:sp>
      <p:cxnSp>
        <p:nvCxnSpPr>
          <p:cNvPr id="84" name="直接连接符 83"/>
          <p:cNvCxnSpPr>
            <a:stCxn id="65" idx="4"/>
            <a:endCxn id="77" idx="0"/>
          </p:cNvCxnSpPr>
          <p:nvPr/>
        </p:nvCxnSpPr>
        <p:spPr>
          <a:xfrm>
            <a:off x="2128044" y="3272305"/>
            <a:ext cx="0" cy="965097"/>
          </a:xfrm>
          <a:prstGeom prst="line">
            <a:avLst/>
          </a:prstGeom>
          <a:ln>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7" idx="4"/>
            <a:endCxn id="82" idx="0"/>
          </p:cNvCxnSpPr>
          <p:nvPr/>
        </p:nvCxnSpPr>
        <p:spPr>
          <a:xfrm>
            <a:off x="2128044" y="4377102"/>
            <a:ext cx="0" cy="965097"/>
          </a:xfrm>
          <a:prstGeom prst="line">
            <a:avLst/>
          </a:prstGeom>
          <a:ln>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sp>
        <p:nvSpPr>
          <p:cNvPr id="23" name="矩形: 圆角 22"/>
          <p:cNvSpPr/>
          <p:nvPr/>
        </p:nvSpPr>
        <p:spPr>
          <a:xfrm>
            <a:off x="5800621" y="1588254"/>
            <a:ext cx="5145533" cy="4475996"/>
          </a:xfrm>
          <a:prstGeom prst="roundRect">
            <a:avLst>
              <a:gd name="adj" fmla="val 3115"/>
            </a:avLst>
          </a:prstGeom>
          <a:blipFill>
            <a:blip r:embed="rId2" cstate="screen">
              <a:grayscl/>
            </a:blip>
            <a:stretch>
              <a:fillRect/>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31" name="文本框 30"/>
          <p:cNvSpPr txBox="1"/>
          <p:nvPr/>
        </p:nvSpPr>
        <p:spPr>
          <a:xfrm>
            <a:off x="1506992" y="1259826"/>
            <a:ext cx="3891389" cy="584775"/>
          </a:xfrm>
          <a:prstGeom prst="rect">
            <a:avLst/>
          </a:prstGeom>
          <a:noFill/>
        </p:spPr>
        <p:txBody>
          <a:bodyPr wrap="square" rtlCol="0">
            <a:spAutoFit/>
          </a:bodyPr>
          <a:lstStyle/>
          <a:p>
            <a:r>
              <a:rPr kumimoji="0" lang="zh-CN" altLang="en-US" sz="3200" b="1" i="0" u="none" strike="noStrike" kern="1200" cap="none" spc="0" normalizeH="0" baseline="0" noProof="0" dirty="0">
                <a:ln>
                  <a:noFill/>
                </a:ln>
                <a:solidFill>
                  <a:schemeClr val="accent1"/>
                </a:solidFill>
                <a:effectLst/>
                <a:uLnTx/>
                <a:uFillTx/>
                <a:cs typeface="+mn-ea"/>
                <a:sym typeface="+mn-lt"/>
              </a:rPr>
              <a:t>工作展望</a:t>
            </a:r>
            <a:endParaRPr lang="en-US" altLang="zh-CN" sz="3200" b="1" dirty="0">
              <a:solidFill>
                <a:schemeClr val="accent1"/>
              </a:solidFill>
              <a:effectLst>
                <a:outerShdw blurRad="76200" dist="50800" dir="5400000" algn="ctr" rotWithShape="0">
                  <a:schemeClr val="accent1">
                    <a:alpha val="20000"/>
                  </a:schemeClr>
                </a:outerShdw>
              </a:effectLst>
              <a:cs typeface="+mn-ea"/>
              <a:sym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053614" y="2465877"/>
            <a:ext cx="6465285" cy="1299715"/>
          </a:xfrm>
        </p:spPr>
        <p:txBody>
          <a:bodyPr>
            <a:spAutoFit/>
          </a:bodyPr>
          <a:lstStyle/>
          <a:p>
            <a:r>
              <a:rPr lang="en-US" altLang="zh-CN" dirty="0">
                <a:sym typeface="+mn-lt"/>
              </a:rPr>
              <a:t>Thank you</a:t>
            </a:r>
          </a:p>
        </p:txBody>
      </p:sp>
      <p:sp>
        <p:nvSpPr>
          <p:cNvPr id="7" name="文本框 6"/>
          <p:cNvSpPr txBox="1"/>
          <p:nvPr/>
        </p:nvSpPr>
        <p:spPr>
          <a:xfrm>
            <a:off x="660400" y="600473"/>
            <a:ext cx="1574470" cy="369332"/>
          </a:xfrm>
          <a:prstGeom prst="rect">
            <a:avLst/>
          </a:prstGeom>
          <a:noFill/>
        </p:spPr>
        <p:txBody>
          <a:bodyPr wrap="none" rtlCol="0">
            <a:spAutoFit/>
          </a:bodyPr>
          <a:lstStyle/>
          <a:p>
            <a:r>
              <a:rPr lang="en-US" altLang="zh-CN" b="1" dirty="0">
                <a:solidFill>
                  <a:srgbClr val="120E59"/>
                </a:solidFill>
                <a:cs typeface="+mn-ea"/>
                <a:sym typeface="+mn-lt"/>
              </a:rPr>
              <a:t>LOGO H</a:t>
            </a:r>
            <a:r>
              <a:rPr lang="en-US" altLang="zh-CN" sz="135" b="1" dirty="0">
                <a:solidFill>
                  <a:srgbClr val="120E59"/>
                </a:solidFill>
                <a:cs typeface="+mn-ea"/>
                <a:sym typeface="+mn-lt"/>
              </a:rPr>
              <a:t> </a:t>
            </a:r>
            <a:r>
              <a:rPr lang="en-US" altLang="zh-CN" b="1" dirty="0">
                <a:solidFill>
                  <a:srgbClr val="120E59"/>
                </a:solidFill>
                <a:cs typeface="+mn-ea"/>
                <a:sym typeface="+mn-lt"/>
              </a:rPr>
              <a:t>ERE</a:t>
            </a:r>
            <a:endParaRPr lang="zh-CN" altLang="en-US" b="1" dirty="0">
              <a:solidFill>
                <a:srgbClr val="120E59"/>
              </a:solidFill>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666750" y="1130300"/>
            <a:ext cx="10858500" cy="1955800"/>
          </a:xfrm>
          <a:prstGeom prst="roundRect">
            <a:avLst>
              <a:gd name="adj" fmla="val 11294"/>
            </a:avLst>
          </a:prstGeom>
          <a:blipFill>
            <a:blip r:embed="rId4" cstate="screen">
              <a:grayscl/>
            </a:blip>
            <a:stretch>
              <a:fillRect/>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algn="ctr"/>
            <a:endParaRPr lang="zh-CN" altLang="en-US">
              <a:cs typeface="+mn-ea"/>
              <a:sym typeface="+mn-lt"/>
            </a:endParaRPr>
          </a:p>
        </p:txBody>
      </p:sp>
      <p:sp>
        <p:nvSpPr>
          <p:cNvPr id="3" name="文本框 2"/>
          <p:cNvSpPr txBox="1"/>
          <p:nvPr/>
        </p:nvSpPr>
        <p:spPr>
          <a:xfrm>
            <a:off x="666750" y="3183796"/>
            <a:ext cx="10858500" cy="584775"/>
          </a:xfrm>
          <a:prstGeom prst="rect">
            <a:avLst/>
          </a:prstGeom>
        </p:spPr>
        <p:txBody>
          <a:bodyPr wrap="square" rtlCol="0">
            <a:spAutoFit/>
          </a:bodyPr>
          <a:lstStyle/>
          <a:p>
            <a:pPr algn="ctr"/>
            <a:r>
              <a:rPr lang="en-US" altLang="zh-CN" sz="3200" b="1" dirty="0">
                <a:solidFill>
                  <a:schemeClr val="accent1"/>
                </a:solidFill>
                <a:cs typeface="+mn-ea"/>
                <a:sym typeface="+mn-lt"/>
              </a:rPr>
              <a:t>CONTENTS</a:t>
            </a:r>
            <a:endParaRPr lang="zh-CN" altLang="en-US" sz="3200" b="1" dirty="0">
              <a:solidFill>
                <a:schemeClr val="accent1"/>
              </a:solidFill>
              <a:cs typeface="+mn-ea"/>
              <a:sym typeface="+mn-lt"/>
            </a:endParaRPr>
          </a:p>
        </p:txBody>
      </p:sp>
      <p:sp>
        <p:nvSpPr>
          <p:cNvPr id="6" name="文本框 5"/>
          <p:cNvSpPr txBox="1"/>
          <p:nvPr/>
        </p:nvSpPr>
        <p:spPr>
          <a:xfrm>
            <a:off x="2092317" y="4315214"/>
            <a:ext cx="612668" cy="461665"/>
          </a:xfrm>
          <a:prstGeom prst="rect">
            <a:avLst/>
          </a:prstGeom>
          <a:noFill/>
          <a:effectLst/>
        </p:spPr>
        <p:txBody>
          <a:bodyPr wrap="square" rtlCol="0">
            <a:spAutoFit/>
          </a:bodyPr>
          <a:lstStyle>
            <a:defPPr>
              <a:defRPr lang="zh-CN"/>
            </a:defPPr>
            <a:lvl1pPr>
              <a:defRPr sz="3200" b="1" i="1">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r>
              <a:rPr lang="en-US" altLang="zh-CN" sz="2400" i="0" dirty="0">
                <a:solidFill>
                  <a:schemeClr val="accent3"/>
                </a:solidFill>
                <a:effectLst/>
                <a:cs typeface="+mn-ea"/>
                <a:sym typeface="+mn-lt"/>
              </a:rPr>
              <a:t>01.</a:t>
            </a:r>
            <a:endParaRPr lang="zh-CN" altLang="en-US" sz="2400" i="0" dirty="0">
              <a:solidFill>
                <a:schemeClr val="accent3"/>
              </a:solidFill>
              <a:effectLst/>
              <a:cs typeface="+mn-ea"/>
              <a:sym typeface="+mn-lt"/>
            </a:endParaRPr>
          </a:p>
        </p:txBody>
      </p:sp>
      <p:sp>
        <p:nvSpPr>
          <p:cNvPr id="7" name="文本框 6"/>
          <p:cNvSpPr txBox="1"/>
          <p:nvPr/>
        </p:nvSpPr>
        <p:spPr>
          <a:xfrm>
            <a:off x="2743458" y="4197523"/>
            <a:ext cx="2088186" cy="307777"/>
          </a:xfrm>
          <a:prstGeom prst="rect">
            <a:avLst/>
          </a:prstGeom>
          <a:noFill/>
        </p:spPr>
        <p:txBody>
          <a:bodyPr wrap="square" rtlCol="0">
            <a:spAutoFit/>
          </a:bodyPr>
          <a:lstStyle/>
          <a:p>
            <a:r>
              <a:rPr kumimoji="0" lang="zh-CN" altLang="en-US" sz="1400" b="1" i="0" u="none" strike="noStrike" kern="1200" cap="none" spc="0" normalizeH="0" baseline="0" noProof="0" dirty="0">
                <a:ln>
                  <a:noFill/>
                </a:ln>
                <a:effectLst/>
                <a:uLnTx/>
                <a:uFillTx/>
                <a:cs typeface="+mn-ea"/>
                <a:sym typeface="+mn-lt"/>
              </a:rPr>
              <a:t>工作概述</a:t>
            </a:r>
            <a:endParaRPr kumimoji="0" lang="en-US" altLang="zh-CN" sz="1400" b="1" i="0" u="none" strike="noStrike" kern="1200" cap="none" spc="0" normalizeH="0" baseline="0" noProof="0" dirty="0">
              <a:ln>
                <a:noFill/>
              </a:ln>
              <a:effectLst/>
              <a:uLnTx/>
              <a:uFillTx/>
              <a:cs typeface="+mn-ea"/>
              <a:sym typeface="+mn-lt"/>
            </a:endParaRPr>
          </a:p>
        </p:txBody>
      </p:sp>
      <p:sp>
        <p:nvSpPr>
          <p:cNvPr id="8" name="文本框 7"/>
          <p:cNvSpPr txBox="1"/>
          <p:nvPr/>
        </p:nvSpPr>
        <p:spPr>
          <a:xfrm>
            <a:off x="2743459" y="4437881"/>
            <a:ext cx="2088186" cy="294632"/>
          </a:xfrm>
          <a:prstGeom prst="rect">
            <a:avLst/>
          </a:prstGeom>
          <a:noFill/>
        </p:spPr>
        <p:txBody>
          <a:bodyPr wrap="square" rtlCol="0">
            <a:spAutoFit/>
          </a:bodyPr>
          <a:lstStyle/>
          <a:p>
            <a:pPr>
              <a:lnSpc>
                <a:spcPct val="150000"/>
              </a:lnSpc>
            </a:pPr>
            <a:r>
              <a:rPr kumimoji="0" lang="en-US" altLang="zh-CN" sz="1000" b="0" i="0" u="none" strike="noStrike" kern="1200" cap="none" spc="0" normalizeH="0" baseline="0" noProof="0" dirty="0">
                <a:ln>
                  <a:noFill/>
                </a:ln>
                <a:effectLst/>
                <a:uLnTx/>
                <a:uFillTx/>
                <a:cs typeface="+mn-ea"/>
                <a:sym typeface="+mn-lt"/>
              </a:rPr>
              <a:t>Overview of work</a:t>
            </a:r>
          </a:p>
        </p:txBody>
      </p:sp>
      <p:sp>
        <p:nvSpPr>
          <p:cNvPr id="15" name="文本框 14"/>
          <p:cNvSpPr txBox="1"/>
          <p:nvPr/>
        </p:nvSpPr>
        <p:spPr>
          <a:xfrm>
            <a:off x="2743458" y="5421431"/>
            <a:ext cx="2088186" cy="307777"/>
          </a:xfrm>
          <a:prstGeom prst="rect">
            <a:avLst/>
          </a:prstGeom>
          <a:noFill/>
        </p:spPr>
        <p:txBody>
          <a:bodyPr wrap="square" rtlCol="0">
            <a:spAutoFit/>
          </a:bodyPr>
          <a:lstStyle/>
          <a:p>
            <a:r>
              <a:rPr kumimoji="0" lang="zh-CN" altLang="en-US" sz="1400" b="1" i="0" u="none" strike="noStrike" kern="1200" cap="none" spc="0" normalizeH="0" baseline="0" noProof="0" dirty="0">
                <a:ln>
                  <a:noFill/>
                </a:ln>
                <a:effectLst/>
                <a:uLnTx/>
                <a:uFillTx/>
                <a:cs typeface="+mn-ea"/>
                <a:sym typeface="+mn-lt"/>
              </a:rPr>
              <a:t>工作亮点</a:t>
            </a:r>
            <a:endParaRPr kumimoji="0" lang="en-US" altLang="zh-CN" sz="1400" b="1" i="0" u="none" strike="noStrike" kern="1200" cap="none" spc="0" normalizeH="0" baseline="0" noProof="0" dirty="0">
              <a:ln>
                <a:noFill/>
              </a:ln>
              <a:effectLst/>
              <a:uLnTx/>
              <a:uFillTx/>
              <a:cs typeface="+mn-ea"/>
              <a:sym typeface="+mn-lt"/>
            </a:endParaRPr>
          </a:p>
        </p:txBody>
      </p:sp>
      <p:sp>
        <p:nvSpPr>
          <p:cNvPr id="16" name="文本框 15"/>
          <p:cNvSpPr txBox="1"/>
          <p:nvPr/>
        </p:nvSpPr>
        <p:spPr>
          <a:xfrm>
            <a:off x="2743459" y="5661789"/>
            <a:ext cx="2088186" cy="294632"/>
          </a:xfrm>
          <a:prstGeom prst="rect">
            <a:avLst/>
          </a:prstGeom>
          <a:noFill/>
        </p:spPr>
        <p:txBody>
          <a:bodyPr wrap="square" rtlCol="0">
            <a:spAutoFit/>
          </a:bodyPr>
          <a:lstStyle/>
          <a:p>
            <a:pPr>
              <a:lnSpc>
                <a:spcPct val="150000"/>
              </a:lnSpc>
            </a:pPr>
            <a:r>
              <a:rPr kumimoji="0" lang="en-US" altLang="zh-CN" sz="1000" b="0" i="0" u="none" strike="noStrike" kern="1200" cap="none" spc="0" normalizeH="0" baseline="0" noProof="0" dirty="0">
                <a:ln>
                  <a:noFill/>
                </a:ln>
                <a:effectLst/>
                <a:uLnTx/>
                <a:uFillTx/>
                <a:cs typeface="+mn-ea"/>
                <a:sym typeface="+mn-lt"/>
              </a:rPr>
              <a:t>Work highlights</a:t>
            </a:r>
          </a:p>
        </p:txBody>
      </p:sp>
      <p:sp>
        <p:nvSpPr>
          <p:cNvPr id="18" name="文本框 17"/>
          <p:cNvSpPr txBox="1"/>
          <p:nvPr/>
        </p:nvSpPr>
        <p:spPr>
          <a:xfrm>
            <a:off x="2092317" y="5539122"/>
            <a:ext cx="651140" cy="461665"/>
          </a:xfrm>
          <a:prstGeom prst="rect">
            <a:avLst/>
          </a:prstGeom>
          <a:noFill/>
          <a:effectLst/>
        </p:spPr>
        <p:txBody>
          <a:bodyPr wrap="square" rtlCol="0">
            <a:spAutoFit/>
          </a:bodyPr>
          <a:lstStyle>
            <a:defPPr>
              <a:defRPr lang="zh-CN"/>
            </a:defPPr>
            <a:lvl1pPr>
              <a:defRPr sz="2400" b="1" i="0">
                <a:solidFill>
                  <a:schemeClr val="accent1"/>
                </a:solidFill>
                <a:effectLst/>
                <a:latin typeface="+mn-ea"/>
              </a:defRPr>
            </a:lvl1pPr>
          </a:lstStyle>
          <a:p>
            <a:r>
              <a:rPr lang="en-US" altLang="zh-CN" dirty="0">
                <a:solidFill>
                  <a:schemeClr val="accent2"/>
                </a:solidFill>
                <a:latin typeface="+mn-lt"/>
                <a:cs typeface="+mn-ea"/>
                <a:sym typeface="+mn-lt"/>
              </a:rPr>
              <a:t>03.</a:t>
            </a:r>
            <a:endParaRPr lang="zh-CN" altLang="en-US" dirty="0">
              <a:solidFill>
                <a:schemeClr val="accent2"/>
              </a:solidFill>
              <a:latin typeface="+mn-lt"/>
              <a:cs typeface="+mn-ea"/>
              <a:sym typeface="+mn-lt"/>
            </a:endParaRPr>
          </a:p>
        </p:txBody>
      </p:sp>
      <p:sp>
        <p:nvSpPr>
          <p:cNvPr id="14" name="文本框 13"/>
          <p:cNvSpPr txBox="1"/>
          <p:nvPr/>
        </p:nvSpPr>
        <p:spPr>
          <a:xfrm>
            <a:off x="8044241" y="4315214"/>
            <a:ext cx="612668" cy="461665"/>
          </a:xfrm>
          <a:prstGeom prst="rect">
            <a:avLst/>
          </a:prstGeom>
          <a:noFill/>
          <a:effectLst/>
        </p:spPr>
        <p:txBody>
          <a:bodyPr wrap="none" rtlCol="0">
            <a:spAutoFit/>
          </a:bodyPr>
          <a:lstStyle>
            <a:defPPr>
              <a:defRPr lang="zh-CN"/>
            </a:defPPr>
            <a:lvl1pPr>
              <a:defRPr sz="3200" b="1" i="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stStyle>
          <a:p>
            <a:r>
              <a:rPr lang="en-US" altLang="zh-CN" sz="2400" i="0" dirty="0">
                <a:solidFill>
                  <a:schemeClr val="accent2"/>
                </a:solidFill>
                <a:effectLst/>
                <a:cs typeface="+mn-ea"/>
                <a:sym typeface="+mn-lt"/>
              </a:rPr>
              <a:t>02.</a:t>
            </a:r>
            <a:endParaRPr lang="zh-CN" altLang="en-US" sz="2400" i="0" dirty="0">
              <a:solidFill>
                <a:schemeClr val="accent2"/>
              </a:solidFill>
              <a:effectLst/>
              <a:cs typeface="+mn-ea"/>
              <a:sym typeface="+mn-lt"/>
            </a:endParaRPr>
          </a:p>
        </p:txBody>
      </p:sp>
      <p:sp>
        <p:nvSpPr>
          <p:cNvPr id="21" name="文本框 20"/>
          <p:cNvSpPr txBox="1"/>
          <p:nvPr/>
        </p:nvSpPr>
        <p:spPr>
          <a:xfrm>
            <a:off x="8695382" y="4197523"/>
            <a:ext cx="2088186" cy="307777"/>
          </a:xfrm>
          <a:prstGeom prst="rect">
            <a:avLst/>
          </a:prstGeom>
          <a:noFill/>
        </p:spPr>
        <p:txBody>
          <a:bodyPr wrap="square" rtlCol="0">
            <a:spAutoFit/>
          </a:bodyPr>
          <a:lstStyle/>
          <a:p>
            <a:r>
              <a:rPr kumimoji="0" lang="zh-CN" altLang="en-US" sz="1400" b="1" i="0" u="none" strike="noStrike" kern="1200" cap="none" spc="0" normalizeH="0" baseline="0" noProof="0" dirty="0">
                <a:ln>
                  <a:noFill/>
                </a:ln>
                <a:effectLst/>
                <a:uLnTx/>
                <a:uFillTx/>
                <a:cs typeface="+mn-ea"/>
                <a:sym typeface="+mn-lt"/>
              </a:rPr>
              <a:t>工作内容盘点</a:t>
            </a:r>
            <a:endParaRPr kumimoji="0" lang="en-US" altLang="zh-CN" sz="1400" b="1" i="0" u="none" strike="noStrike" kern="1200" cap="none" spc="0" normalizeH="0" baseline="0" noProof="0" dirty="0">
              <a:ln>
                <a:noFill/>
              </a:ln>
              <a:effectLst/>
              <a:uLnTx/>
              <a:uFillTx/>
              <a:cs typeface="+mn-ea"/>
              <a:sym typeface="+mn-lt"/>
            </a:endParaRPr>
          </a:p>
        </p:txBody>
      </p:sp>
      <p:sp>
        <p:nvSpPr>
          <p:cNvPr id="22" name="文本框 21"/>
          <p:cNvSpPr txBox="1"/>
          <p:nvPr/>
        </p:nvSpPr>
        <p:spPr>
          <a:xfrm>
            <a:off x="8695383" y="4437881"/>
            <a:ext cx="2088186" cy="294632"/>
          </a:xfrm>
          <a:prstGeom prst="rect">
            <a:avLst/>
          </a:prstGeom>
          <a:noFill/>
        </p:spPr>
        <p:txBody>
          <a:bodyPr wrap="square" rtlCol="0">
            <a:spAutoFit/>
          </a:bodyPr>
          <a:lstStyle/>
          <a:p>
            <a:pPr>
              <a:lnSpc>
                <a:spcPct val="150000"/>
              </a:lnSpc>
            </a:pPr>
            <a:r>
              <a:rPr kumimoji="0" lang="en-US" altLang="zh-CN" sz="1000" b="0" i="0" u="none" strike="noStrike" kern="1200" cap="none" spc="0" normalizeH="0" baseline="0" noProof="0" dirty="0">
                <a:ln>
                  <a:noFill/>
                </a:ln>
                <a:effectLst/>
                <a:uLnTx/>
                <a:uFillTx/>
                <a:cs typeface="+mn-ea"/>
                <a:sym typeface="+mn-lt"/>
              </a:rPr>
              <a:t>Work inventory</a:t>
            </a:r>
          </a:p>
        </p:txBody>
      </p:sp>
      <p:sp>
        <p:nvSpPr>
          <p:cNvPr id="23" name="文本框 22"/>
          <p:cNvSpPr txBox="1"/>
          <p:nvPr/>
        </p:nvSpPr>
        <p:spPr>
          <a:xfrm>
            <a:off x="8044241" y="5539122"/>
            <a:ext cx="651140" cy="461665"/>
          </a:xfrm>
          <a:prstGeom prst="rect">
            <a:avLst/>
          </a:prstGeom>
          <a:noFill/>
          <a:effectLst/>
        </p:spPr>
        <p:txBody>
          <a:bodyPr wrap="square" rtlCol="0">
            <a:spAutoFit/>
          </a:bodyPr>
          <a:lstStyle>
            <a:defPPr>
              <a:defRPr lang="zh-CN"/>
            </a:defPPr>
            <a:lvl1pPr>
              <a:defRPr sz="2400" b="1" i="0">
                <a:solidFill>
                  <a:schemeClr val="accent1"/>
                </a:solidFill>
                <a:effectLst/>
                <a:latin typeface="+mn-ea"/>
              </a:defRPr>
            </a:lvl1pPr>
          </a:lstStyle>
          <a:p>
            <a:r>
              <a:rPr lang="en-US" altLang="zh-CN" dirty="0">
                <a:solidFill>
                  <a:schemeClr val="accent3"/>
                </a:solidFill>
                <a:latin typeface="+mn-lt"/>
                <a:cs typeface="+mn-ea"/>
                <a:sym typeface="+mn-lt"/>
              </a:rPr>
              <a:t>04.</a:t>
            </a:r>
            <a:endParaRPr lang="zh-CN" altLang="en-US" dirty="0">
              <a:solidFill>
                <a:schemeClr val="accent3"/>
              </a:solidFill>
              <a:latin typeface="+mn-lt"/>
              <a:cs typeface="+mn-ea"/>
              <a:sym typeface="+mn-lt"/>
            </a:endParaRPr>
          </a:p>
        </p:txBody>
      </p:sp>
      <p:sp>
        <p:nvSpPr>
          <p:cNvPr id="24" name="文本框 23"/>
          <p:cNvSpPr txBox="1"/>
          <p:nvPr/>
        </p:nvSpPr>
        <p:spPr>
          <a:xfrm>
            <a:off x="8695382" y="5421431"/>
            <a:ext cx="2088186" cy="307777"/>
          </a:xfrm>
          <a:prstGeom prst="rect">
            <a:avLst/>
          </a:prstGeom>
          <a:noFill/>
        </p:spPr>
        <p:txBody>
          <a:bodyPr wrap="square" rtlCol="0">
            <a:spAutoFit/>
          </a:bodyPr>
          <a:lstStyle/>
          <a:p>
            <a:r>
              <a:rPr kumimoji="0" lang="zh-CN" altLang="en-US" sz="1400" b="1" i="0" u="none" strike="noStrike" kern="1200" cap="none" spc="0" normalizeH="0" baseline="0" noProof="0" dirty="0">
                <a:ln>
                  <a:noFill/>
                </a:ln>
                <a:effectLst/>
                <a:uLnTx/>
                <a:uFillTx/>
                <a:cs typeface="+mn-ea"/>
                <a:sym typeface="+mn-lt"/>
              </a:rPr>
              <a:t>工作规划与展望</a:t>
            </a:r>
            <a:endParaRPr kumimoji="0" lang="en-US" altLang="zh-CN" sz="1400" b="1" i="0" u="none" strike="noStrike" kern="1200" cap="none" spc="0" normalizeH="0" baseline="0" noProof="0" dirty="0">
              <a:ln>
                <a:noFill/>
              </a:ln>
              <a:effectLst/>
              <a:uLnTx/>
              <a:uFillTx/>
              <a:cs typeface="+mn-ea"/>
              <a:sym typeface="+mn-lt"/>
            </a:endParaRPr>
          </a:p>
        </p:txBody>
      </p:sp>
      <p:sp>
        <p:nvSpPr>
          <p:cNvPr id="25" name="文本框 24"/>
          <p:cNvSpPr txBox="1"/>
          <p:nvPr/>
        </p:nvSpPr>
        <p:spPr>
          <a:xfrm>
            <a:off x="8695383" y="5661789"/>
            <a:ext cx="2088186" cy="294632"/>
          </a:xfrm>
          <a:prstGeom prst="rect">
            <a:avLst/>
          </a:prstGeom>
          <a:noFill/>
        </p:spPr>
        <p:txBody>
          <a:bodyPr wrap="square" rtlCol="0">
            <a:spAutoFit/>
          </a:bodyPr>
          <a:lstStyle/>
          <a:p>
            <a:pPr>
              <a:lnSpc>
                <a:spcPct val="150000"/>
              </a:lnSpc>
            </a:pPr>
            <a:r>
              <a:rPr kumimoji="0" lang="en-US" altLang="zh-CN" sz="1000" b="0" i="0" u="none" strike="noStrike" kern="1200" cap="none" spc="0" normalizeH="0" baseline="0" noProof="0" dirty="0">
                <a:ln>
                  <a:noFill/>
                </a:ln>
                <a:effectLst/>
                <a:uLnTx/>
                <a:uFillTx/>
                <a:cs typeface="+mn-ea"/>
                <a:sym typeface="+mn-lt"/>
              </a:rPr>
              <a:t>Work plan and outlook</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6305" y="3694011"/>
            <a:ext cx="5677105" cy="424732"/>
          </a:xfrm>
        </p:spPr>
        <p:txBody>
          <a:bodyPr>
            <a:spAutoFit/>
          </a:bodyPr>
          <a:lstStyle/>
          <a:p>
            <a:r>
              <a:rPr lang="zh-CN" altLang="en-US" dirty="0">
                <a:sym typeface="+mn-lt"/>
              </a:rPr>
              <a:t>工作概述</a:t>
            </a:r>
          </a:p>
        </p:txBody>
      </p:sp>
      <p:sp>
        <p:nvSpPr>
          <p:cNvPr id="3" name="文本占位符 2"/>
          <p:cNvSpPr>
            <a:spLocks noGrp="1"/>
          </p:cNvSpPr>
          <p:nvPr>
            <p:ph type="body" idx="1"/>
          </p:nvPr>
        </p:nvSpPr>
        <p:spPr>
          <a:xfrm>
            <a:off x="1166305" y="4145728"/>
            <a:ext cx="5677105" cy="286232"/>
          </a:xfrm>
        </p:spPr>
        <p:txBody>
          <a:bodyPr>
            <a:spAutoFit/>
          </a:bodyPr>
          <a:lstStyle/>
          <a:p>
            <a:pPr lvl="0"/>
            <a:r>
              <a:rPr lang="en-US" altLang="zh-CN" dirty="0">
                <a:sym typeface="+mn-lt"/>
              </a:rPr>
              <a:t>WORK OVERVIEW</a:t>
            </a:r>
          </a:p>
        </p:txBody>
      </p:sp>
      <p:sp>
        <p:nvSpPr>
          <p:cNvPr id="9" name="文本框 8"/>
          <p:cNvSpPr txBox="1"/>
          <p:nvPr/>
        </p:nvSpPr>
        <p:spPr>
          <a:xfrm>
            <a:off x="1166813" y="1958730"/>
            <a:ext cx="1826141" cy="1685077"/>
          </a:xfrm>
          <a:prstGeom prst="rect">
            <a:avLst/>
          </a:prstGeom>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1500" dirty="0">
                <a:solidFill>
                  <a:schemeClr val="accent1"/>
                </a:solidFill>
                <a:cs typeface="+mn-ea"/>
                <a:sym typeface="+mn-lt"/>
              </a:rPr>
              <a:t>01</a:t>
            </a:r>
            <a:endParaRPr lang="zh-CN" altLang="en-US" sz="11500" dirty="0">
              <a:solidFill>
                <a:schemeClr val="accent1"/>
              </a:solidFill>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工作目标</a:t>
            </a: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panose="020B0604020202020204"/>
                <a:ea typeface="微软雅黑" panose="020B0503020204020204" charset="-122"/>
                <a:cs typeface="+mn-ea"/>
                <a:sym typeface="+mn-lt"/>
              </a:rPr>
              <a:t>4</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panose="020B0604020202020204"/>
              <a:ea typeface="微软雅黑" panose="020B0503020204020204" charset="-122"/>
              <a:cs typeface="+mn-ea"/>
              <a:sym typeface="+mn-lt"/>
            </a:endParaRPr>
          </a:p>
        </p:txBody>
      </p:sp>
      <p:sp>
        <p:nvSpPr>
          <p:cNvPr id="3" name="文本框 2"/>
          <p:cNvSpPr txBox="1"/>
          <p:nvPr/>
        </p:nvSpPr>
        <p:spPr>
          <a:xfrm>
            <a:off x="1409512" y="1146910"/>
            <a:ext cx="4174541" cy="253916"/>
          </a:xfrm>
          <a:prstGeom prst="rect">
            <a:avLst/>
          </a:prstGeom>
          <a:noFill/>
        </p:spPr>
        <p:txBody>
          <a:bodyPr wrap="none" rtlCol="0">
            <a:spAutoFit/>
          </a:bodyPr>
          <a:lstStyle/>
          <a:p>
            <a:r>
              <a:rPr lang="en-US" altLang="zh-CN" sz="1050" dirty="0"/>
              <a:t>GitHub</a:t>
            </a:r>
            <a:r>
              <a:rPr lang="zh-CN" altLang="en-US" sz="1050" dirty="0"/>
              <a:t>项目页：</a:t>
            </a:r>
            <a:r>
              <a:rPr lang="en-US" altLang="zh-CN" sz="1050" dirty="0"/>
              <a:t>https://github.com/lostyellow/XBro-OnlineShopping</a:t>
            </a:r>
            <a:endParaRPr lang="zh-CN" altLang="en-US" sz="1050" dirty="0"/>
          </a:p>
        </p:txBody>
      </p:sp>
      <p:sp>
        <p:nvSpPr>
          <p:cNvPr id="6" name="文本框 5"/>
          <p:cNvSpPr txBox="1"/>
          <p:nvPr/>
        </p:nvSpPr>
        <p:spPr>
          <a:xfrm>
            <a:off x="669924" y="3976212"/>
            <a:ext cx="1787669" cy="369332"/>
          </a:xfrm>
          <a:prstGeom prst="rect">
            <a:avLst/>
          </a:prstGeom>
          <a:noFill/>
        </p:spPr>
        <p:txBody>
          <a:bodyPr wrap="none" rtlCol="0">
            <a:spAutoFit/>
          </a:bodyPr>
          <a:lstStyle/>
          <a:p>
            <a:r>
              <a:rPr lang="zh-CN" altLang="en-US" dirty="0"/>
              <a:t>完成升级需求</a:t>
            </a:r>
            <a:r>
              <a:rPr lang="en-US" altLang="zh-CN" dirty="0"/>
              <a:t>B</a:t>
            </a:r>
            <a:endParaRPr lang="zh-CN" altLang="en-US" dirty="0"/>
          </a:p>
        </p:txBody>
      </p:sp>
      <p:sp>
        <p:nvSpPr>
          <p:cNvPr id="7" name="文本框 6"/>
          <p:cNvSpPr txBox="1"/>
          <p:nvPr/>
        </p:nvSpPr>
        <p:spPr>
          <a:xfrm>
            <a:off x="669924" y="2143125"/>
            <a:ext cx="1723549" cy="369332"/>
          </a:xfrm>
          <a:prstGeom prst="rect">
            <a:avLst/>
          </a:prstGeom>
          <a:noFill/>
        </p:spPr>
        <p:txBody>
          <a:bodyPr wrap="none" rtlCol="0">
            <a:spAutoFit/>
          </a:bodyPr>
          <a:lstStyle/>
          <a:p>
            <a:r>
              <a:rPr lang="zh-CN" altLang="en-US" dirty="0"/>
              <a:t>完成升级需求</a:t>
            </a:r>
            <a:r>
              <a:rPr lang="en-US" altLang="zh-CN" dirty="0"/>
              <a:t>A</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0400" y="3375126"/>
            <a:ext cx="10864850" cy="584775"/>
          </a:xfrm>
          <a:prstGeom prst="rect">
            <a:avLst/>
          </a:prstGeom>
          <a:noFill/>
        </p:spPr>
        <p:txBody>
          <a:bodyPr wrap="square" rtlCol="0">
            <a:spAutoFit/>
          </a:bodyPr>
          <a:lstStyle/>
          <a:p>
            <a:r>
              <a:rPr kumimoji="0" lang="zh-CN" altLang="en-US" sz="3200" b="1" i="0" u="none" strike="noStrike" kern="1200" cap="none" spc="0" normalizeH="0" baseline="0" noProof="0" dirty="0">
                <a:ln>
                  <a:noFill/>
                </a:ln>
                <a:solidFill>
                  <a:schemeClr val="accent1"/>
                </a:solidFill>
                <a:effectLst/>
                <a:uLnTx/>
                <a:uFillTx/>
                <a:cs typeface="+mn-ea"/>
                <a:sym typeface="+mn-lt"/>
              </a:rPr>
              <a:t>小组工作内容</a:t>
            </a:r>
            <a:endParaRPr lang="en-US" altLang="zh-CN" sz="3200" b="1" dirty="0">
              <a:solidFill>
                <a:schemeClr val="accent1"/>
              </a:solidFill>
              <a:effectLst>
                <a:outerShdw blurRad="76200" dist="50800" dir="5400000" algn="ctr" rotWithShape="0">
                  <a:schemeClr val="accent1">
                    <a:alpha val="20000"/>
                  </a:schemeClr>
                </a:outerShdw>
              </a:effectLst>
              <a:cs typeface="+mn-ea"/>
              <a:sym typeface="+mn-lt"/>
            </a:endParaRPr>
          </a:p>
        </p:txBody>
      </p:sp>
      <p:sp>
        <p:nvSpPr>
          <p:cNvPr id="3" name="矩形: 圆角 2"/>
          <p:cNvSpPr/>
          <p:nvPr/>
        </p:nvSpPr>
        <p:spPr>
          <a:xfrm>
            <a:off x="666750" y="1130300"/>
            <a:ext cx="10858500" cy="1955800"/>
          </a:xfrm>
          <a:prstGeom prst="roundRect">
            <a:avLst>
              <a:gd name="adj" fmla="val 11294"/>
            </a:avLst>
          </a:prstGeom>
          <a:blipFill>
            <a:blip r:embed="rId2" cstate="screen">
              <a:grayscl/>
            </a:blip>
            <a:stretch>
              <a:fillRect/>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algn="ctr"/>
            <a:endParaRPr lang="zh-CN" altLang="en-US">
              <a:cs typeface="+mn-ea"/>
              <a:sym typeface="+mn-lt"/>
            </a:endParaRPr>
          </a:p>
        </p:txBody>
      </p:sp>
      <p:sp>
        <p:nvSpPr>
          <p:cNvPr id="4" name="文本框 3"/>
          <p:cNvSpPr txBox="1"/>
          <p:nvPr/>
        </p:nvSpPr>
        <p:spPr>
          <a:xfrm>
            <a:off x="3107551" y="5377801"/>
            <a:ext cx="1737012" cy="758156"/>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lang="zh-CN" altLang="en-US" sz="1000" noProof="0" dirty="0">
                <a:ln>
                  <a:noFill/>
                </a:ln>
                <a:effectLst/>
                <a:uLnTx/>
                <a:uFillTx/>
                <a:cs typeface="+mn-ea"/>
                <a:sym typeface="+mn-lt"/>
              </a:rPr>
              <a:t>每种商品具有库存数量，当库存数量为</a:t>
            </a:r>
            <a:r>
              <a:rPr lang="en-US" altLang="zh-CN" sz="1000" noProof="0" dirty="0">
                <a:ln>
                  <a:noFill/>
                </a:ln>
                <a:effectLst/>
                <a:uLnTx/>
                <a:uFillTx/>
                <a:cs typeface="+mn-ea"/>
                <a:sym typeface="+mn-lt"/>
              </a:rPr>
              <a:t>0</a:t>
            </a:r>
            <a:r>
              <a:rPr lang="zh-CN" altLang="en-US" sz="1000" noProof="0" dirty="0">
                <a:ln>
                  <a:noFill/>
                </a:ln>
                <a:effectLst/>
                <a:uLnTx/>
                <a:uFillTx/>
                <a:cs typeface="+mn-ea"/>
                <a:sym typeface="+mn-lt"/>
              </a:rPr>
              <a:t>时，商品⾃动下架</a:t>
            </a:r>
            <a:endParaRPr kumimoji="0" lang="en-US" altLang="zh-CN" sz="1000" b="0" i="0" u="none" strike="noStrike" kern="1200" cap="none" spc="0" normalizeH="0" baseline="0" noProof="0" dirty="0">
              <a:ln>
                <a:noFill/>
              </a:ln>
              <a:effectLst/>
              <a:uLnTx/>
              <a:uFillTx/>
              <a:cs typeface="+mn-ea"/>
              <a:sym typeface="+mn-lt"/>
            </a:endParaRPr>
          </a:p>
        </p:txBody>
      </p:sp>
      <p:sp>
        <p:nvSpPr>
          <p:cNvPr id="5" name="文本框 4"/>
          <p:cNvSpPr txBox="1"/>
          <p:nvPr/>
        </p:nvSpPr>
        <p:spPr>
          <a:xfrm>
            <a:off x="3086101" y="5070025"/>
            <a:ext cx="1940572" cy="306705"/>
          </a:xfrm>
          <a:prstGeom prst="rect">
            <a:avLst/>
          </a:prstGeom>
          <a:noFill/>
        </p:spPr>
        <p:txBody>
          <a:bodyPr wrap="square" rtlCol="0">
            <a:spAutoFit/>
          </a:bodyPr>
          <a:lstStyle/>
          <a:p>
            <a:r>
              <a:rPr lang="zh-CN" altLang="en-US" sz="1400" b="1" dirty="0">
                <a:cs typeface="+mn-ea"/>
                <a:sym typeface="+mn-lt"/>
              </a:rPr>
              <a:t>完成升级需求</a:t>
            </a:r>
            <a:r>
              <a:rPr lang="en-US" altLang="zh-CN" sz="1400" b="1" dirty="0">
                <a:cs typeface="+mn-ea"/>
                <a:sym typeface="+mn-lt"/>
              </a:rPr>
              <a:t>A.1.3</a:t>
            </a:r>
            <a:endParaRPr lang="zh-CN" altLang="en-US" sz="1400" dirty="0">
              <a:cs typeface="+mn-ea"/>
              <a:sym typeface="+mn-lt"/>
            </a:endParaRPr>
          </a:p>
        </p:txBody>
      </p:sp>
      <p:sp>
        <p:nvSpPr>
          <p:cNvPr id="11" name="文本框 10"/>
          <p:cNvSpPr txBox="1"/>
          <p:nvPr/>
        </p:nvSpPr>
        <p:spPr>
          <a:xfrm>
            <a:off x="3107550" y="4634426"/>
            <a:ext cx="612668" cy="369332"/>
          </a:xfrm>
          <a:prstGeom prst="rect">
            <a:avLst/>
          </a:prstGeom>
          <a:noFill/>
          <a:effectLst/>
        </p:spPr>
        <p:txBody>
          <a:bodyPr wrap="square" rtlCol="0">
            <a:spAutoFit/>
          </a:bodyPr>
          <a:lstStyle>
            <a:defPPr>
              <a:defRPr lang="zh-CN"/>
            </a:defPPr>
            <a:lvl1pPr>
              <a:defRPr sz="2400" b="1" i="0">
                <a:solidFill>
                  <a:schemeClr val="accent1"/>
                </a:solidFill>
                <a:effectLst/>
                <a:latin typeface="+mn-ea"/>
              </a:defRPr>
            </a:lvl1pPr>
          </a:lstStyle>
          <a:p>
            <a:r>
              <a:rPr lang="en-US" altLang="zh-CN" sz="1800" dirty="0">
                <a:solidFill>
                  <a:schemeClr val="accent3"/>
                </a:solidFill>
                <a:latin typeface="+mn-lt"/>
                <a:cs typeface="+mn-ea"/>
                <a:sym typeface="+mn-lt"/>
              </a:rPr>
              <a:t>02.</a:t>
            </a:r>
            <a:endParaRPr lang="zh-CN" altLang="en-US" sz="1800" dirty="0">
              <a:solidFill>
                <a:schemeClr val="accent3"/>
              </a:solidFill>
              <a:latin typeface="+mn-lt"/>
              <a:cs typeface="+mn-ea"/>
              <a:sym typeface="+mn-lt"/>
            </a:endParaRPr>
          </a:p>
        </p:txBody>
      </p:sp>
      <p:sp>
        <p:nvSpPr>
          <p:cNvPr id="15" name="文本框 14"/>
          <p:cNvSpPr txBox="1"/>
          <p:nvPr/>
        </p:nvSpPr>
        <p:spPr>
          <a:xfrm>
            <a:off x="5470060" y="5375659"/>
            <a:ext cx="2590892" cy="527324"/>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000" b="0" i="0" u="none" strike="noStrike" kern="1200" cap="none" spc="0" normalizeH="0" baseline="0" noProof="0" dirty="0">
                <a:ln>
                  <a:noFill/>
                </a:ln>
                <a:effectLst/>
                <a:uLnTx/>
                <a:uFillTx/>
                <a:cs typeface="+mn-ea"/>
                <a:sym typeface="+mn-lt"/>
              </a:rPr>
              <a:t> 商品可以通过浏览和搜索两种⽅式被⽤户查找到</a:t>
            </a:r>
          </a:p>
        </p:txBody>
      </p:sp>
      <p:sp>
        <p:nvSpPr>
          <p:cNvPr id="16" name="文本框 15"/>
          <p:cNvSpPr txBox="1"/>
          <p:nvPr/>
        </p:nvSpPr>
        <p:spPr>
          <a:xfrm>
            <a:off x="5470060" y="5068954"/>
            <a:ext cx="1835616" cy="306705"/>
          </a:xfrm>
          <a:prstGeom prst="rect">
            <a:avLst/>
          </a:prstGeom>
          <a:noFill/>
        </p:spPr>
        <p:txBody>
          <a:bodyPr wrap="square" rtlCol="0">
            <a:spAutoFit/>
          </a:bodyPr>
          <a:lstStyle/>
          <a:p>
            <a:r>
              <a:rPr lang="zh-CN" altLang="en-US" sz="1400" b="1" dirty="0">
                <a:cs typeface="+mn-ea"/>
                <a:sym typeface="+mn-lt"/>
              </a:rPr>
              <a:t>完成升级需求</a:t>
            </a:r>
            <a:r>
              <a:rPr lang="en-US" altLang="zh-CN" sz="1400" b="1" dirty="0">
                <a:cs typeface="+mn-ea"/>
                <a:sym typeface="+mn-lt"/>
              </a:rPr>
              <a:t>A.1.4</a:t>
            </a:r>
            <a:endParaRPr lang="zh-CN" altLang="en-US" sz="1400" b="1" dirty="0">
              <a:cs typeface="+mn-ea"/>
              <a:sym typeface="+mn-lt"/>
            </a:endParaRPr>
          </a:p>
        </p:txBody>
      </p:sp>
      <p:sp>
        <p:nvSpPr>
          <p:cNvPr id="17" name="文本框 16"/>
          <p:cNvSpPr txBox="1"/>
          <p:nvPr/>
        </p:nvSpPr>
        <p:spPr>
          <a:xfrm>
            <a:off x="5475131" y="4634426"/>
            <a:ext cx="651140" cy="369332"/>
          </a:xfrm>
          <a:prstGeom prst="rect">
            <a:avLst/>
          </a:prstGeom>
          <a:noFill/>
          <a:effectLst/>
        </p:spPr>
        <p:txBody>
          <a:bodyPr wrap="square" rtlCol="0">
            <a:spAutoFit/>
          </a:bodyPr>
          <a:lstStyle>
            <a:defPPr>
              <a:defRPr lang="zh-CN"/>
            </a:defPPr>
            <a:lvl1pPr>
              <a:defRPr sz="2400" b="1" i="0">
                <a:solidFill>
                  <a:schemeClr val="accent1"/>
                </a:solidFill>
                <a:effectLst/>
                <a:latin typeface="+mn-ea"/>
              </a:defRPr>
            </a:lvl1pPr>
          </a:lstStyle>
          <a:p>
            <a:r>
              <a:rPr lang="en-US" altLang="zh-CN" sz="1800" dirty="0">
                <a:solidFill>
                  <a:schemeClr val="accent2"/>
                </a:solidFill>
                <a:latin typeface="+mn-lt"/>
                <a:cs typeface="+mn-ea"/>
                <a:sym typeface="+mn-lt"/>
              </a:rPr>
              <a:t>03.</a:t>
            </a:r>
            <a:endParaRPr lang="zh-CN" altLang="en-US" sz="1800" dirty="0">
              <a:solidFill>
                <a:schemeClr val="accent2"/>
              </a:solidFill>
              <a:latin typeface="+mn-lt"/>
              <a:cs typeface="+mn-ea"/>
              <a:sym typeface="+mn-lt"/>
            </a:endParaRPr>
          </a:p>
        </p:txBody>
      </p:sp>
      <p:sp>
        <p:nvSpPr>
          <p:cNvPr id="6" name="文本框 5"/>
          <p:cNvSpPr txBox="1"/>
          <p:nvPr/>
        </p:nvSpPr>
        <p:spPr>
          <a:xfrm>
            <a:off x="512483" y="4634426"/>
            <a:ext cx="612668" cy="369332"/>
          </a:xfrm>
          <a:prstGeom prst="rect">
            <a:avLst/>
          </a:prstGeom>
          <a:noFill/>
          <a:effectLst/>
        </p:spPr>
        <p:txBody>
          <a:bodyPr wrap="square" rtlCol="0">
            <a:spAutoFit/>
          </a:bodyPr>
          <a:lstStyle>
            <a:defPPr>
              <a:defRPr lang="zh-CN"/>
            </a:defPPr>
            <a:lvl1pPr>
              <a:defRPr sz="2400" b="1" i="0">
                <a:solidFill>
                  <a:schemeClr val="accent1"/>
                </a:solidFill>
                <a:effectLst/>
                <a:latin typeface="+mn-ea"/>
              </a:defRPr>
            </a:lvl1pPr>
          </a:lstStyle>
          <a:p>
            <a:r>
              <a:rPr lang="en-US" altLang="zh-CN" sz="1800" dirty="0">
                <a:solidFill>
                  <a:srgbClr val="00B050"/>
                </a:solidFill>
                <a:latin typeface="+mn-lt"/>
                <a:cs typeface="+mn-ea"/>
                <a:sym typeface="+mn-lt"/>
              </a:rPr>
              <a:t>01.</a:t>
            </a:r>
            <a:endParaRPr lang="zh-CN" altLang="en-US" sz="1800" dirty="0">
              <a:solidFill>
                <a:srgbClr val="00B050"/>
              </a:solidFill>
              <a:latin typeface="+mn-lt"/>
              <a:cs typeface="+mn-ea"/>
              <a:sym typeface="+mn-lt"/>
            </a:endParaRPr>
          </a:p>
        </p:txBody>
      </p:sp>
      <p:sp>
        <p:nvSpPr>
          <p:cNvPr id="8" name="文本框 7"/>
          <p:cNvSpPr txBox="1"/>
          <p:nvPr/>
        </p:nvSpPr>
        <p:spPr>
          <a:xfrm>
            <a:off x="512483" y="5070025"/>
            <a:ext cx="1818341" cy="307777"/>
          </a:xfrm>
          <a:prstGeom prst="rect">
            <a:avLst/>
          </a:prstGeom>
          <a:noFill/>
        </p:spPr>
        <p:txBody>
          <a:bodyPr wrap="square" rtlCol="0">
            <a:spAutoFit/>
          </a:bodyPr>
          <a:lstStyle/>
          <a:p>
            <a:r>
              <a:rPr lang="zh-CN" altLang="en-US" sz="1400" b="1" dirty="0">
                <a:cs typeface="+mn-ea"/>
                <a:sym typeface="+mn-lt"/>
              </a:rPr>
              <a:t>完成升级需求</a:t>
            </a:r>
            <a:r>
              <a:rPr lang="en-US" altLang="zh-CN" sz="1400" b="1" dirty="0">
                <a:cs typeface="+mn-ea"/>
                <a:sym typeface="+mn-lt"/>
              </a:rPr>
              <a:t>A.1.1</a:t>
            </a:r>
            <a:endParaRPr lang="zh-CN" altLang="en-US" sz="1400" b="1" dirty="0">
              <a:cs typeface="+mn-ea"/>
              <a:sym typeface="+mn-lt"/>
            </a:endParaRPr>
          </a:p>
        </p:txBody>
      </p:sp>
      <p:sp>
        <p:nvSpPr>
          <p:cNvPr id="10" name="文本框 9"/>
          <p:cNvSpPr txBox="1"/>
          <p:nvPr/>
        </p:nvSpPr>
        <p:spPr>
          <a:xfrm>
            <a:off x="512483" y="5377801"/>
            <a:ext cx="1940571" cy="296491"/>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000" b="0" i="0" u="none" strike="noStrike" kern="1200" cap="none" spc="0" normalizeH="0" baseline="0" noProof="0" dirty="0">
                <a:ln>
                  <a:noFill/>
                </a:ln>
                <a:effectLst/>
                <a:uLnTx/>
                <a:uFillTx/>
                <a:cs typeface="+mn-ea"/>
                <a:sym typeface="+mn-lt"/>
              </a:rPr>
              <a:t>可以同时发布多个商品</a:t>
            </a:r>
            <a:endParaRPr kumimoji="0" lang="en-US" altLang="zh-CN" sz="1000" b="0" i="0" u="none" strike="noStrike" kern="1200" cap="none" spc="0" normalizeH="0" baseline="0" noProof="0" dirty="0">
              <a:ln>
                <a:noFill/>
              </a:ln>
              <a:effectLst/>
              <a:uLnTx/>
              <a:uFillTx/>
              <a:cs typeface="+mn-ea"/>
              <a:sym typeface="+mn-lt"/>
            </a:endParaRPr>
          </a:p>
        </p:txBody>
      </p:sp>
      <p:sp>
        <p:nvSpPr>
          <p:cNvPr id="7" name="文本框 6">
            <a:extLst>
              <a:ext uri="{FF2B5EF4-FFF2-40B4-BE49-F238E27FC236}">
                <a16:creationId xmlns:a16="http://schemas.microsoft.com/office/drawing/2014/main" id="{10D37F9F-7694-8728-5772-68FF33712DAD}"/>
              </a:ext>
            </a:extLst>
          </p:cNvPr>
          <p:cNvSpPr txBox="1"/>
          <p:nvPr/>
        </p:nvSpPr>
        <p:spPr>
          <a:xfrm>
            <a:off x="8484903" y="4634426"/>
            <a:ext cx="651140" cy="369332"/>
          </a:xfrm>
          <a:prstGeom prst="rect">
            <a:avLst/>
          </a:prstGeom>
          <a:noFill/>
          <a:effectLst/>
        </p:spPr>
        <p:txBody>
          <a:bodyPr wrap="square" rtlCol="0">
            <a:spAutoFit/>
          </a:bodyPr>
          <a:lstStyle>
            <a:defPPr>
              <a:defRPr lang="zh-CN"/>
            </a:defPPr>
            <a:lvl1pPr>
              <a:defRPr sz="2400" b="1" i="0">
                <a:solidFill>
                  <a:schemeClr val="accent1"/>
                </a:solidFill>
                <a:effectLst/>
                <a:latin typeface="+mn-ea"/>
              </a:defRPr>
            </a:lvl1pPr>
          </a:lstStyle>
          <a:p>
            <a:r>
              <a:rPr lang="en-US" altLang="zh-CN" sz="1800" dirty="0">
                <a:solidFill>
                  <a:srgbClr val="7030A0"/>
                </a:solidFill>
                <a:latin typeface="+mn-lt"/>
                <a:cs typeface="+mn-ea"/>
                <a:sym typeface="+mn-lt"/>
              </a:rPr>
              <a:t>04.</a:t>
            </a:r>
            <a:endParaRPr lang="zh-CN" altLang="en-US" sz="1800" dirty="0">
              <a:solidFill>
                <a:srgbClr val="7030A0"/>
              </a:solidFill>
              <a:latin typeface="+mn-lt"/>
              <a:cs typeface="+mn-ea"/>
              <a:sym typeface="+mn-lt"/>
            </a:endParaRPr>
          </a:p>
        </p:txBody>
      </p:sp>
      <p:sp>
        <p:nvSpPr>
          <p:cNvPr id="12" name="文本框 11">
            <a:extLst>
              <a:ext uri="{FF2B5EF4-FFF2-40B4-BE49-F238E27FC236}">
                <a16:creationId xmlns:a16="http://schemas.microsoft.com/office/drawing/2014/main" id="{4B4407DC-737A-1CBA-CE5B-7DD44BCE44A9}"/>
              </a:ext>
            </a:extLst>
          </p:cNvPr>
          <p:cNvSpPr txBox="1"/>
          <p:nvPr/>
        </p:nvSpPr>
        <p:spPr>
          <a:xfrm>
            <a:off x="8484903" y="5068954"/>
            <a:ext cx="2505482" cy="307777"/>
          </a:xfrm>
          <a:prstGeom prst="rect">
            <a:avLst/>
          </a:prstGeom>
          <a:noFill/>
        </p:spPr>
        <p:txBody>
          <a:bodyPr wrap="square" rtlCol="0">
            <a:spAutoFit/>
          </a:bodyPr>
          <a:lstStyle/>
          <a:p>
            <a:r>
              <a:rPr lang="zh-CN" altLang="en-US" sz="1400" b="1" dirty="0">
                <a:cs typeface="+mn-ea"/>
                <a:sym typeface="+mn-lt"/>
              </a:rPr>
              <a:t>完成升级需求</a:t>
            </a:r>
            <a:r>
              <a:rPr lang="en-US" altLang="zh-CN" sz="1400" b="1" dirty="0">
                <a:cs typeface="+mn-ea"/>
                <a:sym typeface="+mn-lt"/>
              </a:rPr>
              <a:t>A.2</a:t>
            </a:r>
            <a:r>
              <a:rPr lang="zh-CN" altLang="en-US" sz="1400" b="1" dirty="0">
                <a:cs typeface="+mn-ea"/>
                <a:sym typeface="+mn-lt"/>
              </a:rPr>
              <a:t>的部分页面</a:t>
            </a:r>
          </a:p>
        </p:txBody>
      </p:sp>
      <p:sp>
        <p:nvSpPr>
          <p:cNvPr id="14" name="文本框 13">
            <a:extLst>
              <a:ext uri="{FF2B5EF4-FFF2-40B4-BE49-F238E27FC236}">
                <a16:creationId xmlns:a16="http://schemas.microsoft.com/office/drawing/2014/main" id="{F4EB22FE-0BBF-6BBD-CA50-4590AC22ADA2}"/>
              </a:ext>
            </a:extLst>
          </p:cNvPr>
          <p:cNvSpPr txBox="1"/>
          <p:nvPr/>
        </p:nvSpPr>
        <p:spPr>
          <a:xfrm>
            <a:off x="8487066" y="5379207"/>
            <a:ext cx="2590892" cy="527324"/>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en-US" altLang="zh-CN" sz="1000" b="0" i="0" u="none" strike="noStrike" kern="1200" cap="none" spc="0" normalizeH="0" baseline="0" noProof="0" dirty="0">
                <a:ln>
                  <a:noFill/>
                </a:ln>
                <a:effectLst/>
                <a:uLnTx/>
                <a:uFillTx/>
                <a:cs typeface="+mn-ea"/>
                <a:sym typeface="+mn-lt"/>
              </a:rPr>
              <a:t>A.2.2. </a:t>
            </a:r>
            <a:r>
              <a:rPr kumimoji="0" lang="zh-CN" altLang="en-US" sz="1000" b="0" i="0" u="none" strike="noStrike" kern="1200" cap="none" spc="0" normalizeH="0" baseline="0" noProof="0" dirty="0">
                <a:ln>
                  <a:noFill/>
                </a:ln>
                <a:effectLst/>
                <a:uLnTx/>
                <a:uFillTx/>
                <a:cs typeface="+mn-ea"/>
                <a:sym typeface="+mn-lt"/>
              </a:rPr>
              <a:t>历史下单记录页面</a:t>
            </a:r>
          </a:p>
          <a:p>
            <a:pPr marL="0" marR="0" lvl="0" indent="0" defTabSz="913765" rtl="0" eaLnBrk="1" fontAlgn="auto" latinLnBrk="0" hangingPunct="1">
              <a:lnSpc>
                <a:spcPct val="150000"/>
              </a:lnSpc>
              <a:spcBef>
                <a:spcPts val="0"/>
              </a:spcBef>
              <a:spcAft>
                <a:spcPts val="0"/>
              </a:spcAft>
              <a:buClrTx/>
              <a:buSzPct val="25000"/>
              <a:buFontTx/>
              <a:buNone/>
              <a:defRPr/>
            </a:pPr>
            <a:r>
              <a:rPr kumimoji="0" lang="en-US" altLang="zh-CN" sz="1000" b="0" i="0" u="none" strike="noStrike" kern="1200" cap="none" spc="0" normalizeH="0" baseline="0" noProof="0" dirty="0">
                <a:ln>
                  <a:noFill/>
                </a:ln>
                <a:effectLst/>
                <a:uLnTx/>
                <a:uFillTx/>
                <a:cs typeface="+mn-ea"/>
                <a:sym typeface="+mn-lt"/>
              </a:rPr>
              <a:t>A.2.3. </a:t>
            </a:r>
            <a:r>
              <a:rPr kumimoji="0" lang="zh-CN" altLang="en-US" sz="1000" b="0" i="0" u="none" strike="noStrike" kern="1200" cap="none" spc="0" normalizeH="0" baseline="0" noProof="0" dirty="0">
                <a:ln>
                  <a:noFill/>
                </a:ln>
                <a:effectLst/>
                <a:uLnTx/>
                <a:uFillTx/>
                <a:cs typeface="+mn-ea"/>
                <a:sym typeface="+mn-lt"/>
              </a:rPr>
              <a:t>注册的客户信息页面</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716228" y="2171804"/>
            <a:ext cx="3548578" cy="523220"/>
          </a:xfrm>
          <a:prstGeom prst="rect">
            <a:avLst/>
          </a:prstGeom>
          <a:noFill/>
          <a:ln>
            <a:noFill/>
          </a:ln>
        </p:spPr>
        <p:txBody>
          <a:bodyPr wrap="square" lIns="91440" tIns="45720" rIns="91440" bIns="45720" anchor="t" anchorCtr="0">
            <a:spAutoFit/>
          </a:bodyPr>
          <a:lstStyle/>
          <a:p>
            <a:pPr>
              <a:defRPr sz="1860" b="1" i="0" u="none" strike="noStrike" kern="1200" spc="0" baseline="0">
                <a:solidFill>
                  <a:srgbClr val="000000"/>
                </a:solidFill>
              </a:defRPr>
            </a:pPr>
            <a:r>
              <a:rPr lang="zh-CN" altLang="en-US" sz="1400" b="1" dirty="0">
                <a:cs typeface="+mn-ea"/>
                <a:sym typeface="+mn-lt"/>
              </a:rPr>
              <a:t>问题：小组对于升级需求的工作并不熟悉，所以开展工作的速度较慢</a:t>
            </a:r>
          </a:p>
        </p:txBody>
      </p:sp>
      <p:graphicFrame>
        <p:nvGraphicFramePr>
          <p:cNvPr id="16" name="图表 15"/>
          <p:cNvGraphicFramePr/>
          <p:nvPr/>
        </p:nvGraphicFramePr>
        <p:xfrm>
          <a:off x="619631" y="4650602"/>
          <a:ext cx="1424105" cy="949403"/>
        </p:xfrm>
        <a:graphic>
          <a:graphicData uri="http://schemas.openxmlformats.org/drawingml/2006/chart">
            <c:chart xmlns:c="http://schemas.openxmlformats.org/drawingml/2006/chart" xmlns:r="http://schemas.openxmlformats.org/officeDocument/2006/relationships" r:id="rId3"/>
          </a:graphicData>
        </a:graphic>
      </p:graphicFrame>
      <p:sp>
        <p:nvSpPr>
          <p:cNvPr id="20" name="文本框 19"/>
          <p:cNvSpPr txBox="1"/>
          <p:nvPr/>
        </p:nvSpPr>
        <p:spPr>
          <a:xfrm>
            <a:off x="140676" y="471162"/>
            <a:ext cx="4367767" cy="584775"/>
          </a:xfrm>
          <a:prstGeom prst="rect">
            <a:avLst/>
          </a:prstGeom>
          <a:noFill/>
        </p:spPr>
        <p:txBody>
          <a:bodyPr wrap="square">
            <a:spAutoFit/>
          </a:bodyPr>
          <a:lstStyle/>
          <a:p>
            <a:pPr algn="ctr">
              <a:buSzPct val="25000"/>
            </a:pPr>
            <a:r>
              <a:rPr lang="zh-CN" altLang="en-US" sz="3200" b="1" dirty="0">
                <a:solidFill>
                  <a:schemeClr val="accent1"/>
                </a:solidFill>
                <a:cs typeface="+mn-ea"/>
                <a:sym typeface="+mn-lt"/>
              </a:rPr>
              <a:t>工作概述</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rcRect/>
          <a:stretch/>
        </p:blipFill>
        <p:spPr>
          <a:xfrm>
            <a:off x="617620" y="1548906"/>
            <a:ext cx="5385900" cy="4447448"/>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6305" y="3694011"/>
            <a:ext cx="5677105" cy="424732"/>
          </a:xfrm>
        </p:spPr>
        <p:txBody>
          <a:bodyPr>
            <a:spAutoFit/>
          </a:bodyPr>
          <a:lstStyle/>
          <a:p>
            <a:r>
              <a:rPr lang="zh-CN" altLang="en-US" dirty="0">
                <a:sym typeface="+mn-lt"/>
              </a:rPr>
              <a:t>组员工作内容盘点</a:t>
            </a:r>
          </a:p>
        </p:txBody>
      </p:sp>
      <p:sp>
        <p:nvSpPr>
          <p:cNvPr id="3" name="文本占位符 2"/>
          <p:cNvSpPr>
            <a:spLocks noGrp="1"/>
          </p:cNvSpPr>
          <p:nvPr>
            <p:ph type="body" idx="1"/>
          </p:nvPr>
        </p:nvSpPr>
        <p:spPr>
          <a:xfrm>
            <a:off x="1166305" y="4145728"/>
            <a:ext cx="5677105" cy="286232"/>
          </a:xfrm>
        </p:spPr>
        <p:txBody>
          <a:bodyPr>
            <a:spAutoFit/>
          </a:bodyPr>
          <a:lstStyle/>
          <a:p>
            <a:pPr lvl="0"/>
            <a:r>
              <a:rPr lang="en-US" altLang="zh-CN" dirty="0">
                <a:sym typeface="+mn-lt"/>
              </a:rPr>
              <a:t>MEMBERS’ WORK CONTENTS</a:t>
            </a:r>
          </a:p>
        </p:txBody>
      </p:sp>
      <p:sp>
        <p:nvSpPr>
          <p:cNvPr id="9" name="文本框 8"/>
          <p:cNvSpPr txBox="1"/>
          <p:nvPr/>
        </p:nvSpPr>
        <p:spPr>
          <a:xfrm>
            <a:off x="1166813" y="1958730"/>
            <a:ext cx="1826141" cy="1685077"/>
          </a:xfrm>
          <a:prstGeom prst="rect">
            <a:avLst/>
          </a:prstGeom>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1500" dirty="0">
                <a:solidFill>
                  <a:schemeClr val="accent1"/>
                </a:solidFill>
                <a:cs typeface="+mn-ea"/>
                <a:sym typeface="+mn-lt"/>
              </a:rPr>
              <a:t>02</a:t>
            </a:r>
            <a:endParaRPr lang="zh-CN" altLang="en-US" sz="11500" dirty="0">
              <a:solidFill>
                <a:schemeClr val="accent1"/>
              </a:solidFill>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63497" y="5213005"/>
            <a:ext cx="2631288" cy="758156"/>
          </a:xfrm>
          <a:prstGeom prst="rect">
            <a:avLst/>
          </a:prstGeom>
          <a:noFill/>
        </p:spPr>
        <p:txBody>
          <a:bodyPr wrap="square" rtlCol="0">
            <a:spAutoFit/>
          </a:bodyPr>
          <a:lstStyle/>
          <a:p>
            <a:pPr defTabSz="913765">
              <a:lnSpc>
                <a:spcPct val="150000"/>
              </a:lnSpc>
              <a:buSzPct val="25000"/>
              <a:defRPr/>
            </a:pPr>
            <a:r>
              <a:rPr kumimoji="0" lang="zh-CN" altLang="en-US" sz="1000" b="0" i="0" u="none" strike="noStrike" kern="1200" cap="none" spc="0" normalizeH="0" baseline="0" noProof="0" dirty="0">
                <a:ln>
                  <a:noFill/>
                </a:ln>
                <a:effectLst/>
                <a:uLnTx/>
                <a:uFillTx/>
                <a:cs typeface="+mn-ea"/>
                <a:sym typeface="+mn-lt"/>
              </a:rPr>
              <a:t>利用</a:t>
            </a:r>
            <a:r>
              <a:rPr kumimoji="0" lang="en-US" altLang="zh-CN" sz="1000" b="0" i="0" u="none" strike="noStrike" kern="1200" cap="none" spc="0" normalizeH="0" baseline="0" noProof="0" dirty="0">
                <a:ln>
                  <a:noFill/>
                </a:ln>
                <a:effectLst/>
                <a:uLnTx/>
                <a:uFillTx/>
                <a:cs typeface="+mn-ea"/>
                <a:sym typeface="+mn-lt"/>
              </a:rPr>
              <a:t>html</a:t>
            </a:r>
            <a:r>
              <a:rPr kumimoji="0" lang="zh-CN" altLang="en-US" sz="1000" b="0" i="0" u="none" strike="noStrike" kern="1200" cap="none" spc="0" normalizeH="0" baseline="0" noProof="0" dirty="0">
                <a:ln>
                  <a:noFill/>
                </a:ln>
                <a:effectLst/>
                <a:uLnTx/>
                <a:uFillTx/>
                <a:cs typeface="+mn-ea"/>
                <a:sym typeface="+mn-lt"/>
              </a:rPr>
              <a:t>和</a:t>
            </a:r>
            <a:r>
              <a:rPr kumimoji="0" lang="en-US" altLang="zh-CN" sz="1000" b="0" i="0" u="none" strike="noStrike" kern="1200" cap="none" spc="0" normalizeH="0" baseline="0" noProof="0" dirty="0" err="1">
                <a:ln>
                  <a:noFill/>
                </a:ln>
                <a:effectLst/>
                <a:uLnTx/>
                <a:uFillTx/>
                <a:cs typeface="+mn-ea"/>
                <a:sym typeface="+mn-lt"/>
              </a:rPr>
              <a:t>css</a:t>
            </a:r>
            <a:r>
              <a:rPr kumimoji="0" lang="zh-CN" altLang="en-US" sz="1000" b="0" i="0" u="none" strike="noStrike" kern="1200" cap="none" spc="0" normalizeH="0" baseline="0" noProof="0" dirty="0">
                <a:ln>
                  <a:noFill/>
                </a:ln>
                <a:effectLst/>
                <a:uLnTx/>
                <a:uFillTx/>
                <a:cs typeface="+mn-ea"/>
                <a:sym typeface="+mn-lt"/>
              </a:rPr>
              <a:t>技术完成了客户查看历史订单页面和商家查看注册客户的用户信息页面的布置 </a:t>
            </a:r>
          </a:p>
        </p:txBody>
      </p:sp>
      <p:sp>
        <p:nvSpPr>
          <p:cNvPr id="3" name="文本框 2"/>
          <p:cNvSpPr txBox="1"/>
          <p:nvPr/>
        </p:nvSpPr>
        <p:spPr>
          <a:xfrm>
            <a:off x="1163497" y="4937414"/>
            <a:ext cx="2631288" cy="307777"/>
          </a:xfrm>
          <a:prstGeom prst="rect">
            <a:avLst/>
          </a:prstGeom>
          <a:noFill/>
        </p:spPr>
        <p:txBody>
          <a:bodyPr wrap="square" rtlCol="0">
            <a:spAutoFit/>
          </a:bodyPr>
          <a:lstStyle/>
          <a:p>
            <a:r>
              <a:rPr lang="zh-CN" altLang="en-US" sz="1400" b="1" dirty="0">
                <a:cs typeface="+mn-ea"/>
                <a:sym typeface="+mn-lt"/>
              </a:rPr>
              <a:t>参与</a:t>
            </a:r>
            <a:r>
              <a:rPr lang="en-US" altLang="zh-CN" sz="1400" b="1" dirty="0">
                <a:cs typeface="+mn-ea"/>
                <a:sym typeface="+mn-lt"/>
              </a:rPr>
              <a:t>a2.2</a:t>
            </a:r>
            <a:r>
              <a:rPr lang="zh-CN" altLang="en-US" sz="1400" b="1" dirty="0">
                <a:cs typeface="+mn-ea"/>
                <a:sym typeface="+mn-lt"/>
              </a:rPr>
              <a:t>和</a:t>
            </a:r>
            <a:r>
              <a:rPr lang="en-US" altLang="zh-CN" sz="1400" b="1" dirty="0">
                <a:cs typeface="+mn-ea"/>
                <a:sym typeface="+mn-lt"/>
              </a:rPr>
              <a:t>a2.3</a:t>
            </a:r>
            <a:r>
              <a:rPr lang="zh-CN" altLang="en-US" sz="1400" b="1" dirty="0">
                <a:cs typeface="+mn-ea"/>
                <a:sym typeface="+mn-lt"/>
              </a:rPr>
              <a:t>的页面设计</a:t>
            </a:r>
            <a:endParaRPr lang="en-US" altLang="zh-CN" sz="1400" b="1" dirty="0">
              <a:cs typeface="+mn-ea"/>
              <a:sym typeface="+mn-lt"/>
            </a:endParaRPr>
          </a:p>
        </p:txBody>
      </p:sp>
      <p:sp>
        <p:nvSpPr>
          <p:cNvPr id="4" name="文本框 3"/>
          <p:cNvSpPr txBox="1"/>
          <p:nvPr/>
        </p:nvSpPr>
        <p:spPr>
          <a:xfrm>
            <a:off x="1163496" y="4616133"/>
            <a:ext cx="612668" cy="369332"/>
          </a:xfrm>
          <a:prstGeom prst="rect">
            <a:avLst/>
          </a:prstGeom>
          <a:noFill/>
          <a:effectLst/>
        </p:spPr>
        <p:txBody>
          <a:bodyPr wrap="square" rtlCol="0">
            <a:spAutoFit/>
          </a:bodyPr>
          <a:lstStyle>
            <a:defPPr>
              <a:defRPr lang="zh-CN"/>
            </a:defPPr>
            <a:lvl1pPr>
              <a:defRPr sz="2400" b="1" i="0">
                <a:solidFill>
                  <a:schemeClr val="accent1"/>
                </a:solidFill>
                <a:effectLst/>
                <a:latin typeface="+mn-ea"/>
              </a:defRPr>
            </a:lvl1pPr>
          </a:lstStyle>
          <a:p>
            <a:r>
              <a:rPr lang="en-US" altLang="zh-CN" sz="1800" dirty="0">
                <a:solidFill>
                  <a:schemeClr val="accent3"/>
                </a:solidFill>
                <a:latin typeface="+mn-lt"/>
                <a:cs typeface="+mn-ea"/>
                <a:sym typeface="+mn-lt"/>
              </a:rPr>
              <a:t>01.</a:t>
            </a:r>
            <a:endParaRPr lang="zh-CN" altLang="en-US" sz="1800" dirty="0">
              <a:solidFill>
                <a:schemeClr val="accent3"/>
              </a:solidFill>
              <a:latin typeface="+mn-lt"/>
              <a:cs typeface="+mn-ea"/>
              <a:sym typeface="+mn-lt"/>
            </a:endParaRPr>
          </a:p>
        </p:txBody>
      </p:sp>
      <p:sp>
        <p:nvSpPr>
          <p:cNvPr id="9" name="文本框 8"/>
          <p:cNvSpPr txBox="1"/>
          <p:nvPr/>
        </p:nvSpPr>
        <p:spPr>
          <a:xfrm>
            <a:off x="4780357" y="5213005"/>
            <a:ext cx="2631288" cy="758156"/>
          </a:xfrm>
          <a:prstGeom prst="rect">
            <a:avLst/>
          </a:prstGeom>
          <a:noFill/>
        </p:spPr>
        <p:txBody>
          <a:bodyPr wrap="square" rtlCol="0">
            <a:spAutoFit/>
          </a:bodyPr>
          <a:lstStyle/>
          <a:p>
            <a:pPr defTabSz="913765">
              <a:lnSpc>
                <a:spcPct val="150000"/>
              </a:lnSpc>
              <a:buSzPct val="25000"/>
              <a:defRPr/>
            </a:pPr>
            <a:r>
              <a:rPr lang="zh-CN" altLang="en-US" sz="1000" dirty="0">
                <a:cs typeface="+mn-ea"/>
                <a:sym typeface="+mn-lt"/>
              </a:rPr>
              <a:t>编写相应后端内容实现了客户登录后查看历史订单的功能和商家查看注册客户的用户信息</a:t>
            </a:r>
          </a:p>
        </p:txBody>
      </p:sp>
      <p:sp>
        <p:nvSpPr>
          <p:cNvPr id="10" name="文本框 9"/>
          <p:cNvSpPr txBox="1"/>
          <p:nvPr/>
        </p:nvSpPr>
        <p:spPr>
          <a:xfrm>
            <a:off x="4780354" y="4938486"/>
            <a:ext cx="3090657" cy="307777"/>
          </a:xfrm>
          <a:prstGeom prst="rect">
            <a:avLst/>
          </a:prstGeom>
          <a:noFill/>
        </p:spPr>
        <p:txBody>
          <a:bodyPr wrap="square" rtlCol="0">
            <a:spAutoFit/>
          </a:bodyPr>
          <a:lstStyle/>
          <a:p>
            <a:r>
              <a:rPr lang="zh-CN" altLang="en-US" sz="1400" b="1" dirty="0">
                <a:cs typeface="+mn-ea"/>
                <a:sym typeface="+mn-lt"/>
              </a:rPr>
              <a:t>参与客户升级</a:t>
            </a:r>
            <a:r>
              <a:rPr lang="en-US" altLang="zh-CN" sz="1400" b="1" dirty="0">
                <a:cs typeface="+mn-ea"/>
                <a:sym typeface="+mn-lt"/>
              </a:rPr>
              <a:t>a2.2 </a:t>
            </a:r>
            <a:r>
              <a:rPr lang="zh-CN" altLang="en-US" sz="1400" b="1" dirty="0">
                <a:cs typeface="+mn-ea"/>
                <a:sym typeface="+mn-lt"/>
              </a:rPr>
              <a:t>和</a:t>
            </a:r>
            <a:r>
              <a:rPr lang="en-US" altLang="zh-CN" sz="1400" b="1" dirty="0">
                <a:cs typeface="+mn-ea"/>
                <a:sym typeface="+mn-lt"/>
              </a:rPr>
              <a:t>a2.3</a:t>
            </a:r>
            <a:r>
              <a:rPr lang="zh-CN" altLang="en-US" sz="1400" b="1" dirty="0">
                <a:cs typeface="+mn-ea"/>
                <a:sym typeface="+mn-lt"/>
              </a:rPr>
              <a:t>的功能编写</a:t>
            </a:r>
          </a:p>
        </p:txBody>
      </p:sp>
      <p:sp>
        <p:nvSpPr>
          <p:cNvPr id="14" name="文本框 13"/>
          <p:cNvSpPr txBox="1"/>
          <p:nvPr/>
        </p:nvSpPr>
        <p:spPr>
          <a:xfrm>
            <a:off x="8397216" y="5213005"/>
            <a:ext cx="2631288" cy="758156"/>
          </a:xfrm>
          <a:prstGeom prst="rect">
            <a:avLst/>
          </a:prstGeom>
          <a:noFill/>
        </p:spPr>
        <p:txBody>
          <a:bodyPr wrap="square" rtlCol="0">
            <a:spAutoFit/>
          </a:bodyPr>
          <a:lstStyle/>
          <a:p>
            <a:pPr defTabSz="913765">
              <a:lnSpc>
                <a:spcPct val="150000"/>
              </a:lnSpc>
              <a:buSzPct val="25000"/>
              <a:defRPr/>
            </a:pPr>
            <a:r>
              <a:rPr kumimoji="0" lang="en-US" altLang="zh-CN" sz="1000" b="0" i="0" u="none" strike="noStrike" kern="1200" cap="none" spc="0" normalizeH="0" baseline="0" noProof="0" dirty="0">
                <a:ln>
                  <a:noFill/>
                </a:ln>
                <a:effectLst/>
                <a:uLnTx/>
                <a:uFillTx/>
                <a:cs typeface="+mn-ea"/>
                <a:sym typeface="+mn-lt"/>
              </a:rPr>
              <a:t>a2.2</a:t>
            </a:r>
            <a:r>
              <a:rPr kumimoji="0" lang="zh-CN" altLang="en-US" sz="1000" b="0" i="0" u="none" strike="noStrike" kern="1200" cap="none" spc="0" normalizeH="0" baseline="0" noProof="0" dirty="0">
                <a:ln>
                  <a:noFill/>
                </a:ln>
                <a:effectLst/>
                <a:uLnTx/>
                <a:uFillTx/>
                <a:cs typeface="+mn-ea"/>
                <a:sym typeface="+mn-lt"/>
              </a:rPr>
              <a:t>目前只能实现查看所有客户历史订单记录 无法对应查看 </a:t>
            </a:r>
            <a:r>
              <a:rPr kumimoji="0" lang="en-US" altLang="zh-CN" sz="1000" b="0" i="0" u="none" strike="noStrike" kern="1200" cap="none" spc="0" normalizeH="0" baseline="0" noProof="0" dirty="0">
                <a:ln>
                  <a:noFill/>
                </a:ln>
                <a:effectLst/>
                <a:uLnTx/>
                <a:uFillTx/>
                <a:cs typeface="+mn-ea"/>
                <a:sym typeface="+mn-lt"/>
              </a:rPr>
              <a:t>a2.3</a:t>
            </a:r>
            <a:r>
              <a:rPr kumimoji="0" lang="zh-CN" altLang="en-US" sz="1000" b="0" i="0" u="none" strike="noStrike" kern="1200" cap="none" spc="0" normalizeH="0" baseline="0" noProof="0" dirty="0">
                <a:ln>
                  <a:noFill/>
                </a:ln>
                <a:effectLst/>
                <a:uLnTx/>
                <a:uFillTx/>
                <a:cs typeface="+mn-ea"/>
                <a:sym typeface="+mn-lt"/>
              </a:rPr>
              <a:t>只能查看所有注册用户信息（包括商家）购买记录尚未实现</a:t>
            </a:r>
            <a:endParaRPr kumimoji="0" lang="en-US" altLang="zh-CN" sz="1000" b="0" i="0" u="none" strike="noStrike" kern="1200" cap="none" spc="0" normalizeH="0" baseline="0" noProof="0" dirty="0">
              <a:ln>
                <a:noFill/>
              </a:ln>
              <a:effectLst/>
              <a:uLnTx/>
              <a:uFillTx/>
              <a:cs typeface="+mn-ea"/>
              <a:sym typeface="+mn-lt"/>
            </a:endParaRPr>
          </a:p>
        </p:txBody>
      </p:sp>
      <p:sp>
        <p:nvSpPr>
          <p:cNvPr id="15" name="文本框 14"/>
          <p:cNvSpPr txBox="1"/>
          <p:nvPr/>
        </p:nvSpPr>
        <p:spPr>
          <a:xfrm>
            <a:off x="8397216" y="4915424"/>
            <a:ext cx="2631288" cy="307777"/>
          </a:xfrm>
          <a:prstGeom prst="rect">
            <a:avLst/>
          </a:prstGeom>
          <a:noFill/>
        </p:spPr>
        <p:txBody>
          <a:bodyPr wrap="square" rtlCol="0">
            <a:spAutoFit/>
          </a:bodyPr>
          <a:lstStyle/>
          <a:p>
            <a:r>
              <a:rPr lang="zh-CN" altLang="en-US" sz="1400" b="1" dirty="0">
                <a:cs typeface="+mn-ea"/>
                <a:sym typeface="+mn-lt"/>
              </a:rPr>
              <a:t>问题所在</a:t>
            </a:r>
            <a:endParaRPr lang="en-US" altLang="zh-CN" sz="1400" b="1" dirty="0">
              <a:cs typeface="+mn-ea"/>
              <a:sym typeface="+mn-lt"/>
            </a:endParaRPr>
          </a:p>
        </p:txBody>
      </p:sp>
      <p:sp>
        <p:nvSpPr>
          <p:cNvPr id="19" name="文本框 18"/>
          <p:cNvSpPr txBox="1"/>
          <p:nvPr/>
        </p:nvSpPr>
        <p:spPr>
          <a:xfrm>
            <a:off x="4780355" y="4589827"/>
            <a:ext cx="612668" cy="369332"/>
          </a:xfrm>
          <a:prstGeom prst="rect">
            <a:avLst/>
          </a:prstGeom>
          <a:noFill/>
          <a:effectLst/>
        </p:spPr>
        <p:txBody>
          <a:bodyPr wrap="square" rtlCol="0">
            <a:spAutoFit/>
          </a:bodyPr>
          <a:lstStyle>
            <a:defPPr>
              <a:defRPr lang="zh-CN"/>
            </a:defPPr>
            <a:lvl1pPr>
              <a:defRPr sz="2400" b="1" i="0">
                <a:solidFill>
                  <a:schemeClr val="accent1"/>
                </a:solidFill>
                <a:effectLst/>
                <a:latin typeface="+mn-ea"/>
              </a:defRPr>
            </a:lvl1pPr>
          </a:lstStyle>
          <a:p>
            <a:r>
              <a:rPr lang="en-US" altLang="zh-CN" sz="1800" dirty="0">
                <a:solidFill>
                  <a:schemeClr val="accent2"/>
                </a:solidFill>
                <a:latin typeface="+mn-lt"/>
                <a:cs typeface="+mn-ea"/>
                <a:sym typeface="+mn-lt"/>
              </a:rPr>
              <a:t>02.</a:t>
            </a:r>
            <a:endParaRPr lang="zh-CN" altLang="en-US" sz="1800" dirty="0">
              <a:solidFill>
                <a:schemeClr val="accent2"/>
              </a:solidFill>
              <a:latin typeface="+mn-lt"/>
              <a:cs typeface="+mn-ea"/>
              <a:sym typeface="+mn-lt"/>
            </a:endParaRPr>
          </a:p>
        </p:txBody>
      </p:sp>
      <p:sp>
        <p:nvSpPr>
          <p:cNvPr id="20" name="文本框 19"/>
          <p:cNvSpPr txBox="1"/>
          <p:nvPr/>
        </p:nvSpPr>
        <p:spPr>
          <a:xfrm>
            <a:off x="8397216" y="4589827"/>
            <a:ext cx="612668" cy="369332"/>
          </a:xfrm>
          <a:prstGeom prst="rect">
            <a:avLst/>
          </a:prstGeom>
          <a:noFill/>
          <a:effectLst/>
        </p:spPr>
        <p:txBody>
          <a:bodyPr wrap="square" rtlCol="0">
            <a:spAutoFit/>
          </a:bodyPr>
          <a:lstStyle>
            <a:defPPr>
              <a:defRPr lang="zh-CN"/>
            </a:defPPr>
            <a:lvl1pPr>
              <a:defRPr sz="2400" b="1" i="0">
                <a:solidFill>
                  <a:schemeClr val="accent1"/>
                </a:solidFill>
                <a:effectLst/>
                <a:latin typeface="+mn-ea"/>
              </a:defRPr>
            </a:lvl1pPr>
          </a:lstStyle>
          <a:p>
            <a:r>
              <a:rPr lang="en-US" altLang="zh-CN" sz="1800" dirty="0">
                <a:solidFill>
                  <a:schemeClr val="accent3"/>
                </a:solidFill>
                <a:latin typeface="+mn-lt"/>
                <a:cs typeface="+mn-ea"/>
                <a:sym typeface="+mn-lt"/>
              </a:rPr>
              <a:t>03.</a:t>
            </a:r>
            <a:endParaRPr lang="zh-CN" altLang="en-US" sz="1800" dirty="0">
              <a:solidFill>
                <a:schemeClr val="accent3"/>
              </a:solidFill>
              <a:latin typeface="+mn-lt"/>
              <a:cs typeface="+mn-ea"/>
              <a:sym typeface="+mn-lt"/>
            </a:endParaRPr>
          </a:p>
        </p:txBody>
      </p:sp>
      <p:sp>
        <p:nvSpPr>
          <p:cNvPr id="21" name="文本框 20"/>
          <p:cNvSpPr txBox="1"/>
          <p:nvPr/>
        </p:nvSpPr>
        <p:spPr>
          <a:xfrm>
            <a:off x="288281" y="335858"/>
            <a:ext cx="1750430" cy="583565"/>
          </a:xfrm>
          <a:prstGeom prst="rect">
            <a:avLst/>
          </a:prstGeom>
          <a:noFill/>
        </p:spPr>
        <p:txBody>
          <a:bodyPr wrap="square" rtlCol="0">
            <a:spAutoFit/>
          </a:bodyPr>
          <a:lstStyle/>
          <a:p>
            <a:pPr algn="ctr"/>
            <a:r>
              <a:rPr kumimoji="0" lang="zh-CN" altLang="en-US" sz="3200" b="1" i="0" u="none" strike="noStrike" kern="1200" cap="none" spc="0" normalizeH="0" baseline="0" noProof="0" dirty="0">
                <a:ln>
                  <a:noFill/>
                </a:ln>
                <a:solidFill>
                  <a:schemeClr val="accent1"/>
                </a:solidFill>
                <a:effectLst/>
                <a:uLnTx/>
                <a:uFillTx/>
                <a:cs typeface="+mn-ea"/>
                <a:sym typeface="+mn-lt"/>
              </a:rPr>
              <a:t>朱宏宇</a:t>
            </a:r>
            <a:endParaRPr lang="en-US" altLang="zh-CN" sz="3200" b="1" dirty="0">
              <a:solidFill>
                <a:schemeClr val="accent1"/>
              </a:solidFill>
              <a:effectLst>
                <a:outerShdw blurRad="76200" dist="50800" dir="5400000" algn="ctr" rotWithShape="0">
                  <a:schemeClr val="accent1">
                    <a:alpha val="20000"/>
                  </a:schemeClr>
                </a:outerShdw>
              </a:effectLst>
              <a:cs typeface="+mn-ea"/>
              <a:sym typeface="+mn-lt"/>
            </a:endParaRPr>
          </a:p>
        </p:txBody>
      </p:sp>
      <p:sp>
        <p:nvSpPr>
          <p:cNvPr id="8" name="文本框 7"/>
          <p:cNvSpPr txBox="1"/>
          <p:nvPr/>
        </p:nvSpPr>
        <p:spPr>
          <a:xfrm>
            <a:off x="673100" y="1180221"/>
            <a:ext cx="1338828" cy="369332"/>
          </a:xfrm>
          <a:prstGeom prst="rect">
            <a:avLst/>
          </a:prstGeom>
          <a:noFill/>
        </p:spPr>
        <p:txBody>
          <a:bodyPr wrap="none" rtlCol="0">
            <a:spAutoFit/>
          </a:bodyPr>
          <a:lstStyle/>
          <a:p>
            <a:r>
              <a:rPr lang="zh-CN" altLang="en-US" dirty="0"/>
              <a:t>工作瞬间：</a:t>
            </a:r>
          </a:p>
        </p:txBody>
      </p:sp>
      <p:pic>
        <p:nvPicPr>
          <p:cNvPr id="5" name="图片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a:stretch/>
        </p:blipFill>
        <p:spPr>
          <a:xfrm>
            <a:off x="503434" y="1067137"/>
            <a:ext cx="6291813" cy="3422073"/>
          </a:xfrm>
          <a:prstGeom prst="rect">
            <a:avLst/>
          </a:prstGeom>
        </p:spPr>
      </p:pic>
      <p:pic>
        <p:nvPicPr>
          <p:cNvPr id="7" name="图片 6" descr="电脑屏幕截图&#10;&#10;描述已自动生成">
            <a:extLst>
              <a:ext uri="{FF2B5EF4-FFF2-40B4-BE49-F238E27FC236}">
                <a16:creationId xmlns:a16="http://schemas.microsoft.com/office/drawing/2014/main" id="{FCADB208-26AD-87D7-4283-D63A2AA715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5035" y="989169"/>
            <a:ext cx="6588312" cy="350004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63497" y="5213005"/>
            <a:ext cx="2631288" cy="756297"/>
          </a:xfrm>
          <a:prstGeom prst="rect">
            <a:avLst/>
          </a:prstGeom>
          <a:noFill/>
        </p:spPr>
        <p:txBody>
          <a:bodyPr wrap="square" rtlCol="0">
            <a:spAutoFit/>
          </a:bodyPr>
          <a:lstStyle/>
          <a:p>
            <a:pPr defTabSz="913765">
              <a:lnSpc>
                <a:spcPct val="150000"/>
              </a:lnSpc>
              <a:buSzPct val="25000"/>
              <a:defRPr/>
            </a:pPr>
            <a:r>
              <a:rPr kumimoji="0" lang="zh-CN" altLang="en-US" sz="1000" b="0" i="0" u="none" strike="noStrike" kern="1200" cap="none" spc="0" normalizeH="0" baseline="0" noProof="0" dirty="0">
                <a:ln>
                  <a:noFill/>
                </a:ln>
                <a:effectLst/>
                <a:uLnTx/>
                <a:uFillTx/>
                <a:cs typeface="+mn-ea"/>
                <a:sym typeface="+mn-lt"/>
              </a:rPr>
              <a:t>实现方法</a:t>
            </a:r>
            <a:r>
              <a:rPr kumimoji="0" lang="en-US" altLang="zh-CN" sz="1000" b="0" i="0" u="none" strike="noStrike" kern="1200" cap="none" spc="0" normalizeH="0" baseline="0" noProof="0" dirty="0">
                <a:ln>
                  <a:noFill/>
                </a:ln>
                <a:effectLst/>
                <a:uLnTx/>
                <a:uFillTx/>
                <a:cs typeface="+mn-ea"/>
                <a:sym typeface="+mn-lt"/>
              </a:rPr>
              <a:t>:</a:t>
            </a:r>
          </a:p>
          <a:p>
            <a:pPr defTabSz="913765">
              <a:lnSpc>
                <a:spcPct val="150000"/>
              </a:lnSpc>
              <a:buSzPct val="25000"/>
              <a:defRPr/>
            </a:pPr>
            <a:r>
              <a:rPr kumimoji="0" lang="en-US" altLang="zh-CN" sz="1000" b="0" i="0" u="none" strike="noStrike" kern="1200" cap="none" spc="0" normalizeH="0" baseline="0" noProof="0" dirty="0">
                <a:ln>
                  <a:noFill/>
                </a:ln>
                <a:effectLst/>
                <a:uLnTx/>
                <a:uFillTx/>
                <a:cs typeface="+mn-ea"/>
                <a:sym typeface="+mn-lt"/>
              </a:rPr>
              <a:t>1.</a:t>
            </a:r>
            <a:r>
              <a:rPr kumimoji="0" lang="zh-CN" altLang="en-US" sz="1000" b="0" i="0" u="none" strike="noStrike" kern="1200" cap="none" spc="0" normalizeH="0" baseline="0" noProof="0" dirty="0">
                <a:ln>
                  <a:noFill/>
                </a:ln>
                <a:effectLst/>
                <a:uLnTx/>
                <a:uFillTx/>
                <a:cs typeface="+mn-ea"/>
                <a:sym typeface="+mn-lt"/>
              </a:rPr>
              <a:t>修改上架按钮显示逻辑</a:t>
            </a:r>
            <a:endParaRPr kumimoji="0" lang="en-US" altLang="zh-CN" sz="1000" b="0" i="0" u="none" strike="noStrike" kern="1200" cap="none" spc="0" normalizeH="0" baseline="0" noProof="0" dirty="0">
              <a:ln>
                <a:noFill/>
              </a:ln>
              <a:effectLst/>
              <a:uLnTx/>
              <a:uFillTx/>
              <a:cs typeface="+mn-ea"/>
              <a:sym typeface="+mn-lt"/>
            </a:endParaRPr>
          </a:p>
          <a:p>
            <a:pPr defTabSz="913765">
              <a:lnSpc>
                <a:spcPct val="150000"/>
              </a:lnSpc>
              <a:buSzPct val="25000"/>
              <a:defRPr/>
            </a:pPr>
            <a:r>
              <a:rPr lang="en-US" altLang="zh-CN" sz="1000" dirty="0">
                <a:cs typeface="+mn-ea"/>
                <a:sym typeface="+mn-lt"/>
              </a:rPr>
              <a:t>2.</a:t>
            </a:r>
            <a:r>
              <a:rPr lang="zh-CN" altLang="en-US" sz="1000" dirty="0">
                <a:cs typeface="+mn-ea"/>
                <a:sym typeface="+mn-lt"/>
              </a:rPr>
              <a:t>更改</a:t>
            </a:r>
            <a:r>
              <a:rPr lang="en-US" altLang="zh-CN" sz="1000" dirty="0" err="1">
                <a:cs typeface="+mn-ea"/>
                <a:sym typeface="+mn-lt"/>
              </a:rPr>
              <a:t>AddGood</a:t>
            </a:r>
            <a:r>
              <a:rPr lang="zh-CN" altLang="en-US" sz="1000" dirty="0">
                <a:cs typeface="+mn-ea"/>
                <a:sym typeface="+mn-lt"/>
              </a:rPr>
              <a:t>方法的内容</a:t>
            </a:r>
            <a:endParaRPr kumimoji="0" lang="en-US" altLang="zh-CN" sz="1000" b="0" i="0" u="none" strike="noStrike" kern="1200" cap="none" spc="0" normalizeH="0" baseline="0" noProof="0" dirty="0">
              <a:ln>
                <a:noFill/>
              </a:ln>
              <a:effectLst/>
              <a:uLnTx/>
              <a:uFillTx/>
              <a:cs typeface="+mn-ea"/>
              <a:sym typeface="+mn-lt"/>
            </a:endParaRPr>
          </a:p>
        </p:txBody>
      </p:sp>
      <p:sp>
        <p:nvSpPr>
          <p:cNvPr id="3" name="文本框 2"/>
          <p:cNvSpPr txBox="1"/>
          <p:nvPr/>
        </p:nvSpPr>
        <p:spPr>
          <a:xfrm>
            <a:off x="1163494" y="4911477"/>
            <a:ext cx="2631288" cy="306705"/>
          </a:xfrm>
          <a:prstGeom prst="rect">
            <a:avLst/>
          </a:prstGeom>
          <a:noFill/>
        </p:spPr>
        <p:txBody>
          <a:bodyPr wrap="square" rtlCol="0">
            <a:spAutoFit/>
          </a:bodyPr>
          <a:lstStyle/>
          <a:p>
            <a:r>
              <a:rPr lang="zh-CN" altLang="en-US" sz="1400" b="1" dirty="0">
                <a:cs typeface="+mn-ea"/>
                <a:sym typeface="+mn-lt"/>
              </a:rPr>
              <a:t>完成升级需求</a:t>
            </a:r>
            <a:r>
              <a:rPr lang="en-US" altLang="zh-CN" sz="1400" b="1" dirty="0">
                <a:cs typeface="+mn-ea"/>
                <a:sym typeface="+mn-lt"/>
              </a:rPr>
              <a:t>A.1.1</a:t>
            </a:r>
          </a:p>
        </p:txBody>
      </p:sp>
      <p:sp>
        <p:nvSpPr>
          <p:cNvPr id="4" name="文本框 3"/>
          <p:cNvSpPr txBox="1"/>
          <p:nvPr/>
        </p:nvSpPr>
        <p:spPr>
          <a:xfrm>
            <a:off x="1163496" y="4616133"/>
            <a:ext cx="612668" cy="369332"/>
          </a:xfrm>
          <a:prstGeom prst="rect">
            <a:avLst/>
          </a:prstGeom>
          <a:noFill/>
          <a:effectLst/>
        </p:spPr>
        <p:txBody>
          <a:bodyPr wrap="square" rtlCol="0">
            <a:spAutoFit/>
          </a:bodyPr>
          <a:lstStyle>
            <a:defPPr>
              <a:defRPr lang="zh-CN"/>
            </a:defPPr>
            <a:lvl1pPr>
              <a:defRPr sz="2400" b="1" i="0">
                <a:solidFill>
                  <a:schemeClr val="accent1"/>
                </a:solidFill>
                <a:effectLst/>
                <a:latin typeface="+mn-ea"/>
              </a:defRPr>
            </a:lvl1pPr>
          </a:lstStyle>
          <a:p>
            <a:r>
              <a:rPr lang="en-US" altLang="zh-CN" sz="1800" dirty="0">
                <a:solidFill>
                  <a:schemeClr val="accent3"/>
                </a:solidFill>
                <a:latin typeface="+mn-lt"/>
                <a:cs typeface="+mn-ea"/>
                <a:sym typeface="+mn-lt"/>
              </a:rPr>
              <a:t>01.</a:t>
            </a:r>
            <a:endParaRPr lang="zh-CN" altLang="en-US" sz="1800" dirty="0">
              <a:solidFill>
                <a:schemeClr val="accent3"/>
              </a:solidFill>
              <a:latin typeface="+mn-lt"/>
              <a:cs typeface="+mn-ea"/>
              <a:sym typeface="+mn-lt"/>
            </a:endParaRPr>
          </a:p>
        </p:txBody>
      </p:sp>
      <p:sp>
        <p:nvSpPr>
          <p:cNvPr id="9" name="文本框 8"/>
          <p:cNvSpPr txBox="1"/>
          <p:nvPr/>
        </p:nvSpPr>
        <p:spPr>
          <a:xfrm>
            <a:off x="4780357" y="5213005"/>
            <a:ext cx="2631288" cy="294632"/>
          </a:xfrm>
          <a:prstGeom prst="rect">
            <a:avLst/>
          </a:prstGeom>
          <a:noFill/>
        </p:spPr>
        <p:txBody>
          <a:bodyPr wrap="square" rtlCol="0">
            <a:spAutoFit/>
          </a:bodyPr>
          <a:lstStyle/>
          <a:p>
            <a:pPr defTabSz="913765">
              <a:lnSpc>
                <a:spcPct val="150000"/>
              </a:lnSpc>
              <a:buSzPct val="25000"/>
              <a:defRPr/>
            </a:pPr>
            <a:r>
              <a:rPr lang="zh-CN" altLang="en-US" sz="1000" noProof="0" dirty="0">
                <a:ln>
                  <a:noFill/>
                </a:ln>
                <a:effectLst/>
                <a:uLnTx/>
                <a:uFillTx/>
                <a:cs typeface="+mn-ea"/>
                <a:sym typeface="+mn-lt"/>
              </a:rPr>
              <a:t>对于升级需求所要的页面进行了开发</a:t>
            </a:r>
            <a:endParaRPr kumimoji="0" lang="en-US" altLang="zh-CN" sz="1000" b="0" i="0" u="none" strike="noStrike" kern="1200" cap="none" spc="0" normalizeH="0" baseline="0" noProof="0" dirty="0">
              <a:ln>
                <a:noFill/>
              </a:ln>
              <a:effectLst/>
              <a:uLnTx/>
              <a:uFillTx/>
              <a:cs typeface="+mn-ea"/>
              <a:sym typeface="+mn-lt"/>
            </a:endParaRPr>
          </a:p>
        </p:txBody>
      </p:sp>
      <p:sp>
        <p:nvSpPr>
          <p:cNvPr id="10" name="文本框 9"/>
          <p:cNvSpPr txBox="1"/>
          <p:nvPr/>
        </p:nvSpPr>
        <p:spPr>
          <a:xfrm>
            <a:off x="4780355" y="4938486"/>
            <a:ext cx="2631288" cy="307777"/>
          </a:xfrm>
          <a:prstGeom prst="rect">
            <a:avLst/>
          </a:prstGeom>
          <a:noFill/>
        </p:spPr>
        <p:txBody>
          <a:bodyPr wrap="square" rtlCol="0">
            <a:spAutoFit/>
          </a:bodyPr>
          <a:lstStyle/>
          <a:p>
            <a:r>
              <a:rPr lang="zh-CN" altLang="en-US" sz="1400" b="1" dirty="0">
                <a:cs typeface="+mn-ea"/>
                <a:sym typeface="+mn-lt"/>
              </a:rPr>
              <a:t>参与前端页面的开发</a:t>
            </a:r>
            <a:endParaRPr lang="en-US" altLang="zh-CN" sz="1400" b="1" dirty="0">
              <a:cs typeface="+mn-ea"/>
              <a:sym typeface="+mn-lt"/>
            </a:endParaRPr>
          </a:p>
        </p:txBody>
      </p:sp>
      <p:sp>
        <p:nvSpPr>
          <p:cNvPr id="14" name="文本框 13"/>
          <p:cNvSpPr txBox="1"/>
          <p:nvPr/>
        </p:nvSpPr>
        <p:spPr>
          <a:xfrm>
            <a:off x="8397216" y="5318415"/>
            <a:ext cx="2631288" cy="525465"/>
          </a:xfrm>
          <a:prstGeom prst="rect">
            <a:avLst/>
          </a:prstGeom>
          <a:noFill/>
        </p:spPr>
        <p:txBody>
          <a:bodyPr wrap="square" rtlCol="0">
            <a:spAutoFit/>
          </a:bodyPr>
          <a:lstStyle/>
          <a:p>
            <a:pPr defTabSz="913765">
              <a:lnSpc>
                <a:spcPct val="150000"/>
              </a:lnSpc>
              <a:buSzPct val="25000"/>
              <a:defRPr/>
            </a:pPr>
            <a:r>
              <a:rPr lang="zh-CN" altLang="en-US" sz="1000" noProof="0" dirty="0">
                <a:ln>
                  <a:noFill/>
                </a:ln>
                <a:effectLst/>
                <a:uLnTx/>
                <a:uFillTx/>
                <a:cs typeface="+mn-ea"/>
                <a:sym typeface="+mn-lt"/>
              </a:rPr>
              <a:t>实现图片上传与保存的难题，解决了团队棘手的问题。</a:t>
            </a:r>
            <a:endParaRPr kumimoji="0" lang="en-US" altLang="zh-CN" sz="1000" b="0" i="0" u="none" strike="noStrike" kern="1200" cap="none" spc="0" normalizeH="0" baseline="0" noProof="0" dirty="0">
              <a:ln>
                <a:noFill/>
              </a:ln>
              <a:effectLst/>
              <a:uLnTx/>
              <a:uFillTx/>
              <a:cs typeface="+mn-ea"/>
              <a:sym typeface="+mn-lt"/>
            </a:endParaRPr>
          </a:p>
        </p:txBody>
      </p:sp>
      <p:sp>
        <p:nvSpPr>
          <p:cNvPr id="15" name="文本框 14"/>
          <p:cNvSpPr txBox="1"/>
          <p:nvPr/>
        </p:nvSpPr>
        <p:spPr>
          <a:xfrm>
            <a:off x="8397216" y="4915424"/>
            <a:ext cx="2631288" cy="307777"/>
          </a:xfrm>
          <a:prstGeom prst="rect">
            <a:avLst/>
          </a:prstGeom>
          <a:noFill/>
        </p:spPr>
        <p:txBody>
          <a:bodyPr wrap="square" rtlCol="0">
            <a:spAutoFit/>
          </a:bodyPr>
          <a:lstStyle/>
          <a:p>
            <a:r>
              <a:rPr lang="zh-CN" altLang="en-US" sz="1400" b="1" dirty="0">
                <a:cs typeface="+mn-ea"/>
                <a:sym typeface="+mn-lt"/>
              </a:rPr>
              <a:t>基本完成</a:t>
            </a:r>
            <a:r>
              <a:rPr lang="en-US" altLang="zh-CN" sz="1400" b="1" dirty="0">
                <a:cs typeface="+mn-ea"/>
                <a:sym typeface="+mn-lt"/>
              </a:rPr>
              <a:t>A.1.5</a:t>
            </a:r>
            <a:r>
              <a:rPr lang="zh-CN" altLang="en-US" sz="1400" b="1" dirty="0">
                <a:cs typeface="+mn-ea"/>
                <a:sym typeface="+mn-lt"/>
              </a:rPr>
              <a:t>多图片上传功能</a:t>
            </a:r>
            <a:endParaRPr lang="en-US" altLang="zh-CN" sz="1400" b="1" dirty="0">
              <a:cs typeface="+mn-ea"/>
              <a:sym typeface="+mn-lt"/>
            </a:endParaRPr>
          </a:p>
        </p:txBody>
      </p:sp>
      <p:sp>
        <p:nvSpPr>
          <p:cNvPr id="19" name="文本框 18"/>
          <p:cNvSpPr txBox="1"/>
          <p:nvPr/>
        </p:nvSpPr>
        <p:spPr>
          <a:xfrm>
            <a:off x="4780355" y="4589827"/>
            <a:ext cx="612668" cy="369332"/>
          </a:xfrm>
          <a:prstGeom prst="rect">
            <a:avLst/>
          </a:prstGeom>
          <a:noFill/>
          <a:effectLst/>
        </p:spPr>
        <p:txBody>
          <a:bodyPr wrap="square" rtlCol="0">
            <a:spAutoFit/>
          </a:bodyPr>
          <a:lstStyle>
            <a:defPPr>
              <a:defRPr lang="zh-CN"/>
            </a:defPPr>
            <a:lvl1pPr>
              <a:defRPr sz="2400" b="1" i="0">
                <a:solidFill>
                  <a:schemeClr val="accent1"/>
                </a:solidFill>
                <a:effectLst/>
                <a:latin typeface="+mn-ea"/>
              </a:defRPr>
            </a:lvl1pPr>
          </a:lstStyle>
          <a:p>
            <a:r>
              <a:rPr lang="en-US" altLang="zh-CN" sz="1800" dirty="0">
                <a:solidFill>
                  <a:schemeClr val="accent2"/>
                </a:solidFill>
                <a:latin typeface="+mn-lt"/>
                <a:cs typeface="+mn-ea"/>
                <a:sym typeface="+mn-lt"/>
              </a:rPr>
              <a:t>02.</a:t>
            </a:r>
            <a:endParaRPr lang="zh-CN" altLang="en-US" sz="1800" dirty="0">
              <a:solidFill>
                <a:schemeClr val="accent2"/>
              </a:solidFill>
              <a:latin typeface="+mn-lt"/>
              <a:cs typeface="+mn-ea"/>
              <a:sym typeface="+mn-lt"/>
            </a:endParaRPr>
          </a:p>
        </p:txBody>
      </p:sp>
      <p:sp>
        <p:nvSpPr>
          <p:cNvPr id="20" name="文本框 19"/>
          <p:cNvSpPr txBox="1"/>
          <p:nvPr/>
        </p:nvSpPr>
        <p:spPr>
          <a:xfrm>
            <a:off x="8397216" y="4589827"/>
            <a:ext cx="612668" cy="369332"/>
          </a:xfrm>
          <a:prstGeom prst="rect">
            <a:avLst/>
          </a:prstGeom>
          <a:noFill/>
          <a:effectLst/>
        </p:spPr>
        <p:txBody>
          <a:bodyPr wrap="square" rtlCol="0">
            <a:spAutoFit/>
          </a:bodyPr>
          <a:lstStyle>
            <a:defPPr>
              <a:defRPr lang="zh-CN"/>
            </a:defPPr>
            <a:lvl1pPr>
              <a:defRPr sz="2400" b="1" i="0">
                <a:solidFill>
                  <a:schemeClr val="accent1"/>
                </a:solidFill>
                <a:effectLst/>
                <a:latin typeface="+mn-ea"/>
              </a:defRPr>
            </a:lvl1pPr>
          </a:lstStyle>
          <a:p>
            <a:r>
              <a:rPr lang="en-US" altLang="zh-CN" sz="1800" dirty="0">
                <a:solidFill>
                  <a:schemeClr val="accent3"/>
                </a:solidFill>
                <a:latin typeface="+mn-lt"/>
                <a:cs typeface="+mn-ea"/>
                <a:sym typeface="+mn-lt"/>
              </a:rPr>
              <a:t>03.</a:t>
            </a:r>
            <a:endParaRPr lang="zh-CN" altLang="en-US" sz="1800" dirty="0">
              <a:solidFill>
                <a:schemeClr val="accent3"/>
              </a:solidFill>
              <a:latin typeface="+mn-lt"/>
              <a:cs typeface="+mn-ea"/>
              <a:sym typeface="+mn-lt"/>
            </a:endParaRPr>
          </a:p>
        </p:txBody>
      </p:sp>
      <p:sp>
        <p:nvSpPr>
          <p:cNvPr id="21" name="文本框 20"/>
          <p:cNvSpPr txBox="1"/>
          <p:nvPr/>
        </p:nvSpPr>
        <p:spPr>
          <a:xfrm>
            <a:off x="177906" y="395159"/>
            <a:ext cx="2329216" cy="583565"/>
          </a:xfrm>
          <a:prstGeom prst="rect">
            <a:avLst/>
          </a:prstGeom>
          <a:noFill/>
        </p:spPr>
        <p:txBody>
          <a:bodyPr wrap="square" rtlCol="0">
            <a:spAutoFit/>
          </a:bodyPr>
          <a:lstStyle/>
          <a:p>
            <a:pPr algn="ctr"/>
            <a:r>
              <a:rPr kumimoji="0" lang="zh-CN" altLang="en-US" sz="3200" b="1" i="0" u="none" strike="noStrike" kern="1200" cap="none" spc="0" normalizeH="0" baseline="0" noProof="0" dirty="0">
                <a:ln>
                  <a:noFill/>
                </a:ln>
                <a:solidFill>
                  <a:schemeClr val="accent1"/>
                </a:solidFill>
                <a:effectLst/>
                <a:uLnTx/>
                <a:uFillTx/>
                <a:cs typeface="+mn-ea"/>
                <a:sym typeface="+mn-lt"/>
              </a:rPr>
              <a:t>陈骏哲</a:t>
            </a:r>
            <a:endParaRPr lang="en-US" altLang="zh-CN" sz="3200" b="1" dirty="0">
              <a:solidFill>
                <a:schemeClr val="accent1"/>
              </a:solidFill>
              <a:effectLst>
                <a:outerShdw blurRad="76200" dist="50800" dir="5400000" algn="ctr" rotWithShape="0">
                  <a:schemeClr val="accent1">
                    <a:alpha val="20000"/>
                  </a:schemeClr>
                </a:outerShdw>
              </a:effectLst>
              <a:cs typeface="+mn-ea"/>
              <a:sym typeface="+mn-lt"/>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5050" y="2185554"/>
            <a:ext cx="4417973" cy="1741966"/>
          </a:xfrm>
          <a:prstGeom prst="rect">
            <a:avLst/>
          </a:prstGeom>
        </p:spPr>
      </p:pic>
      <p:sp>
        <p:nvSpPr>
          <p:cNvPr id="8" name="文本框 7"/>
          <p:cNvSpPr txBox="1"/>
          <p:nvPr/>
        </p:nvSpPr>
        <p:spPr>
          <a:xfrm>
            <a:off x="673100" y="1180221"/>
            <a:ext cx="1338828" cy="369332"/>
          </a:xfrm>
          <a:prstGeom prst="rect">
            <a:avLst/>
          </a:prstGeom>
          <a:noFill/>
        </p:spPr>
        <p:txBody>
          <a:bodyPr wrap="none" rtlCol="0">
            <a:spAutoFit/>
          </a:bodyPr>
          <a:lstStyle/>
          <a:p>
            <a:r>
              <a:rPr lang="zh-CN" altLang="en-US" dirty="0"/>
              <a:t>工作瞬间：</a:t>
            </a:r>
          </a:p>
        </p:txBody>
      </p:sp>
      <p:pic>
        <p:nvPicPr>
          <p:cNvPr id="6" name="图片 5">
            <a:extLst>
              <a:ext uri="{FF2B5EF4-FFF2-40B4-BE49-F238E27FC236}">
                <a16:creationId xmlns:a16="http://schemas.microsoft.com/office/drawing/2014/main" id="{ACC054BA-E00E-E199-5CFC-774BDD665C1F}"/>
              </a:ext>
            </a:extLst>
          </p:cNvPr>
          <p:cNvPicPr>
            <a:picLocks noChangeAspect="1"/>
          </p:cNvPicPr>
          <p:nvPr/>
        </p:nvPicPr>
        <p:blipFill>
          <a:blip r:embed="rId3"/>
          <a:stretch>
            <a:fillRect/>
          </a:stretch>
        </p:blipFill>
        <p:spPr>
          <a:xfrm>
            <a:off x="5916582" y="680547"/>
            <a:ext cx="4961268" cy="3550024"/>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EMPLATE" val="6f053114-2518-41b5-9ebc-0daac38f6110"/>
  <p:tag name="COMMONDATA" val="eyJoZGlkIjoiOWU5NGEwZjUxYTVhN2Q2MzQwZmMxOTNlZTQ5MWNjYmEifQ=="/>
</p:tagLst>
</file>

<file path=ppt/tags/tag2.xml><?xml version="1.0" encoding="utf-8"?>
<p:tagLst xmlns:a="http://schemas.openxmlformats.org/drawingml/2006/main" xmlns:r="http://schemas.openxmlformats.org/officeDocument/2006/relationships" xmlns:p="http://schemas.openxmlformats.org/presentationml/2006/main">
  <p:tag name="ISLIDE.PICTURE" val="#557524;"/>
</p:tagLst>
</file>

<file path=ppt/tags/tag3.xml><?xml version="1.0" encoding="utf-8"?>
<p:tagLst xmlns:a="http://schemas.openxmlformats.org/drawingml/2006/main" xmlns:r="http://schemas.openxmlformats.org/officeDocument/2006/relationships" xmlns:p="http://schemas.openxmlformats.org/presentationml/2006/main">
  <p:tag name="ISLIDE.SMARTDIAGRAM" val="#602643;"/>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主题1">
  <a:themeElements>
    <a:clrScheme name="Office">
      <a:dk1>
        <a:srgbClr val="000000"/>
      </a:dk1>
      <a:lt1>
        <a:srgbClr val="FFFFFF"/>
      </a:lt1>
      <a:dk2>
        <a:srgbClr val="778495"/>
      </a:dk2>
      <a:lt2>
        <a:srgbClr val="F0F0F0"/>
      </a:lt2>
      <a:accent1>
        <a:srgbClr val="120E59"/>
      </a:accent1>
      <a:accent2>
        <a:srgbClr val="FA7269"/>
      </a:accent2>
      <a:accent3>
        <a:srgbClr val="5076C9"/>
      </a:accent3>
      <a:accent4>
        <a:srgbClr val="BDDAF7"/>
      </a:accent4>
      <a:accent5>
        <a:srgbClr val="A83F3F"/>
      </a:accent5>
      <a:accent6>
        <a:srgbClr val="E6EEFE"/>
      </a:accent6>
      <a:hlink>
        <a:srgbClr val="4472C4"/>
      </a:hlink>
      <a:folHlink>
        <a:srgbClr val="BFBFBF"/>
      </a:folHlink>
    </a:clrScheme>
    <a:fontScheme name="OfficePLUS标准字体">
      <a:majorFont>
        <a:latin typeface="Arial Black"/>
        <a:ea typeface="微软雅黑"/>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120E59"/>
    </a:accent1>
    <a:accent2>
      <a:srgbClr val="FA7269"/>
    </a:accent2>
    <a:accent3>
      <a:srgbClr val="5076C9"/>
    </a:accent3>
    <a:accent4>
      <a:srgbClr val="BDDAF7"/>
    </a:accent4>
    <a:accent5>
      <a:srgbClr val="A83F3F"/>
    </a:accent5>
    <a:accent6>
      <a:srgbClr val="E6EEFE"/>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120E59"/>
    </a:accent1>
    <a:accent2>
      <a:srgbClr val="FA7269"/>
    </a:accent2>
    <a:accent3>
      <a:srgbClr val="5076C9"/>
    </a:accent3>
    <a:accent4>
      <a:srgbClr val="BDDAF7"/>
    </a:accent4>
    <a:accent5>
      <a:srgbClr val="A83F3F"/>
    </a:accent5>
    <a:accent6>
      <a:srgbClr val="E6EEFE"/>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120E59"/>
    </a:accent1>
    <a:accent2>
      <a:srgbClr val="FA7269"/>
    </a:accent2>
    <a:accent3>
      <a:srgbClr val="5076C9"/>
    </a:accent3>
    <a:accent4>
      <a:srgbClr val="BDDAF7"/>
    </a:accent4>
    <a:accent5>
      <a:srgbClr val="A83F3F"/>
    </a:accent5>
    <a:accent6>
      <a:srgbClr val="E6EEFE"/>
    </a:accent6>
    <a:hlink>
      <a:srgbClr val="4472C4"/>
    </a:hlink>
    <a:folHlink>
      <a:srgbClr val="BFBFB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443A8EF62DE444B1FF07917E22EF72" ma:contentTypeVersion="17" ma:contentTypeDescription="Create a new document." ma:contentTypeScope="" ma:versionID="ae809626c8abf568b6a415226af21ced">
  <xsd:schema xmlns:xsd="http://www.w3.org/2001/XMLSchema" xmlns:xs="http://www.w3.org/2001/XMLSchema" xmlns:p="http://schemas.microsoft.com/office/2006/metadata/properties" xmlns:ns1="http://schemas.microsoft.com/sharepoint/v3" xmlns:ns2="0a5c0dea-e5d7-4228-9256-3793bb42faa5" xmlns:ns3="97934b4b-eba6-486d-bfc1-4b8e3fe39092" targetNamespace="http://schemas.microsoft.com/office/2006/metadata/properties" ma:root="true" ma:fieldsID="1ffe3db4c8c97a24da98b2b5f963ec28" ns1:_="" ns2:_="" ns3:_="">
    <xsd:import namespace="http://schemas.microsoft.com/sharepoint/v3"/>
    <xsd:import namespace="0a5c0dea-e5d7-4228-9256-3793bb42faa5"/>
    <xsd:import namespace="97934b4b-eba6-486d-bfc1-4b8e3fe39092"/>
    <xsd:element name="properties">
      <xsd:complexType>
        <xsd:sequence>
          <xsd:element name="documentManagement">
            <xsd:complexType>
              <xsd:all>
                <xsd:element ref="ns2:OneNoteFluid_FileOrder" minOccurs="0"/>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c0dea-e5d7-4228-9256-3793bb42faa5" elementFormDefault="qualified">
    <xsd:import namespace="http://schemas.microsoft.com/office/2006/documentManagement/types"/>
    <xsd:import namespace="http://schemas.microsoft.com/office/infopath/2007/PartnerControls"/>
    <xsd:element name="OneNoteFluid_FileOrder" ma:index="8" nillable="true" ma:displayName="OneNoteFluid_FileOrder" ma:internalName="OneNoteFluid_FileOrder">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934b4b-eba6-486d-bfc1-4b8e3fe3909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a885aa0b-334b-483f-9125-6409c6335a4b}" ma:internalName="TaxCatchAll" ma:showField="CatchAllData" ma:web="97934b4b-eba6-486d-bfc1-4b8e3fe390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7934b4b-eba6-486d-bfc1-4b8e3fe39092" xsi:nil="true"/>
    <lcf76f155ced4ddcb4097134ff3c332f xmlns="0a5c0dea-e5d7-4228-9256-3793bb42faa5">
      <Terms xmlns="http://schemas.microsoft.com/office/infopath/2007/PartnerControls"/>
    </lcf76f155ced4ddcb4097134ff3c332f>
    <OneNoteFluid_FileOrder xmlns="0a5c0dea-e5d7-4228-9256-3793bb42faa5"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EC6E45CA-4D20-456C-AAC9-958915A650EA}">
  <ds:schemaRefs/>
</ds:datastoreItem>
</file>

<file path=customXml/itemProps2.xml><?xml version="1.0" encoding="utf-8"?>
<ds:datastoreItem xmlns:ds="http://schemas.openxmlformats.org/officeDocument/2006/customXml" ds:itemID="{33B54E22-0DDA-44EF-B4CA-98399116554D}">
  <ds:schemaRefs/>
</ds:datastoreItem>
</file>

<file path=customXml/itemProps3.xml><?xml version="1.0" encoding="utf-8"?>
<ds:datastoreItem xmlns:ds="http://schemas.openxmlformats.org/officeDocument/2006/customXml" ds:itemID="{E88D08C4-1278-44F6-9C9D-05470630F059}">
  <ds:schemaRefs/>
</ds:datastoreItem>
</file>

<file path=docProps/app.xml><?xml version="1.0" encoding="utf-8"?>
<Properties xmlns="http://schemas.openxmlformats.org/officeDocument/2006/extended-properties" xmlns:vt="http://schemas.openxmlformats.org/officeDocument/2006/docPropsVTypes">
  <Template>iSlide</Template>
  <TotalTime>93</TotalTime>
  <Words>766</Words>
  <Application>Microsoft Office PowerPoint</Application>
  <PresentationFormat>宽屏</PresentationFormat>
  <Paragraphs>130</Paragraphs>
  <Slides>17</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Arial</vt:lpstr>
      <vt:lpstr>Arial Black</vt:lpstr>
      <vt:lpstr>主题1</vt:lpstr>
      <vt:lpstr>小组工作总结汇报</vt:lpstr>
      <vt:lpstr>PowerPoint 演示文稿</vt:lpstr>
      <vt:lpstr>工作概述</vt:lpstr>
      <vt:lpstr>工作目标</vt:lpstr>
      <vt:lpstr>PowerPoint 演示文稿</vt:lpstr>
      <vt:lpstr>PowerPoint 演示文稿</vt:lpstr>
      <vt:lpstr>组员工作内容盘点</vt:lpstr>
      <vt:lpstr>PowerPoint 演示文稿</vt:lpstr>
      <vt:lpstr>PowerPoint 演示文稿</vt:lpstr>
      <vt:lpstr>PowerPoint 演示文稿</vt:lpstr>
      <vt:lpstr>PowerPoint 演示文稿</vt:lpstr>
      <vt:lpstr>工作亮点</vt:lpstr>
      <vt:lpstr>PowerPoint 演示文稿</vt:lpstr>
      <vt:lpstr>工作规划与展望</vt:lpstr>
      <vt:lpstr>PowerPoint 演示文稿</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iSlide PowerPoint  Standard Template</dc:title>
  <dc:creator>iSlide</dc:creator>
  <cp:lastModifiedBy>hanyu fang</cp:lastModifiedBy>
  <cp:revision>45</cp:revision>
  <cp:lastPrinted>2021-05-30T16:00:00Z</cp:lastPrinted>
  <dcterms:created xsi:type="dcterms:W3CDTF">2021-05-30T16:00:00Z</dcterms:created>
  <dcterms:modified xsi:type="dcterms:W3CDTF">2023-12-20T16:21:38Z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EMPLATE">
    <vt:lpwstr>6f053114-2518-41b5-9ebc-0daac38f6110</vt:lpwstr>
  </property>
  <property fmtid="{D5CDD505-2E9C-101B-9397-08002B2CF9AE}" pid="3" name="ContentTypeId">
    <vt:lpwstr>0x010100D1443A8EF62DE444B1FF07917E22EF72</vt:lpwstr>
  </property>
  <property fmtid="{D5CDD505-2E9C-101B-9397-08002B2CF9AE}" pid="4" name="ICV">
    <vt:lpwstr>1A54BC1996E8470C99B57AE3B06027A5_12</vt:lpwstr>
  </property>
  <property fmtid="{D5CDD505-2E9C-101B-9397-08002B2CF9AE}" pid="5" name="KSOProductBuildVer">
    <vt:lpwstr>2052-12.1.0.15712</vt:lpwstr>
  </property>
</Properties>
</file>