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7" r:id="rId28"/>
    <p:sldId id="290" r:id="rId29"/>
    <p:sldId id="273" r:id="rId30"/>
    <p:sldId id="274" r:id="rId31"/>
    <p:sldId id="27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5898-1BB8-4101-94F6-1B939E39060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398F-B1ED-4ABC-85FF-B0557F1A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3721-E6EC-4D6F-8D32-F9C3B5066E9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C51C-5365-4D5B-8D22-7208D05294A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3A4A-61A8-4E00-BD2D-110189A25BEF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8802-65C9-4683-8D7F-D18CC9202BDA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460F-3590-4EF6-8A50-B8603C78E40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523-F4F3-4B32-8B6A-C04AD614179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6E1D-7B71-4FE5-A9DC-A0DBB56D4CF8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3D3-FFCD-43F5-855D-76C0B34F0C5A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738F-E467-492E-9B48-D4837F88FC1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3F70-74EB-4D3C-ACE1-B3A865FE806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502-4279-4E6F-850C-59603E3ACD66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A5DB-44E8-4EFC-A112-74991914D3A5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Due: 4/24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32DD8-BC9F-42B3-A522-CA900D0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7DC1-E738-40D8-B85E-DE3345B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4670" y="6492875"/>
            <a:ext cx="2057400" cy="365125"/>
          </a:xfrm>
        </p:spPr>
        <p:txBody>
          <a:bodyPr/>
          <a:lstStyle/>
          <a:p>
            <a:fld id="{18DB07BA-69E0-4352-B267-CAFA7BF7D352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394CB-4973-4743-9B90-2B78F30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AA38-218F-4197-8E9A-62392DC3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marL="457200" lvl="1" indent="0">
              <a:buNone/>
            </a:pPr>
            <a:r>
              <a:rPr lang="en-US" altLang="zh-TW" b="1" dirty="0"/>
              <a:t>				or 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altLang="zh-TW" b="1" dirty="0">
                <a:solidFill>
                  <a:srgbClr val="FF0000"/>
                </a:solidFill>
              </a:rPr>
              <a:t>PLUS(+)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3E406-7BD8-47B1-86B0-396E63E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D2ECF-FB78-47BD-8050-DCE9EA7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BFE9E-2CFF-4360-BD31-F5428340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58E7-5C9E-4C82-96C9-1B28103F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576DA1-EE63-45F2-81E8-88FDC735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F7FE-203A-4E76-B882-E417DC8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01C2-651F-4447-BF95-0AF59C1A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3C45-5559-46D0-A0DB-5C999D93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2B7-A565-4C51-8531-95E46483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65DAB-C58C-4655-AF74-8164CEAB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page 10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EADD-113D-461C-BE8E-158EA0B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4748-EAF6-4496-98DA-F206667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You can use the provided assembly parser to calculate total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D9186-EEBF-4A70-8A2C-ED0888BB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996D-7E47-4DBC-A355-1E2832A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and Demo via Contest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 </a:t>
            </a:r>
            <a:r>
              <a:rPr lang="en-US" altLang="zh-TW" b="1" dirty="0">
                <a:solidFill>
                  <a:srgbClr val="FF0000"/>
                </a:solidFill>
              </a:rPr>
              <a:t>(4/24)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lvl="1"/>
            <a:r>
              <a:rPr lang="en-US" altLang="zh-TW" dirty="0"/>
              <a:t>You can submit your code repeatedly within the whole day.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</a:t>
            </a:r>
            <a:r>
              <a:rPr lang="en-US" altLang="zh-TW" b="1" dirty="0" err="1">
                <a:solidFill>
                  <a:srgbClr val="FF0000"/>
                </a:solidFill>
              </a:rPr>
              <a:t>ELearn</a:t>
            </a:r>
            <a:r>
              <a:rPr lang="en-US" altLang="zh-TW" b="1" dirty="0">
                <a:solidFill>
                  <a:srgbClr val="FF0000"/>
                </a:solidFill>
              </a:rPr>
              <a:t> by the end of Practice day.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</a:t>
            </a:r>
            <a:r>
              <a:rPr lang="en-US" altLang="zh-TW" b="1" dirty="0">
                <a:solidFill>
                  <a:srgbClr val="FF0000"/>
                </a:solidFill>
              </a:rPr>
              <a:t>(4/27)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advance.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Download your code from </a:t>
            </a:r>
            <a:r>
              <a:rPr lang="en-US" altLang="zh-TW" b="1" dirty="0" err="1">
                <a:solidFill>
                  <a:srgbClr val="FF0000"/>
                </a:solidFill>
              </a:rPr>
              <a:t>ELearn</a:t>
            </a:r>
            <a:r>
              <a:rPr lang="en-US" altLang="zh-TW" b="1" dirty="0">
                <a:solidFill>
                  <a:srgbClr val="FF0000"/>
                </a:solidFill>
              </a:rPr>
              <a:t> and submit to OJ with </a:t>
            </a:r>
            <a:r>
              <a:rPr lang="en-US" altLang="zh-TW" b="1" dirty="0" err="1">
                <a:solidFill>
                  <a:srgbClr val="FF0000"/>
                </a:solidFill>
              </a:rPr>
              <a:t>TAs.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cycle 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10 winners </a:t>
            </a:r>
            <a:r>
              <a:rPr lang="en-US" altLang="zh-TW" dirty="0"/>
              <a:t>will get extra credits.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EC17-9320-4463-9BF9-E8F4668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detection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26E6-2101-495D-99FA-DA0B02D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2042-7E6D-412B-934A-BD0C84E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F4FD-76CC-4E7D-9985-EE8AB9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44ED-45FD-45EF-AEEF-2F3DC618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 not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6F572B-F3B2-4BF5-8F24-EF24FC5A1764}"/>
              </a:ext>
            </a:extLst>
          </p:cNvPr>
          <p:cNvCxnSpPr/>
          <p:nvPr/>
        </p:nvCxnSpPr>
        <p:spPr>
          <a:xfrm flipV="1">
            <a:off x="2724912" y="2776728"/>
            <a:ext cx="615696" cy="6522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FC9F39-14AB-49D0-8989-BB794BDFE4B7}"/>
              </a:ext>
            </a:extLst>
          </p:cNvPr>
          <p:cNvCxnSpPr>
            <a:cxnSpLocks/>
          </p:cNvCxnSpPr>
          <p:nvPr/>
        </p:nvCxnSpPr>
        <p:spPr>
          <a:xfrm flipH="1" flipV="1">
            <a:off x="2834640" y="2776728"/>
            <a:ext cx="384048" cy="69494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2BFB0-F12F-4708-9A26-1E209485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505CC-C5BC-4635-97A7-546DE960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E57E7-71B7-429C-B028-F5AEC905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25D3-5D81-434F-BC50-B09A1E2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3A4F8-E02B-4F72-92E8-316A672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A53C-CB07-4989-BCE0-34E4FDC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947F-4C84-41BB-B513-DD9C3D74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48B13-2E1A-436E-8901-492E668E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2270</Words>
  <Application>Microsoft Macintosh PowerPoint</Application>
  <PresentationFormat>On-screen Show (4:3)</PresentationFormat>
  <Paragraphs>407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佈景主題</vt:lpstr>
      <vt:lpstr>A 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Test and Demo via Contest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Po-Chih Kuo</cp:lastModifiedBy>
  <cp:revision>899</cp:revision>
  <dcterms:created xsi:type="dcterms:W3CDTF">2015-03-11T00:55:32Z</dcterms:created>
  <dcterms:modified xsi:type="dcterms:W3CDTF">2021-03-26T05:09:35Z</dcterms:modified>
</cp:coreProperties>
</file>