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22"/>
  </p:notesMasterIdLst>
  <p:handoutMasterIdLst>
    <p:handoutMasterId r:id="rId23"/>
  </p:handoutMasterIdLst>
  <p:sldIdLst>
    <p:sldId id="342" r:id="rId3"/>
    <p:sldId id="347" r:id="rId4"/>
    <p:sldId id="369" r:id="rId5"/>
    <p:sldId id="348" r:id="rId6"/>
    <p:sldId id="368" r:id="rId7"/>
    <p:sldId id="367" r:id="rId8"/>
    <p:sldId id="349" r:id="rId9"/>
    <p:sldId id="362" r:id="rId10"/>
    <p:sldId id="363" r:id="rId11"/>
    <p:sldId id="364" r:id="rId12"/>
    <p:sldId id="365" r:id="rId13"/>
    <p:sldId id="371" r:id="rId14"/>
    <p:sldId id="373" r:id="rId15"/>
    <p:sldId id="370" r:id="rId16"/>
    <p:sldId id="366" r:id="rId17"/>
    <p:sldId id="350" r:id="rId18"/>
    <p:sldId id="360" r:id="rId19"/>
    <p:sldId id="361" r:id="rId20"/>
    <p:sldId id="34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A1017D-6DBA-420F-93CE-A8027E8E4739}">
          <p14:sldIdLst>
            <p14:sldId id="342"/>
            <p14:sldId id="347"/>
            <p14:sldId id="369"/>
            <p14:sldId id="348"/>
            <p14:sldId id="368"/>
            <p14:sldId id="367"/>
            <p14:sldId id="349"/>
            <p14:sldId id="362"/>
            <p14:sldId id="363"/>
            <p14:sldId id="364"/>
            <p14:sldId id="365"/>
            <p14:sldId id="371"/>
            <p14:sldId id="373"/>
            <p14:sldId id="370"/>
            <p14:sldId id="366"/>
            <p14:sldId id="350"/>
            <p14:sldId id="360"/>
            <p14:sldId id="361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1749" autoAdjust="0"/>
  </p:normalViewPr>
  <p:slideViewPr>
    <p:cSldViewPr>
      <p:cViewPr>
        <p:scale>
          <a:sx n="66" d="100"/>
          <a:sy n="66" d="100"/>
        </p:scale>
        <p:origin x="1930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b-4a13f.web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4800" dirty="0"/>
              <a:t>Slime AI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71496-C805-458A-9A96-BE9E9790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CDA3A-0119-4378-B084-D57CBCCB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Files: </a:t>
            </a:r>
            <a:r>
              <a:rPr lang="en-US" altLang="zh-TW" b="1" dirty="0" err="1"/>
              <a:t>WaypointGraph.ts</a:t>
            </a:r>
            <a:r>
              <a:rPr lang="en-US" altLang="zh-TW" b="1" dirty="0"/>
              <a:t> (4.1), </a:t>
            </a:r>
            <a:r>
              <a:rPr lang="en-US" altLang="zh-TW" b="1" dirty="0" err="1"/>
              <a:t>NavChaser.ts</a:t>
            </a:r>
            <a:r>
              <a:rPr lang="en-US" altLang="zh-TW" b="1" dirty="0"/>
              <a:t> (4.2)</a:t>
            </a:r>
            <a:endParaRPr lang="en-US" altLang="zh-TW" dirty="0"/>
          </a:p>
          <a:p>
            <a:r>
              <a:rPr lang="en-US" altLang="zh-TW" dirty="0"/>
              <a:t>Follow the hints in the files to implement red slime’s behavior.</a:t>
            </a:r>
          </a:p>
          <a:p>
            <a:r>
              <a:rPr lang="en-US" altLang="zh-TW" b="1" dirty="0"/>
              <a:t>End result: The red slime should be able to track down the player when the player is in the right side of the map.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004330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4A0F3-7295-4DE3-9396-666724C1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8F975-0C42-4AD1-A05C-D0315A69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File: </a:t>
            </a:r>
            <a:r>
              <a:rPr lang="en-US" altLang="zh-TW" b="1" dirty="0"/>
              <a:t>TODO5.ts (5)</a:t>
            </a:r>
            <a:endParaRPr lang="en-US" altLang="zh-TW" dirty="0"/>
          </a:p>
          <a:p>
            <a:r>
              <a:rPr lang="en-US" altLang="zh-TW" dirty="0"/>
              <a:t>Turn the slimes in the scene into prefabs (you can put them under the </a:t>
            </a:r>
            <a:r>
              <a:rPr lang="en-US" altLang="zh-TW" b="1" dirty="0"/>
              <a:t>Prefab</a:t>
            </a:r>
            <a:r>
              <a:rPr lang="en-US" altLang="zh-TW" dirty="0"/>
              <a:t> folder) and instantiate them in the scene according to TODO5.ts’s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6645937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8C23C-622C-4ED7-B89A-02CF28A2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Some important concepts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8588F-FF80-48CC-862F-62E22BFCBA3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523100"/>
            <a:ext cx="4038600" cy="268016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262E408-89AC-C3A5-4349-D0644334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anchor="ctr"/>
          <a:lstStyle/>
          <a:p>
            <a:r>
              <a:rPr lang="en-US" b="1" dirty="0" err="1"/>
              <a:t>onLoad</a:t>
            </a:r>
            <a:r>
              <a:rPr lang="en-US" b="1" dirty="0"/>
              <a:t>(): </a:t>
            </a:r>
            <a:r>
              <a:rPr lang="en-US" dirty="0"/>
              <a:t>Called when the node the component is attached to is loaded.</a:t>
            </a:r>
          </a:p>
          <a:p>
            <a:r>
              <a:rPr lang="en-US" b="1" dirty="0"/>
              <a:t>start(): </a:t>
            </a:r>
            <a:r>
              <a:rPr lang="en-US" dirty="0"/>
              <a:t>Called after </a:t>
            </a:r>
            <a:r>
              <a:rPr lang="en-US" dirty="0" err="1"/>
              <a:t>onLoad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005508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4A0F3-7295-4DE3-9396-666724C1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important concepts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861849-A424-4866-ADF2-DB3053556F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1" y="3429000"/>
            <a:ext cx="5896738" cy="16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8189A3-D4F1-475D-8742-B275AAF389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TW" b="1" dirty="0"/>
              <a:t>update(dt: number):</a:t>
            </a:r>
            <a:r>
              <a:rPr lang="en-US" altLang="zh-TW" dirty="0"/>
              <a:t> Called </a:t>
            </a:r>
            <a:r>
              <a:rPr lang="en-US" altLang="zh-TW" b="1" dirty="0"/>
              <a:t>every frame</a:t>
            </a:r>
            <a:r>
              <a:rPr lang="en-US" altLang="zh-TW" dirty="0"/>
              <a:t> in the game. </a:t>
            </a:r>
            <a:r>
              <a:rPr lang="en-US" altLang="zh-TW" b="1" dirty="0"/>
              <a:t>dt</a:t>
            </a:r>
            <a:r>
              <a:rPr lang="en-US" altLang="zh-TW" dirty="0"/>
              <a:t> is time passed since last frame.</a:t>
            </a:r>
          </a:p>
        </p:txBody>
      </p:sp>
    </p:spTree>
    <p:extLst>
      <p:ext uri="{BB962C8B-B14F-4D97-AF65-F5344CB8AC3E}">
        <p14:creationId xmlns:p14="http://schemas.microsoft.com/office/powerpoint/2010/main" val="1902652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8167D-038F-4471-812C-EA0250A5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concepts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685A02-BB9A-4227-8A95-EA36911812A9}"/>
              </a:ext>
            </a:extLst>
          </p:cNvPr>
          <p:cNvSpPr txBox="1"/>
          <p:nvPr/>
        </p:nvSpPr>
        <p:spPr>
          <a:xfrm>
            <a:off x="791580" y="544522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 can drag a node that has a certain component into the inspector to assign a </a:t>
            </a:r>
            <a:r>
              <a:rPr lang="en-US" sz="2000" b="1" dirty="0"/>
              <a:t>reference</a:t>
            </a:r>
            <a:r>
              <a:rPr lang="en-US" sz="2000" dirty="0"/>
              <a:t> to that component.</a:t>
            </a:r>
          </a:p>
        </p:txBody>
      </p:sp>
      <p:pic>
        <p:nvPicPr>
          <p:cNvPr id="8" name="drag-and-drop-component-ref">
            <a:hlinkClick r:id="" action="ppaction://media"/>
            <a:extLst>
              <a:ext uri="{FF2B5EF4-FFF2-40B4-BE49-F238E27FC236}">
                <a16:creationId xmlns:a16="http://schemas.microsoft.com/office/drawing/2014/main" id="{04723720-2EA3-49D9-A817-7645430C25E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531937"/>
            <a:ext cx="8229600" cy="3794125"/>
          </a:xfrm>
        </p:spPr>
      </p:pic>
    </p:spTree>
    <p:extLst>
      <p:ext uri="{BB962C8B-B14F-4D97-AF65-F5344CB8AC3E}">
        <p14:creationId xmlns:p14="http://schemas.microsoft.com/office/powerpoint/2010/main" val="1945787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34272-A533-40C6-907A-32E9F8F2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7192C-F930-4A4D-819E-E35BDC87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You can complete every item </a:t>
            </a:r>
            <a:r>
              <a:rPr lang="en-US" altLang="zh-TW" b="1" dirty="0"/>
              <a:t>without</a:t>
            </a:r>
            <a:r>
              <a:rPr lang="en-US" altLang="zh-TW" dirty="0"/>
              <a:t> checking the Cocos Creator API.</a:t>
            </a:r>
          </a:p>
          <a:p>
            <a:pPr lvl="1"/>
            <a:r>
              <a:rPr lang="en-US" altLang="zh-TW" dirty="0"/>
              <a:t>Use the methods we have prepared for you!</a:t>
            </a:r>
          </a:p>
          <a:p>
            <a:r>
              <a:rPr lang="en-US" altLang="zh-TW" dirty="0"/>
              <a:t>You’ll mainly need knowledge on </a:t>
            </a:r>
            <a:r>
              <a:rPr lang="en-US" altLang="zh-TW" b="1" dirty="0"/>
              <a:t>TypeScript OOP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Review past lecture slides or search online if you aren’t sure about the syntax!</a:t>
            </a:r>
          </a:p>
          <a:p>
            <a:r>
              <a:rPr lang="en-US" altLang="zh-TW" dirty="0"/>
              <a:t>Read the </a:t>
            </a:r>
            <a:r>
              <a:rPr lang="en-US" altLang="zh-TW" b="1" dirty="0"/>
              <a:t>comments</a:t>
            </a:r>
            <a:r>
              <a:rPr lang="en-US" altLang="zh-TW" dirty="0"/>
              <a:t> to understand what each class property and method is for!</a:t>
            </a:r>
          </a:p>
        </p:txBody>
      </p:sp>
    </p:spTree>
    <p:extLst>
      <p:ext uri="{BB962C8B-B14F-4D97-AF65-F5344CB8AC3E}">
        <p14:creationId xmlns:p14="http://schemas.microsoft.com/office/powerpoint/2010/main" val="40837806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9F2A6-600F-4087-9201-DCF87E9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D091A2-7D9B-401D-BF2E-E8EEE6B9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Deadline: 2022/04/19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17:20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Deploy your game to Firebase and give us the link!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Remember to </a:t>
            </a:r>
            <a:r>
              <a:rPr lang="en-US" altLang="zh-TW" b="1" dirty="0">
                <a:solidFill>
                  <a:srgbClr val="FF0000"/>
                </a:solidFill>
              </a:rPr>
              <a:t>build</a:t>
            </a:r>
            <a:r>
              <a:rPr lang="en-US" altLang="zh-TW" dirty="0">
                <a:solidFill>
                  <a:srgbClr val="FF0000"/>
                </a:solidFill>
              </a:rPr>
              <a:t> your game!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Remember to compress and submit your project’s files </a:t>
            </a:r>
            <a:r>
              <a:rPr lang="en-US" altLang="zh-TW" b="1" dirty="0">
                <a:solidFill>
                  <a:srgbClr val="FF0000"/>
                </a:solidFill>
              </a:rPr>
              <a:t>excluding “</a:t>
            </a:r>
            <a:r>
              <a:rPr lang="en-US" altLang="zh-TW" b="1" dirty="0" err="1">
                <a:solidFill>
                  <a:srgbClr val="FF0000"/>
                </a:solidFill>
              </a:rPr>
              <a:t>node_modules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  <a:r>
              <a:rPr lang="en-US" altLang="zh-TW" dirty="0">
                <a:solidFill>
                  <a:srgbClr val="FF0000"/>
                </a:solidFill>
              </a:rPr>
              <a:t> to the FTP as well.</a:t>
            </a:r>
          </a:p>
        </p:txBody>
      </p:sp>
    </p:spTree>
    <p:extLst>
      <p:ext uri="{BB962C8B-B14F-4D97-AF65-F5344CB8AC3E}">
        <p14:creationId xmlns:p14="http://schemas.microsoft.com/office/powerpoint/2010/main" val="328853787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9F2A6-600F-4087-9201-DCF87E9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434698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 will get 0 point if your program crashes during the test. (Ex: code hang)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1E683B-93C7-4048-A8C6-657CE93F2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2929"/>
              </p:ext>
            </p:extLst>
          </p:nvPr>
        </p:nvGraphicFramePr>
        <p:xfrm>
          <a:off x="593558" y="2607175"/>
          <a:ext cx="7956884" cy="382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48">
                  <a:extLst>
                    <a:ext uri="{9D8B030D-6E8A-4147-A177-3AD203B41FA5}">
                      <a16:colId xmlns:a16="http://schemas.microsoft.com/office/drawing/2014/main" val="38485335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20345822"/>
                    </a:ext>
                  </a:extLst>
                </a:gridCol>
              </a:tblGrid>
              <a:tr h="374064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Content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Score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extLst>
                  <a:ext uri="{0D108BD9-81ED-4DB2-BD59-A6C34878D82A}">
                    <a16:rowId xmlns:a16="http://schemas.microsoft.com/office/drawing/2014/main" val="1765822553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Blue slime uses the </a:t>
                      </a:r>
                      <a:r>
                        <a:rPr lang="en-US" altLang="zh-TW" sz="2200" b="1" dirty="0"/>
                        <a:t>Wanderer</a:t>
                      </a:r>
                      <a:r>
                        <a:rPr lang="en-US" altLang="zh-TW" sz="2200" dirty="0"/>
                        <a:t> strategy properly.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30%</a:t>
                      </a:r>
                    </a:p>
                  </a:txBody>
                  <a:tcPr marL="111034" marR="111034" marT="55517" marB="55517"/>
                </a:tc>
                <a:extLst>
                  <a:ext uri="{0D108BD9-81ED-4DB2-BD59-A6C34878D82A}">
                    <a16:rowId xmlns:a16="http://schemas.microsoft.com/office/drawing/2014/main" val="1229874696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Green slime uses the </a:t>
                      </a:r>
                      <a:r>
                        <a:rPr lang="en-US" altLang="zh-TW" sz="2200" b="1" dirty="0"/>
                        <a:t>Wanderer</a:t>
                      </a:r>
                      <a:r>
                        <a:rPr lang="en-US" altLang="zh-TW" sz="2200" dirty="0"/>
                        <a:t> and </a:t>
                      </a:r>
                      <a:r>
                        <a:rPr lang="en-US" altLang="zh-TW" sz="2200" b="1" dirty="0"/>
                        <a:t>Coward</a:t>
                      </a:r>
                      <a:r>
                        <a:rPr lang="en-US" altLang="zh-TW" sz="2200" dirty="0"/>
                        <a:t> strategies properly.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30%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extLst>
                  <a:ext uri="{0D108BD9-81ED-4DB2-BD59-A6C34878D82A}">
                    <a16:rowId xmlns:a16="http://schemas.microsoft.com/office/drawing/2014/main" val="2534050654"/>
                  </a:ext>
                </a:extLst>
              </a:tr>
              <a:tr h="821297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Yellow slime uses the </a:t>
                      </a:r>
                      <a:r>
                        <a:rPr lang="en-US" altLang="zh-TW" sz="2200" b="1" dirty="0" err="1"/>
                        <a:t>NavWanderer</a:t>
                      </a:r>
                      <a:r>
                        <a:rPr lang="en-US" altLang="zh-TW" sz="2200" dirty="0"/>
                        <a:t> strategy properly.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20%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extLst>
                  <a:ext uri="{0D108BD9-81ED-4DB2-BD59-A6C34878D82A}">
                    <a16:rowId xmlns:a16="http://schemas.microsoft.com/office/drawing/2014/main" val="1030451976"/>
                  </a:ext>
                </a:extLst>
              </a:tr>
              <a:tr h="465916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Red slime uses the </a:t>
                      </a:r>
                      <a:r>
                        <a:rPr lang="en-US" altLang="zh-TW" sz="2200" b="1" dirty="0" err="1"/>
                        <a:t>NavChaser</a:t>
                      </a:r>
                      <a:r>
                        <a:rPr lang="en-US" altLang="zh-TW" sz="2200" dirty="0"/>
                        <a:t> strategy properly.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10%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extLst>
                  <a:ext uri="{0D108BD9-81ED-4DB2-BD59-A6C34878D82A}">
                    <a16:rowId xmlns:a16="http://schemas.microsoft.com/office/drawing/2014/main" val="3806460129"/>
                  </a:ext>
                </a:extLst>
              </a:tr>
              <a:tr h="860195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All slimes are turned to prefabs and instantiated in the scene according to </a:t>
                      </a:r>
                      <a:r>
                        <a:rPr lang="en-US" altLang="zh-TW" sz="2200" b="1" dirty="0"/>
                        <a:t>TODO5.ts</a:t>
                      </a:r>
                      <a:r>
                        <a:rPr lang="en-US" altLang="zh-TW" sz="2200" dirty="0"/>
                        <a:t>.*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10%</a:t>
                      </a:r>
                      <a:endParaRPr lang="zh-TW" altLang="en-US" sz="2200" dirty="0"/>
                    </a:p>
                  </a:txBody>
                  <a:tcPr marL="111034" marR="111034" marT="55517" marB="55517"/>
                </a:tc>
                <a:extLst>
                  <a:ext uri="{0D108BD9-81ED-4DB2-BD59-A6C34878D82A}">
                    <a16:rowId xmlns:a16="http://schemas.microsoft.com/office/drawing/2014/main" val="330081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724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BCCC6-361D-4F92-955F-320B59A9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A226A-563A-4EAF-B332-8E6AF6DB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*For the last item, we will give you all marks if all slimes that </a:t>
            </a:r>
            <a:r>
              <a:rPr lang="en-US" altLang="zh-TW" b="1" dirty="0"/>
              <a:t>you have actually implemented</a:t>
            </a:r>
            <a:r>
              <a:rPr lang="en-US" altLang="zh-TW" dirty="0"/>
              <a:t> are acting properly.</a:t>
            </a:r>
          </a:p>
          <a:p>
            <a:pPr lvl="1"/>
            <a:r>
              <a:rPr lang="en-US" altLang="zh-TW" dirty="0"/>
              <a:t>Ex: If you failed to implement red slime, we will only verify blue, green, yellow slimes’ prefabs.</a:t>
            </a:r>
          </a:p>
          <a:p>
            <a:r>
              <a:rPr lang="en-US" altLang="zh-TW" b="1" dirty="0"/>
              <a:t>You will not get any marks here if no slime is functioning properly at all.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464264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936"/>
            <a:ext cx="9144000" cy="3983064"/>
          </a:xfrm>
          <a:prstGeom prst="rect">
            <a:avLst/>
          </a:prstGeom>
        </p:spPr>
      </p:pic>
      <p:pic>
        <p:nvPicPr>
          <p:cNvPr id="6" name="Picture 5" descr="thank-you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0"/>
            <a:ext cx="4170733" cy="4325752"/>
          </a:xfrm>
          <a:prstGeom prst="rect">
            <a:avLst/>
          </a:prstGeom>
        </p:spPr>
      </p:pic>
      <p:grpSp>
        <p:nvGrpSpPr>
          <p:cNvPr id="7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30712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07800-E138-4F79-9347-EF139CF6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Important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5984F-001D-4FDC-BE6B-A1EA0A18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use Cocos Creator </a:t>
            </a:r>
            <a:r>
              <a:rPr lang="en-US" altLang="zh-TW" dirty="0">
                <a:solidFill>
                  <a:srgbClr val="FF0000"/>
                </a:solidFill>
              </a:rPr>
              <a:t>2.4.8 </a:t>
            </a:r>
            <a:r>
              <a:rPr lang="en-US" altLang="zh-TW" dirty="0"/>
              <a:t>in this course.</a:t>
            </a:r>
          </a:p>
          <a:p>
            <a:r>
              <a:rPr lang="en-US" altLang="zh-TW" dirty="0"/>
              <a:t>Please make sure you use the same version, otherwise your program may crash when we test it.</a:t>
            </a:r>
          </a:p>
          <a:p>
            <a:r>
              <a:rPr lang="en-US" altLang="zh-TW" dirty="0"/>
              <a:t>Remember to go to </a:t>
            </a:r>
            <a:r>
              <a:rPr lang="en-US" altLang="zh-TW" b="1" dirty="0"/>
              <a:t>scripts/firebase.js</a:t>
            </a:r>
            <a:r>
              <a:rPr lang="en-US" altLang="zh-TW" dirty="0"/>
              <a:t> to add your Firebase config for deployment!</a:t>
            </a:r>
          </a:p>
          <a:p>
            <a:pPr lvl="1"/>
            <a:r>
              <a:rPr lang="en-US" altLang="zh-TW" dirty="0"/>
              <a:t>See </a:t>
            </a:r>
            <a:r>
              <a:rPr lang="en-US" altLang="zh-TW" b="1" dirty="0"/>
              <a:t>Appendix-Cocos Creator &amp; Firebase</a:t>
            </a:r>
            <a:r>
              <a:rPr lang="en-US" altLang="zh-TW" dirty="0"/>
              <a:t> to review how to build and deploy.</a:t>
            </a:r>
          </a:p>
        </p:txBody>
      </p:sp>
    </p:spTree>
    <p:extLst>
      <p:ext uri="{BB962C8B-B14F-4D97-AF65-F5344CB8AC3E}">
        <p14:creationId xmlns:p14="http://schemas.microsoft.com/office/powerpoint/2010/main" val="1808634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0FDAB4-DDCC-43BD-A776-B05780ED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" y="0"/>
            <a:ext cx="7127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F92E16-DB9C-40E5-BE29-889C093A28AA}"/>
              </a:ext>
            </a:extLst>
          </p:cNvPr>
          <p:cNvSpPr/>
          <p:nvPr/>
        </p:nvSpPr>
        <p:spPr>
          <a:xfrm>
            <a:off x="1115616" y="5085184"/>
            <a:ext cx="2664296" cy="136815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CFC7AE-1B36-400C-B8E6-9E59E59ADF1E}"/>
              </a:ext>
            </a:extLst>
          </p:cNvPr>
          <p:cNvSpPr txBox="1"/>
          <p:nvPr/>
        </p:nvSpPr>
        <p:spPr>
          <a:xfrm>
            <a:off x="3854591" y="553113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your config here!</a:t>
            </a:r>
          </a:p>
        </p:txBody>
      </p:sp>
    </p:spTree>
    <p:extLst>
      <p:ext uri="{BB962C8B-B14F-4D97-AF65-F5344CB8AC3E}">
        <p14:creationId xmlns:p14="http://schemas.microsoft.com/office/powerpoint/2010/main" val="16322109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85765-C336-48BE-80E1-87B6A276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1B19E-4BEB-4D94-B740-F316A3685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repo Lab8-Slime AI to your repository.</a:t>
            </a:r>
          </a:p>
          <a:p>
            <a:r>
              <a:rPr lang="en-US" altLang="zh-TW" dirty="0"/>
              <a:t>Open scene </a:t>
            </a:r>
            <a:r>
              <a:rPr lang="en-US" altLang="zh-TW" b="1" dirty="0"/>
              <a:t>level1-1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Open the project in your code editor and search for </a:t>
            </a:r>
            <a:r>
              <a:rPr lang="en-US" altLang="zh-TW" b="1" dirty="0"/>
              <a:t>TODOs</a:t>
            </a:r>
            <a:r>
              <a:rPr lang="en-US" altLang="zh-TW" dirty="0"/>
              <a:t>, then complete the requirements.</a:t>
            </a:r>
          </a:p>
          <a:p>
            <a:r>
              <a:rPr lang="en-US" altLang="zh-TW" b="1" dirty="0"/>
              <a:t>For this lab, you will only need to modify scripts under the “scripts/ai” folder!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536041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34EE3-D587-4318-93AD-89C0FFF9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(Cont’d)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89913-6C07-455E-8E84-3B2F0651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</a:t>
            </a:r>
            <a:r>
              <a:rPr lang="en-US"/>
              <a:t>TA’s demo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https://ab-4a13f.web.app/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1090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BC7D-C877-4F7D-8980-109E8E3D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5710F-CBDC-4B33-B079-A0E6F41B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b="1" dirty="0"/>
              <a:t>arrow keys</a:t>
            </a:r>
            <a:r>
              <a:rPr lang="en-US" altLang="zh-TW" dirty="0"/>
              <a:t> to move the main character.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10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46073-B228-4881-A4AA-FAEB47D4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C4781-87E7-4012-8D38-3F89D40E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Files: </a:t>
            </a:r>
            <a:r>
              <a:rPr lang="en-US" altLang="zh-TW" b="1" dirty="0" err="1"/>
              <a:t>Wanderer.ts</a:t>
            </a:r>
            <a:r>
              <a:rPr lang="en-US" altLang="zh-TW" b="1" dirty="0"/>
              <a:t> (1.1, 1.2, 1.3), </a:t>
            </a:r>
            <a:r>
              <a:rPr lang="en-US" altLang="zh-TW" b="1" dirty="0" err="1"/>
              <a:t>WanderAgent.ts</a:t>
            </a:r>
            <a:r>
              <a:rPr lang="en-US" altLang="zh-TW" b="1" dirty="0"/>
              <a:t> (1.4)</a:t>
            </a:r>
            <a:endParaRPr lang="en-US" altLang="zh-TW" dirty="0"/>
          </a:p>
          <a:p>
            <a:r>
              <a:rPr lang="en-US" altLang="zh-TW" dirty="0"/>
              <a:t>Follow the hints in these files to implement blue slime’s behavior.</a:t>
            </a:r>
          </a:p>
          <a:p>
            <a:r>
              <a:rPr lang="en-US" altLang="zh-TW" b="1" dirty="0"/>
              <a:t>End result: The blue slime should alternate between moving in a random direction and stopping.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733591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05286-BF2C-4631-B3D2-0BFD469F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B5C7F-8894-4055-B468-B8EB9EFA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File: </a:t>
            </a:r>
            <a:r>
              <a:rPr lang="en-US" altLang="zh-TW" b="1" dirty="0" err="1"/>
              <a:t>ShyAgent.ts</a:t>
            </a:r>
            <a:r>
              <a:rPr lang="en-US" altLang="zh-TW" b="1" dirty="0"/>
              <a:t> (2.1, 2.2)</a:t>
            </a:r>
            <a:endParaRPr lang="en-US" altLang="zh-TW" dirty="0"/>
          </a:p>
          <a:p>
            <a:r>
              <a:rPr lang="en-US" altLang="zh-TW" dirty="0"/>
              <a:t>Follow the hints in the file to implement green slime’s behavior.</a:t>
            </a:r>
          </a:p>
          <a:p>
            <a:r>
              <a:rPr lang="en-US" altLang="zh-TW" b="1" dirty="0"/>
              <a:t>End result: The green slime should run away from the player when they get too close and go back to wandering once far away enough from the player.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810397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EC0D7-33D7-4AD7-9F5C-B2FE603C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86721-FE82-4225-90C1-06F26174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Files: </a:t>
            </a:r>
            <a:r>
              <a:rPr lang="en-US" altLang="zh-TW" b="1" dirty="0" err="1"/>
              <a:t>Navigator.ts</a:t>
            </a:r>
            <a:r>
              <a:rPr lang="en-US" altLang="zh-TW" b="1" dirty="0"/>
              <a:t> (3.1), </a:t>
            </a:r>
            <a:r>
              <a:rPr lang="en-US" altLang="zh-TW" b="1" dirty="0" err="1"/>
              <a:t>NavWanderer.ts</a:t>
            </a:r>
            <a:r>
              <a:rPr lang="en-US" altLang="zh-TW" b="1" dirty="0"/>
              <a:t> (3.2), </a:t>
            </a:r>
            <a:r>
              <a:rPr lang="en-US" altLang="zh-TW" b="1" dirty="0" err="1"/>
              <a:t>NavWanderAgent.ts</a:t>
            </a:r>
            <a:r>
              <a:rPr lang="en-US" altLang="zh-TW" b="1" dirty="0"/>
              <a:t> (3.3)</a:t>
            </a:r>
            <a:endParaRPr lang="en-US" altLang="zh-TW" dirty="0"/>
          </a:p>
          <a:p>
            <a:r>
              <a:rPr lang="en-US" altLang="zh-TW" dirty="0"/>
              <a:t>Follow the hints in the files to implement yellow slime’s behavior.</a:t>
            </a:r>
          </a:p>
          <a:p>
            <a:r>
              <a:rPr lang="en-US" altLang="zh-TW" b="1" dirty="0"/>
              <a:t>End result: The yellow slime should be changing directions on the four waypoints of Waypoint </a:t>
            </a:r>
            <a:r>
              <a:rPr lang="en-US" altLang="zh-TW" b="1"/>
              <a:t>Graph 1.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963504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122</TotalTime>
  <Words>739</Words>
  <Application>Microsoft Office PowerPoint</Application>
  <PresentationFormat>如螢幕大小 (4:3)</PresentationFormat>
  <Paragraphs>76</Paragraphs>
  <Slides>19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Stencil Std</vt:lpstr>
      <vt:lpstr>Arial</vt:lpstr>
      <vt:lpstr>Calibri</vt:lpstr>
      <vt:lpstr>Course_PPTX_Theme</vt:lpstr>
      <vt:lpstr>Slime AI</vt:lpstr>
      <vt:lpstr>Important</vt:lpstr>
      <vt:lpstr>PowerPoint 簡報</vt:lpstr>
      <vt:lpstr>Goal</vt:lpstr>
      <vt:lpstr>Goal (Cont’d)</vt:lpstr>
      <vt:lpstr>Controls</vt:lpstr>
      <vt:lpstr>TODO 1</vt:lpstr>
      <vt:lpstr>TODO 2</vt:lpstr>
      <vt:lpstr>TODO 3</vt:lpstr>
      <vt:lpstr>TODO 4</vt:lpstr>
      <vt:lpstr>TODO 5</vt:lpstr>
      <vt:lpstr>Some important concepts</vt:lpstr>
      <vt:lpstr>Some important concepts</vt:lpstr>
      <vt:lpstr>Some important concepts</vt:lpstr>
      <vt:lpstr>Hints</vt:lpstr>
      <vt:lpstr>Deadline</vt:lpstr>
      <vt:lpstr>Grading Policy</vt:lpstr>
      <vt:lpstr>Grading Policy (Cont’d)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Windows 使用者</dc:creator>
  <cp:lastModifiedBy>Peter Chang</cp:lastModifiedBy>
  <cp:revision>30</cp:revision>
  <cp:lastPrinted>1601-01-01T00:00:00Z</cp:lastPrinted>
  <dcterms:created xsi:type="dcterms:W3CDTF">2018-01-25T06:12:58Z</dcterms:created>
  <dcterms:modified xsi:type="dcterms:W3CDTF">2022-04-14T16:27:40Z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