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3"/>
  </p:notesMasterIdLst>
  <p:handoutMasterIdLst>
    <p:handoutMasterId r:id="rId14"/>
  </p:handoutMasterIdLst>
  <p:sldIdLst>
    <p:sldId id="342" r:id="rId3"/>
    <p:sldId id="343" r:id="rId4"/>
    <p:sldId id="352" r:id="rId5"/>
    <p:sldId id="348" r:id="rId6"/>
    <p:sldId id="349" r:id="rId7"/>
    <p:sldId id="350" r:id="rId8"/>
    <p:sldId id="351" r:id="rId9"/>
    <p:sldId id="353" r:id="rId10"/>
    <p:sldId id="355" r:id="rId11"/>
    <p:sldId id="354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2A1017D-6DBA-420F-93CE-A8027E8E4739}">
          <p14:sldIdLst>
            <p14:sldId id="342"/>
            <p14:sldId id="343"/>
            <p14:sldId id="352"/>
            <p14:sldId id="348"/>
            <p14:sldId id="349"/>
            <p14:sldId id="350"/>
            <p14:sldId id="351"/>
            <p14:sldId id="353"/>
            <p14:sldId id="355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E0202"/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5326" autoAdjust="0"/>
  </p:normalViewPr>
  <p:slideViewPr>
    <p:cSldViewPr>
      <p:cViewPr varScale="1">
        <p:scale>
          <a:sx n="87" d="100"/>
          <a:sy n="87" d="100"/>
        </p:scale>
        <p:origin x="133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2240" y="6308725"/>
            <a:ext cx="2133600" cy="365125"/>
          </a:xfrm>
        </p:spPr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7" y="0"/>
            <a:ext cx="9253727" cy="6858000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18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cgv.cs.nthu.edu.tw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ilezilla-project.org/download.php?platform=o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2001" y="2247564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sz="4800" dirty="0"/>
              <a:t>FTP Upload</a:t>
            </a:r>
            <a:endParaRPr kumimoji="1"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sz="2800" b="1" dirty="0"/>
              <a:t>Hung-</a:t>
            </a:r>
            <a:r>
              <a:rPr kumimoji="1" lang="en-US" altLang="zh-TW" sz="2800" b="1" dirty="0" err="1"/>
              <a:t>Kuo</a:t>
            </a:r>
            <a:r>
              <a:rPr kumimoji="1" lang="en-US" altLang="zh-TW" sz="2800" b="1" dirty="0"/>
              <a:t> Chu</a:t>
            </a:r>
          </a:p>
          <a:p>
            <a:r>
              <a:rPr kumimoji="1" lang="en-US" altLang="zh-TW" sz="2800" dirty="0"/>
              <a:t>Department of Computer Science</a:t>
            </a:r>
          </a:p>
          <a:p>
            <a:r>
              <a:rPr kumimoji="1" lang="en-US" altLang="zh-TW" sz="2800" dirty="0"/>
              <a:t>National Tsing Hua University</a:t>
            </a:r>
          </a:p>
          <a:p>
            <a:endParaRPr kumimoji="1"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83132" y="6206642"/>
            <a:ext cx="97013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CS2410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58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b="0" dirty="0">
                <a:solidFill>
                  <a:srgbClr val="00B050"/>
                </a:solidFill>
              </a:rPr>
              <a:t>Software Studio</a:t>
            </a:r>
            <a:br>
              <a:rPr lang="en-US" altLang="zh-TW" b="0" dirty="0">
                <a:solidFill>
                  <a:srgbClr val="00B050"/>
                </a:solidFill>
              </a:rPr>
            </a:br>
            <a:r>
              <a:rPr lang="zh-TW" altLang="en-US" b="0" dirty="0"/>
              <a:t> </a:t>
            </a:r>
            <a:r>
              <a:rPr lang="zh-TW" alt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軟體設計與實驗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1413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79B52B8-D80B-4B51-9E1C-4A581A385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42150"/>
            <a:ext cx="6831862" cy="4269914"/>
          </a:xfrm>
          <a:prstGeom prst="rect">
            <a:avLst/>
          </a:prstGeom>
        </p:spPr>
      </p:pic>
      <p:pic>
        <p:nvPicPr>
          <p:cNvPr id="18" name="圖形 17" descr="資料夾">
            <a:extLst>
              <a:ext uri="{FF2B5EF4-FFF2-40B4-BE49-F238E27FC236}">
                <a16:creationId xmlns:a16="http://schemas.microsoft.com/office/drawing/2014/main" id="{FDBD8043-2BF4-4C3C-A77C-050FD16D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432" y="3964288"/>
            <a:ext cx="914400" cy="914400"/>
          </a:xfrm>
          <a:prstGeom prst="rect">
            <a:avLst/>
          </a:prstGeom>
        </p:spPr>
      </p:pic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D6D8AE2E-7D65-4AF4-8E8F-D006F059337F}"/>
              </a:ext>
            </a:extLst>
          </p:cNvPr>
          <p:cNvSpPr/>
          <p:nvPr/>
        </p:nvSpPr>
        <p:spPr>
          <a:xfrm>
            <a:off x="1259632" y="2821288"/>
            <a:ext cx="5904656" cy="1143000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4CD5C3-F4CB-4FBB-B06D-3185BF6178FB}"/>
              </a:ext>
            </a:extLst>
          </p:cNvPr>
          <p:cNvSpPr txBox="1"/>
          <p:nvPr/>
        </p:nvSpPr>
        <p:spPr>
          <a:xfrm>
            <a:off x="591374" y="2245198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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31841636-E880-49AA-ABEB-ED216F4EA4C6}"/>
              </a:ext>
            </a:extLst>
          </p:cNvPr>
          <p:cNvSpPr/>
          <p:nvPr/>
        </p:nvSpPr>
        <p:spPr>
          <a:xfrm>
            <a:off x="1094474" y="2173190"/>
            <a:ext cx="5832648" cy="5170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Drag the file into the target folder directly</a:t>
            </a:r>
          </a:p>
        </p:txBody>
      </p:sp>
    </p:spTree>
    <p:extLst>
      <p:ext uri="{BB962C8B-B14F-4D97-AF65-F5344CB8AC3E}">
        <p14:creationId xmlns:p14="http://schemas.microsoft.com/office/powerpoint/2010/main" val="42113332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A6274A7-3013-469A-A992-2289EE5A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Windows</a:t>
            </a: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877771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EC7FA3-D875-46C5-8565-3C836315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16587"/>
            <a:ext cx="6552728" cy="465726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2930FE6-037E-49F7-A31F-CDDF5900C3F3}"/>
              </a:ext>
            </a:extLst>
          </p:cNvPr>
          <p:cNvSpPr txBox="1"/>
          <p:nvPr/>
        </p:nvSpPr>
        <p:spPr>
          <a:xfrm>
            <a:off x="453365" y="15324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ym typeface="Wingdings 2" panose="05020102010507070707" pitchFamily="18" charset="2"/>
              </a:rPr>
              <a:t>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A40DC7-1893-4009-93EE-002F0E6330D2}"/>
              </a:ext>
            </a:extLst>
          </p:cNvPr>
          <p:cNvSpPr txBox="1"/>
          <p:nvPr/>
        </p:nvSpPr>
        <p:spPr>
          <a:xfrm>
            <a:off x="971600" y="1532446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Open Window Explorer (</a:t>
            </a:r>
            <a:r>
              <a:rPr lang="zh-TW" altLang="en-US" dirty="0">
                <a:latin typeface="Comic Sans MS" panose="030F0702030302020204" pitchFamily="66" charset="0"/>
              </a:rPr>
              <a:t>檔案總管</a:t>
            </a:r>
            <a:r>
              <a:rPr lang="en-US" altLang="zh-TW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5012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5F9C7BE-EF7C-43AD-9BF7-C3181872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218877"/>
            <a:ext cx="7704856" cy="54761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349842-BCB1-42D7-B78A-CD2F108B4CA9}"/>
              </a:ext>
            </a:extLst>
          </p:cNvPr>
          <p:cNvSpPr txBox="1"/>
          <p:nvPr/>
        </p:nvSpPr>
        <p:spPr>
          <a:xfrm>
            <a:off x="340051" y="1723736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 2" panose="05020102010507070707" pitchFamily="18" charset="2"/>
              </a:rPr>
              <a:t>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78A1E0-72FE-4091-8FED-85724ADA54F6}"/>
              </a:ext>
            </a:extLst>
          </p:cNvPr>
          <p:cNvSpPr/>
          <p:nvPr/>
        </p:nvSpPr>
        <p:spPr>
          <a:xfrm>
            <a:off x="1553858" y="2467735"/>
            <a:ext cx="4314286" cy="43259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504D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F5A8E8-5FFB-4677-987B-90BCF60E5159}"/>
              </a:ext>
            </a:extLst>
          </p:cNvPr>
          <p:cNvSpPr/>
          <p:nvPr/>
        </p:nvSpPr>
        <p:spPr>
          <a:xfrm>
            <a:off x="827584" y="1810121"/>
            <a:ext cx="4824536" cy="5170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Type in </a:t>
            </a:r>
            <a:r>
              <a:rPr lang="en-US" altLang="zh-TW" b="1" dirty="0">
                <a:solidFill>
                  <a:schemeClr val="bg1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ftp://cgv.cs.nthu.edu.tw</a:t>
            </a:r>
            <a:r>
              <a:rPr lang="en-US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-&gt;</a:t>
            </a:r>
            <a:r>
              <a:rPr lang="en-US" altLang="zh-TW" dirty="0">
                <a:solidFill>
                  <a:schemeClr val="bg1"/>
                </a:solidFill>
                <a:latin typeface="Comic Sans MS" panose="030F0702030302020204" pitchFamily="66" charset="0"/>
              </a:rPr>
              <a:t> Enter</a:t>
            </a:r>
          </a:p>
        </p:txBody>
      </p:sp>
    </p:spTree>
    <p:extLst>
      <p:ext uri="{BB962C8B-B14F-4D97-AF65-F5344CB8AC3E}">
        <p14:creationId xmlns:p14="http://schemas.microsoft.com/office/powerpoint/2010/main" val="38565563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291EAD9-FE69-4D5E-BAF0-DD62388A2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93" y="1700808"/>
            <a:ext cx="6277813" cy="4350513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C5D9FD5-C9CB-4162-A030-F15783D43458}"/>
              </a:ext>
            </a:extLst>
          </p:cNvPr>
          <p:cNvSpPr/>
          <p:nvPr/>
        </p:nvSpPr>
        <p:spPr>
          <a:xfrm>
            <a:off x="1979712" y="3040975"/>
            <a:ext cx="5328592" cy="77749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504D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CB6D922-BF5B-471A-AEA2-BBE8EAE49FAF}"/>
              </a:ext>
            </a:extLst>
          </p:cNvPr>
          <p:cNvSpPr txBox="1"/>
          <p:nvPr/>
        </p:nvSpPr>
        <p:spPr>
          <a:xfrm>
            <a:off x="1691680" y="2752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 2" panose="05020102010507070707" pitchFamily="18" charset="2"/>
              </a:rPr>
              <a:t>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F8948CC-B176-46F1-83E6-CC9DBE300DC2}"/>
              </a:ext>
            </a:extLst>
          </p:cNvPr>
          <p:cNvSpPr/>
          <p:nvPr/>
        </p:nvSpPr>
        <p:spPr>
          <a:xfrm>
            <a:off x="4932040" y="5488206"/>
            <a:ext cx="1584176" cy="653603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5AAFBE-93B8-4032-8929-D2ACAD0CE09B}"/>
              </a:ext>
            </a:extLst>
          </p:cNvPr>
          <p:cNvSpPr txBox="1"/>
          <p:nvPr/>
        </p:nvSpPr>
        <p:spPr>
          <a:xfrm>
            <a:off x="4604827" y="5407352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 2" panose="05020102010507070707" pitchFamily="18" charset="2"/>
              </a:rPr>
              <a:t>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950FF52-045A-460F-AA20-FB654552A671}"/>
              </a:ext>
            </a:extLst>
          </p:cNvPr>
          <p:cNvSpPr/>
          <p:nvPr/>
        </p:nvSpPr>
        <p:spPr>
          <a:xfrm>
            <a:off x="5536432" y="3899326"/>
            <a:ext cx="2890664" cy="77749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Username : ss2022</a:t>
            </a: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Password : sf1q88d</a:t>
            </a:r>
          </a:p>
        </p:txBody>
      </p:sp>
    </p:spTree>
    <p:extLst>
      <p:ext uri="{BB962C8B-B14F-4D97-AF65-F5344CB8AC3E}">
        <p14:creationId xmlns:p14="http://schemas.microsoft.com/office/powerpoint/2010/main" val="12632667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B43461-EC60-4D25-8F00-267430605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39" y="1413139"/>
            <a:ext cx="6850974" cy="4900085"/>
          </a:xfrm>
          <a:prstGeom prst="rect">
            <a:avLst/>
          </a:prstGeom>
        </p:spPr>
      </p:pic>
      <p:pic>
        <p:nvPicPr>
          <p:cNvPr id="9" name="圖形 8" descr="資料夾">
            <a:extLst>
              <a:ext uri="{FF2B5EF4-FFF2-40B4-BE49-F238E27FC236}">
                <a16:creationId xmlns:a16="http://schemas.microsoft.com/office/drawing/2014/main" id="{B19145E7-C6B6-465B-A481-BEED6C623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552" y="3284984"/>
            <a:ext cx="914400" cy="914400"/>
          </a:xfrm>
          <a:prstGeom prst="rect">
            <a:avLst/>
          </a:prstGeom>
        </p:spPr>
      </p:pic>
      <p:sp>
        <p:nvSpPr>
          <p:cNvPr id="15" name="箭號: 弧形下彎 14">
            <a:extLst>
              <a:ext uri="{FF2B5EF4-FFF2-40B4-BE49-F238E27FC236}">
                <a16:creationId xmlns:a16="http://schemas.microsoft.com/office/drawing/2014/main" id="{AFEF3FE0-51B4-4065-9FCD-47CD666B3295}"/>
              </a:ext>
            </a:extLst>
          </p:cNvPr>
          <p:cNvSpPr/>
          <p:nvPr/>
        </p:nvSpPr>
        <p:spPr>
          <a:xfrm>
            <a:off x="996752" y="2141984"/>
            <a:ext cx="4774232" cy="1143000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977EE6-F2D1-4D03-A1D7-3FFE8E07686A}"/>
              </a:ext>
            </a:extLst>
          </p:cNvPr>
          <p:cNvSpPr txBox="1"/>
          <p:nvPr/>
        </p:nvSpPr>
        <p:spPr>
          <a:xfrm>
            <a:off x="1332596" y="14127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sym typeface="Wingdings 2" panose="05020102010507070707" pitchFamily="18" charset="2"/>
              </a:rPr>
              <a:t>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B7F15E6-EEC3-4FDE-AA93-6966F616EC3C}"/>
              </a:ext>
            </a:extLst>
          </p:cNvPr>
          <p:cNvSpPr/>
          <p:nvPr/>
        </p:nvSpPr>
        <p:spPr>
          <a:xfrm>
            <a:off x="1835696" y="1340768"/>
            <a:ext cx="5832648" cy="5170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Drag the file into the target folder directly</a:t>
            </a:r>
          </a:p>
        </p:txBody>
      </p:sp>
    </p:spTree>
    <p:extLst>
      <p:ext uri="{BB962C8B-B14F-4D97-AF65-F5344CB8AC3E}">
        <p14:creationId xmlns:p14="http://schemas.microsoft.com/office/powerpoint/2010/main" val="36672005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A6274A7-3013-469A-A992-2289EE5A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Windows</a:t>
            </a:r>
          </a:p>
          <a:p>
            <a:r>
              <a:rPr lang="en-US" altLang="zh-TW" b="1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3540899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930FE6-037E-49F7-A31F-CDDF5900C3F3}"/>
              </a:ext>
            </a:extLst>
          </p:cNvPr>
          <p:cNvSpPr txBox="1"/>
          <p:nvPr/>
        </p:nvSpPr>
        <p:spPr>
          <a:xfrm>
            <a:off x="453365" y="15324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ym typeface="Wingdings 2" panose="05020102010507070707" pitchFamily="18" charset="2"/>
              </a:rPr>
              <a:t>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A40DC7-1893-4009-93EE-002F0E6330D2}"/>
              </a:ext>
            </a:extLst>
          </p:cNvPr>
          <p:cNvSpPr txBox="1"/>
          <p:nvPr/>
        </p:nvSpPr>
        <p:spPr>
          <a:xfrm>
            <a:off x="971600" y="153244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Download </a:t>
            </a:r>
            <a:r>
              <a:rPr lang="en-US" altLang="zh-TW" dirty="0">
                <a:latin typeface="Comic Sans MS" panose="030F0702030302020204" pitchFamily="66" charset="0"/>
                <a:hlinkClick r:id="rId2"/>
              </a:rPr>
              <a:t>FileZilla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D7D5DF-0AFA-42AA-B357-5EB6F582FF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0" y="1939781"/>
            <a:ext cx="7992888" cy="455150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CC43B99D-F37B-4A45-BC2F-983A0B1CED66}"/>
              </a:ext>
            </a:extLst>
          </p:cNvPr>
          <p:cNvSpPr/>
          <p:nvPr/>
        </p:nvSpPr>
        <p:spPr>
          <a:xfrm>
            <a:off x="1688537" y="3826785"/>
            <a:ext cx="1803343" cy="777497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885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930FE6-037E-49F7-A31F-CDDF5900C3F3}"/>
              </a:ext>
            </a:extLst>
          </p:cNvPr>
          <p:cNvSpPr txBox="1"/>
          <p:nvPr/>
        </p:nvSpPr>
        <p:spPr>
          <a:xfrm>
            <a:off x="453365" y="15324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ym typeface="Wingdings 2" panose="05020102010507070707" pitchFamily="18" charset="2"/>
              </a:rPr>
              <a:t>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A40DC7-1893-4009-93EE-002F0E6330D2}"/>
              </a:ext>
            </a:extLst>
          </p:cNvPr>
          <p:cNvSpPr txBox="1"/>
          <p:nvPr/>
        </p:nvSpPr>
        <p:spPr>
          <a:xfrm>
            <a:off x="971600" y="153244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Open FileZilla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F61FA8D-6C8D-44C3-AFEE-6DB6271AD0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5" y="1958094"/>
            <a:ext cx="7545209" cy="4715756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928DEA-2B42-414A-B529-0C49EAAEF9D7}"/>
              </a:ext>
            </a:extLst>
          </p:cNvPr>
          <p:cNvSpPr/>
          <p:nvPr/>
        </p:nvSpPr>
        <p:spPr>
          <a:xfrm>
            <a:off x="755576" y="2072902"/>
            <a:ext cx="3240360" cy="36933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504D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A7192FD-3CB5-4485-98D5-3F6629C9FA29}"/>
              </a:ext>
            </a:extLst>
          </p:cNvPr>
          <p:cNvSpPr/>
          <p:nvPr/>
        </p:nvSpPr>
        <p:spPr>
          <a:xfrm>
            <a:off x="755576" y="2607917"/>
            <a:ext cx="3075584" cy="9790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Comic Sans MS" panose="030F0702030302020204" pitchFamily="66" charset="0"/>
              </a:rPr>
              <a:t>Host : cgv.cs.nthu.edu.tw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Username : ss2022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Password : sf1q88d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375170-1662-4880-89E8-ABB37FAD7191}"/>
              </a:ext>
            </a:extLst>
          </p:cNvPr>
          <p:cNvSpPr txBox="1"/>
          <p:nvPr/>
        </p:nvSpPr>
        <p:spPr>
          <a:xfrm>
            <a:off x="453365" y="19017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 2" panose="05020102010507070707" pitchFamily="18" charset="2"/>
              </a:rPr>
              <a:t>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E40F45B-6886-411A-9B85-1300E622EA6A}"/>
              </a:ext>
            </a:extLst>
          </p:cNvPr>
          <p:cNvSpPr/>
          <p:nvPr/>
        </p:nvSpPr>
        <p:spPr>
          <a:xfrm>
            <a:off x="4549107" y="2053485"/>
            <a:ext cx="814981" cy="369332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504D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D8E5BD-A3FA-454C-AB28-A279B2D609DE}"/>
              </a:ext>
            </a:extLst>
          </p:cNvPr>
          <p:cNvSpPr txBox="1"/>
          <p:nvPr/>
        </p:nvSpPr>
        <p:spPr>
          <a:xfrm>
            <a:off x="4225969" y="190177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Wingdings 2" panose="05020102010507070707" pitchFamily="18" charset="2"/>
              </a:rPr>
              <a:t>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03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e_PPTX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5" id="{0BEFD3DD-8257-CC49-A72F-66F904296101}" vid="{352BCE09-1A75-9E41-8EDD-0FBD23D4A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Course_PPTX_Template</Template>
  <TotalTime>2299</TotalTime>
  <Words>118</Words>
  <Application>Microsoft Office PowerPoint</Application>
  <PresentationFormat>如螢幕大小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Stencil Std</vt:lpstr>
      <vt:lpstr>微軟正黑體</vt:lpstr>
      <vt:lpstr>Arial</vt:lpstr>
      <vt:lpstr>Calibri</vt:lpstr>
      <vt:lpstr>Comic Sans MS</vt:lpstr>
      <vt:lpstr>Wingdings 2</vt:lpstr>
      <vt:lpstr>Course_PPTX_Theme</vt:lpstr>
      <vt:lpstr>FTP Upload</vt:lpstr>
      <vt:lpstr>Outline</vt:lpstr>
      <vt:lpstr>Window</vt:lpstr>
      <vt:lpstr>Window</vt:lpstr>
      <vt:lpstr>Window</vt:lpstr>
      <vt:lpstr>Window</vt:lpstr>
      <vt:lpstr>Outline</vt:lpstr>
      <vt:lpstr>Mac</vt:lpstr>
      <vt:lpstr>Mac</vt:lpstr>
      <vt:lpstr>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Windows 使用者</dc:creator>
  <cp:lastModifiedBy>Brian Yang</cp:lastModifiedBy>
  <cp:revision>14</cp:revision>
  <cp:lastPrinted>1601-01-01T00:00:00Z</cp:lastPrinted>
  <dcterms:created xsi:type="dcterms:W3CDTF">2018-01-25T06:12:58Z</dcterms:created>
  <dcterms:modified xsi:type="dcterms:W3CDTF">2022-02-21T08:21:59Z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