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342" r:id="rId3"/>
    <p:sldId id="371" r:id="rId4"/>
    <p:sldId id="356" r:id="rId5"/>
    <p:sldId id="509" r:id="rId6"/>
    <p:sldId id="434" r:id="rId7"/>
    <p:sldId id="437" r:id="rId8"/>
    <p:sldId id="438" r:id="rId9"/>
    <p:sldId id="448" r:id="rId10"/>
    <p:sldId id="527" r:id="rId11"/>
    <p:sldId id="526" r:id="rId12"/>
    <p:sldId id="515" r:id="rId13"/>
    <p:sldId id="441" r:id="rId14"/>
    <p:sldId id="525" r:id="rId15"/>
    <p:sldId id="444" r:id="rId16"/>
    <p:sldId id="52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A1017D-6DBA-420F-93CE-A8027E8E4739}">
          <p14:sldIdLst>
            <p14:sldId id="342"/>
          </p14:sldIdLst>
        </p14:section>
        <p14:section name="server" id="{42BDACD5-A81E-42C0-AB7B-AC49DBDE3B84}">
          <p14:sldIdLst>
            <p14:sldId id="371"/>
          </p14:sldIdLst>
        </p14:section>
        <p14:section name="firebase" id="{72B054B2-96F8-440F-80F8-AF2DBFFB3E76}">
          <p14:sldIdLst>
            <p14:sldId id="356"/>
            <p14:sldId id="509"/>
            <p14:sldId id="434"/>
            <p14:sldId id="437"/>
            <p14:sldId id="438"/>
            <p14:sldId id="448"/>
            <p14:sldId id="527"/>
            <p14:sldId id="526"/>
            <p14:sldId id="515"/>
            <p14:sldId id="441"/>
            <p14:sldId id="525"/>
            <p14:sldId id="444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82C35"/>
    <a:srgbClr val="7C5989"/>
    <a:srgbClr val="C6D9F1"/>
    <a:srgbClr val="000000"/>
    <a:srgbClr val="FFFFCC"/>
    <a:srgbClr val="A8EEFE"/>
    <a:srgbClr val="96EAFE"/>
    <a:srgbClr val="000066"/>
    <a:srgbClr val="4D6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1769" autoAdjust="0"/>
  </p:normalViewPr>
  <p:slideViewPr>
    <p:cSldViewPr>
      <p:cViewPr varScale="1">
        <p:scale>
          <a:sx n="74" d="100"/>
          <a:sy n="74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Firebase Hosting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F78C5-840E-49E5-AB7B-C7EF940A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Install the Firebase CLI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88BC7-FDD9-4CFC-BE06-0E8B27B6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8458"/>
            <a:ext cx="8229600" cy="2764904"/>
          </a:xfrm>
        </p:spPr>
        <p:txBody>
          <a:bodyPr/>
          <a:lstStyle/>
          <a:p>
            <a:r>
              <a:rPr lang="en-US" altLang="zh-TW" dirty="0"/>
              <a:t>Run the command at your </a:t>
            </a:r>
            <a:r>
              <a:rPr lang="en-US" altLang="zh-TW" dirty="0">
                <a:solidFill>
                  <a:srgbClr val="FF0000"/>
                </a:solidFill>
              </a:rPr>
              <a:t>project directory </a:t>
            </a:r>
            <a:r>
              <a:rPr lang="en-US" altLang="zh-TW" dirty="0"/>
              <a:t>and complete all settings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70C0"/>
                </a:solidFill>
              </a:rPr>
              <a:t>npm</a:t>
            </a:r>
            <a:r>
              <a:rPr lang="en-US" altLang="zh-TW" dirty="0">
                <a:solidFill>
                  <a:srgbClr val="0070C0"/>
                </a:solidFill>
              </a:rPr>
              <a:t> install -g firebase-tools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0C0"/>
                </a:solidFill>
              </a:rPr>
              <a:t>firebase 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solidFill>
                  <a:srgbClr val="0070C0"/>
                </a:solidFill>
              </a:rPr>
              <a:t>firebase </a:t>
            </a:r>
            <a:r>
              <a:rPr lang="en-US" altLang="zh-TW" dirty="0" err="1">
                <a:solidFill>
                  <a:srgbClr val="0070C0"/>
                </a:solidFill>
              </a:rPr>
              <a:t>init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239D84-3259-4E41-86CE-3AD8FE5C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84280"/>
            <a:ext cx="6296904" cy="22005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4D1ED2-A632-4ABE-AB15-8B55412766E9}"/>
              </a:ext>
            </a:extLst>
          </p:cNvPr>
          <p:cNvSpPr/>
          <p:nvPr/>
        </p:nvSpPr>
        <p:spPr>
          <a:xfrm>
            <a:off x="4283968" y="1415647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3EA9A6-6235-4E50-BED6-1B6859A9D9B3}"/>
              </a:ext>
            </a:extLst>
          </p:cNvPr>
          <p:cNvSpPr/>
          <p:nvPr/>
        </p:nvSpPr>
        <p:spPr>
          <a:xfrm>
            <a:off x="4572000" y="1829263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5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91000-BD92-4135-8522-1DD16CE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9D76EC6-01B8-436A-BAF0-C7476EE8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823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Press &lt;space&gt; to select Firebase features.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Select “Hosting”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2850A5-B64E-46CA-9DB0-0850A8AC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3717032"/>
            <a:ext cx="9002381" cy="22672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B498FF-5DD2-4D85-843E-DE089F932DE5}"/>
              </a:ext>
            </a:extLst>
          </p:cNvPr>
          <p:cNvSpPr/>
          <p:nvPr/>
        </p:nvSpPr>
        <p:spPr>
          <a:xfrm>
            <a:off x="70808" y="5085184"/>
            <a:ext cx="8615991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7773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3FC8B-6F1C-43B3-A42E-ECBF91C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1515F-3B82-4C8B-8429-7D0E01D0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1274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Choose “Use an existing project” and select your Firebase project.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12A0E5-9EA9-4BB5-8FA2-36E5EB7A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4048185"/>
            <a:ext cx="5296639" cy="10955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67526F-54B2-4404-B525-02658637E346}"/>
              </a:ext>
            </a:extLst>
          </p:cNvPr>
          <p:cNvSpPr/>
          <p:nvPr/>
        </p:nvSpPr>
        <p:spPr>
          <a:xfrm>
            <a:off x="2123728" y="4293096"/>
            <a:ext cx="2232248" cy="265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027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3FC8B-6F1C-43B3-A42E-ECBF91C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Firebase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1515F-3B82-4C8B-8429-7D0E01D0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Just press “Enter” to use default settings.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62B091-1956-48B1-AABB-0A8553FD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3016"/>
            <a:ext cx="7882205" cy="8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8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ACBBB-2375-4E12-822E-0271FBF8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 Host Your 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91C8B-C55C-4583-82AD-96E824CB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the command at your project directory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firebase deploy</a:t>
            </a:r>
          </a:p>
          <a:p>
            <a:r>
              <a:rPr lang="en-US" altLang="zh-TW" dirty="0"/>
              <a:t>Your app will be deployed to the domain</a:t>
            </a:r>
            <a:br>
              <a:rPr lang="en-US" altLang="zh-TW" dirty="0"/>
            </a:br>
            <a:r>
              <a:rPr lang="en-US" altLang="zh-TW" sz="2800" u="sng" dirty="0">
                <a:solidFill>
                  <a:srgbClr val="0000FF"/>
                </a:solidFill>
              </a:rPr>
              <a:t>&lt;YOUR-FIREBASE-APP&gt;.firebaseapp.com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07850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C98F-CBB4-4D31-8939-2E6814DE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Host Your 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BF3AD0-CE69-47F1-A2BA-A483E144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forget the address, go to firebase console.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1CF3A-7D91-4915-8F1D-41DFB897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58077"/>
            <a:ext cx="5013280" cy="36513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598F06-7366-4423-BA11-54F4C4F60EA5}"/>
              </a:ext>
            </a:extLst>
          </p:cNvPr>
          <p:cNvSpPr/>
          <p:nvPr/>
        </p:nvSpPr>
        <p:spPr>
          <a:xfrm>
            <a:off x="1547664" y="5085184"/>
            <a:ext cx="2088232" cy="30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576A01-0C25-48D9-B9A3-9C6390917F8A}"/>
              </a:ext>
            </a:extLst>
          </p:cNvPr>
          <p:cNvSpPr/>
          <p:nvPr/>
        </p:nvSpPr>
        <p:spPr>
          <a:xfrm>
            <a:off x="4716016" y="5358948"/>
            <a:ext cx="1988944" cy="131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5630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1275F-5F07-4F33-83B0-49C3FC9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Web 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61CA2-93DE-416D-A734-84553597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E0CD08F-EE6A-4DBB-9552-9189E8748F60}"/>
              </a:ext>
            </a:extLst>
          </p:cNvPr>
          <p:cNvGrpSpPr/>
          <p:nvPr/>
        </p:nvGrpSpPr>
        <p:grpSpPr>
          <a:xfrm>
            <a:off x="1025977" y="2308597"/>
            <a:ext cx="1943467" cy="2257249"/>
            <a:chOff x="881149" y="2918170"/>
            <a:chExt cx="1943467" cy="2257249"/>
          </a:xfrm>
        </p:grpSpPr>
        <p:pic>
          <p:nvPicPr>
            <p:cNvPr id="1026" name="Picture 2" descr="http://2.bp.blogspot.com/-JPa0Nzk_E8M/Vf-aIH2jsyI/AAAAAAAAyDc/2FG8dSNSk-k/s400/computer_girl.png">
              <a:extLst>
                <a:ext uri="{FF2B5EF4-FFF2-40B4-BE49-F238E27FC236}">
                  <a16:creationId xmlns:a16="http://schemas.microsoft.com/office/drawing/2014/main" id="{ABE50765-EDE7-48FB-8A2A-9D667C992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49" y="2918170"/>
              <a:ext cx="1943467" cy="189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F9B5695-DF4F-4296-84D2-9EFB75C6EBD5}"/>
                </a:ext>
              </a:extLst>
            </p:cNvPr>
            <p:cNvSpPr txBox="1"/>
            <p:nvPr/>
          </p:nvSpPr>
          <p:spPr>
            <a:xfrm>
              <a:off x="1241896" y="4806087"/>
              <a:ext cx="122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Client</a:t>
              </a:r>
              <a:endParaRPr lang="zh-TW" altLang="en-US"/>
            </a:p>
          </p:txBody>
        </p:sp>
      </p:grpSp>
      <p:pic>
        <p:nvPicPr>
          <p:cNvPr id="1030" name="Picture 6" descr="https://images.clipartlogo.com/files/istock/previews/1000/100070867-server-rack-icon.jpg">
            <a:extLst>
              <a:ext uri="{FF2B5EF4-FFF2-40B4-BE49-F238E27FC236}">
                <a16:creationId xmlns:a16="http://schemas.microsoft.com/office/drawing/2014/main" id="{A58E5CB6-8848-4393-A7E9-51E0A1668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60" y="2466992"/>
            <a:ext cx="2068355" cy="16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55625A-4256-4260-B97E-0071C70E33D4}"/>
              </a:ext>
            </a:extLst>
          </p:cNvPr>
          <p:cNvSpPr txBox="1"/>
          <p:nvPr/>
        </p:nvSpPr>
        <p:spPr>
          <a:xfrm>
            <a:off x="6127130" y="398036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DNS</a:t>
            </a:r>
            <a:r>
              <a:rPr lang="zh-TW" altLang="en-US"/>
              <a:t> </a:t>
            </a:r>
            <a:r>
              <a:rPr lang="en-US" altLang="zh-TW"/>
              <a:t>Server</a:t>
            </a:r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434A24E-E5F7-435F-9107-1A60E82A4D7C}"/>
              </a:ext>
            </a:extLst>
          </p:cNvPr>
          <p:cNvGrpSpPr/>
          <p:nvPr/>
        </p:nvGrpSpPr>
        <p:grpSpPr>
          <a:xfrm>
            <a:off x="3313778" y="2967011"/>
            <a:ext cx="2187848" cy="885081"/>
            <a:chOff x="3132297" y="2682619"/>
            <a:chExt cx="2187848" cy="885081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634194B-9398-470A-B3C0-0D8354835B70}"/>
                </a:ext>
              </a:extLst>
            </p:cNvPr>
            <p:cNvGrpSpPr/>
            <p:nvPr/>
          </p:nvGrpSpPr>
          <p:grpSpPr>
            <a:xfrm>
              <a:off x="3132297" y="2990396"/>
              <a:ext cx="2187848" cy="269528"/>
              <a:chOff x="2990872" y="5831696"/>
              <a:chExt cx="2470590" cy="269528"/>
            </a:xfrm>
          </p:grpSpPr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EB75AD4A-5129-4DC2-976A-AE422D38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872" y="5831696"/>
                <a:ext cx="2470590" cy="1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A97A8FC7-6B74-4FA9-B18C-A3195DE49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872" y="6101224"/>
                <a:ext cx="2470590" cy="0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B81D3D-7FBB-4EA4-A89A-6329DC045C71}"/>
                </a:ext>
              </a:extLst>
            </p:cNvPr>
            <p:cNvSpPr txBox="1"/>
            <p:nvPr/>
          </p:nvSpPr>
          <p:spPr>
            <a:xfrm>
              <a:off x="3132297" y="3259923"/>
              <a:ext cx="218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/>
                <a:t>Response:</a:t>
              </a:r>
              <a:r>
                <a:rPr lang="zh-TW" altLang="en-US" sz="1400"/>
                <a:t> </a:t>
              </a:r>
              <a:r>
                <a:rPr lang="en-US" altLang="zh-TW" sz="1400"/>
                <a:t>IP address</a:t>
              </a:r>
              <a:endParaRPr lang="zh-TW" altLang="en-US" sz="14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68445F7E-975E-4969-88AF-09C34D2BA221}"/>
                </a:ext>
              </a:extLst>
            </p:cNvPr>
            <p:cNvSpPr txBox="1"/>
            <p:nvPr/>
          </p:nvSpPr>
          <p:spPr>
            <a:xfrm>
              <a:off x="3132297" y="2682619"/>
              <a:ext cx="218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/>
                <a:t>Request: Website</a:t>
              </a:r>
              <a:endParaRPr lang="zh-TW" altLang="en-US" sz="140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BC8CAA7D-11D4-47F2-BEEA-2B105A51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87" y="4682866"/>
            <a:ext cx="1592926" cy="15929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9C2A6D-84D4-4C16-BE72-E8C3E6912567}"/>
              </a:ext>
            </a:extLst>
          </p:cNvPr>
          <p:cNvSpPr txBox="1"/>
          <p:nvPr/>
        </p:nvSpPr>
        <p:spPr>
          <a:xfrm>
            <a:off x="6127130" y="627579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Main Server</a:t>
            </a:r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6B443B-0C3E-497C-9C17-33276DBE5F13}"/>
              </a:ext>
            </a:extLst>
          </p:cNvPr>
          <p:cNvCxnSpPr>
            <a:cxnSpLocks/>
          </p:cNvCxnSpPr>
          <p:nvPr/>
        </p:nvCxnSpPr>
        <p:spPr>
          <a:xfrm>
            <a:off x="2111433" y="4682866"/>
            <a:ext cx="0" cy="83682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E674477-6465-4C87-9552-48FDC4DB3F86}"/>
              </a:ext>
            </a:extLst>
          </p:cNvPr>
          <p:cNvCxnSpPr>
            <a:cxnSpLocks/>
          </p:cNvCxnSpPr>
          <p:nvPr/>
        </p:nvCxnSpPr>
        <p:spPr>
          <a:xfrm flipV="1">
            <a:off x="2111433" y="5503344"/>
            <a:ext cx="3597403" cy="1635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8E7B0C8-9008-47CD-8698-421235E49164}"/>
              </a:ext>
            </a:extLst>
          </p:cNvPr>
          <p:cNvCxnSpPr>
            <a:cxnSpLocks/>
          </p:cNvCxnSpPr>
          <p:nvPr/>
        </p:nvCxnSpPr>
        <p:spPr>
          <a:xfrm flipV="1">
            <a:off x="1803860" y="4682866"/>
            <a:ext cx="0" cy="1169295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D4959D7-F372-402A-A381-54AF49710969}"/>
              </a:ext>
            </a:extLst>
          </p:cNvPr>
          <p:cNvCxnSpPr>
            <a:cxnSpLocks/>
          </p:cNvCxnSpPr>
          <p:nvPr/>
        </p:nvCxnSpPr>
        <p:spPr>
          <a:xfrm>
            <a:off x="1803860" y="5852161"/>
            <a:ext cx="3832168" cy="0"/>
          </a:xfrm>
          <a:prstGeom prst="line">
            <a:avLst/>
          </a:prstGeom>
          <a:ln w="76200" cap="flat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CFFE1E6-B6B0-4CF9-BA26-844989CFC0C7}"/>
              </a:ext>
            </a:extLst>
          </p:cNvPr>
          <p:cNvSpPr txBox="1"/>
          <p:nvPr/>
        </p:nvSpPr>
        <p:spPr>
          <a:xfrm>
            <a:off x="2753610" y="5210325"/>
            <a:ext cx="253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Request: IP address 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2B3A808-8B11-4459-A4ED-1D132926BCEC}"/>
              </a:ext>
            </a:extLst>
          </p:cNvPr>
          <p:cNvSpPr txBox="1"/>
          <p:nvPr/>
        </p:nvSpPr>
        <p:spPr>
          <a:xfrm>
            <a:off x="2753610" y="5849870"/>
            <a:ext cx="253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/>
              <a:t>Response: Data </a:t>
            </a:r>
          </a:p>
        </p:txBody>
      </p:sp>
    </p:spTree>
    <p:extLst>
      <p:ext uri="{BB962C8B-B14F-4D97-AF65-F5344CB8AC3E}">
        <p14:creationId xmlns:p14="http://schemas.microsoft.com/office/powerpoint/2010/main" val="162886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>
                <a:hlinkClick r:id="rId2"/>
              </a:rPr>
              <a:t>Firebase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Firebase is an application cloud development platform built by Google.</a:t>
            </a:r>
          </a:p>
          <a:p>
            <a:r>
              <a:rPr lang="en-US" altLang="zh-TW" dirty="0"/>
              <a:t>Help developers </a:t>
            </a:r>
            <a:r>
              <a:rPr lang="en-US" altLang="zh-TW" b="1" dirty="0"/>
              <a:t>quickly set up </a:t>
            </a:r>
            <a:r>
              <a:rPr lang="en-US" altLang="zh-TW" dirty="0"/>
              <a:t>backend services in the cloud which effectively shorten the application development time.</a:t>
            </a:r>
            <a:endParaRPr lang="zh-TW" altLang="en-US" dirty="0"/>
          </a:p>
        </p:txBody>
      </p:sp>
      <p:pic>
        <p:nvPicPr>
          <p:cNvPr id="4098" name="Picture 2" descr="「firebas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272523"/>
            <a:ext cx="5400600" cy="17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60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BF627-C6DF-421A-B842-D65D1062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by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F3B9E-73A7-4CA2-A332-D5D03CE2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Create a new Firebase Project</a:t>
            </a:r>
          </a:p>
          <a:p>
            <a:pPr marL="0" indent="0">
              <a:buNone/>
            </a:pPr>
            <a:r>
              <a:rPr lang="en-US" altLang="zh-TW" dirty="0"/>
              <a:t>2. Create a new Web App on Firebase Console</a:t>
            </a:r>
          </a:p>
          <a:p>
            <a:pPr marL="0" indent="0">
              <a:buNone/>
            </a:pPr>
            <a:r>
              <a:rPr lang="en-US" altLang="zh-TW" dirty="0"/>
              <a:t>3. Install the Firebase CLI </a:t>
            </a:r>
          </a:p>
          <a:p>
            <a:pPr marL="0" indent="0">
              <a:buNone/>
            </a:pPr>
            <a:r>
              <a:rPr lang="en-US" altLang="zh-TW" dirty="0"/>
              <a:t>4. Host Your Webpage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9228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56" y="2852936"/>
            <a:ext cx="4218637" cy="36240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96BA217-94FC-4A70-9350-1916F160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1. Create a new Firebase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D07E5-821C-45AF-8223-6CB4FDB6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</a:t>
            </a:r>
            <a:r>
              <a:rPr lang="en-US" altLang="zh-TW" dirty="0">
                <a:hlinkClick r:id="rId3"/>
              </a:rPr>
              <a:t>Firebase Console</a:t>
            </a:r>
            <a:r>
              <a:rPr lang="en-US" altLang="zh-TW" dirty="0"/>
              <a:t> (need a Google account) and add a project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1403648" y="4725144"/>
            <a:ext cx="1296144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C3625-77DC-449A-B08A-560549CBF5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699792" y="4913105"/>
            <a:ext cx="2944986" cy="1077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1FAB51-85B1-4E80-ACED-FEE75FBF941E}"/>
              </a:ext>
            </a:extLst>
          </p:cNvPr>
          <p:cNvSpPr txBox="1"/>
          <p:nvPr/>
        </p:nvSpPr>
        <p:spPr>
          <a:xfrm>
            <a:off x="5644778" y="4651494"/>
            <a:ext cx="2690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This id will be used in database URL and webpage domain.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Please record it!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789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ACBE4-492A-47D6-A91D-21258301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dirty="0"/>
              <a:t>2. Create a new Web App on Firebase Console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24C6E-3CA3-47BC-AEED-A7A2DF24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Firebase Console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B4401CC-952F-44A7-AD8D-F173B72A5F04}"/>
              </a:ext>
            </a:extLst>
          </p:cNvPr>
          <p:cNvGrpSpPr/>
          <p:nvPr/>
        </p:nvGrpSpPr>
        <p:grpSpPr>
          <a:xfrm>
            <a:off x="570384" y="1700808"/>
            <a:ext cx="8003232" cy="4682163"/>
            <a:chOff x="312556" y="1700808"/>
            <a:chExt cx="8003232" cy="4682163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89A72D7-B9E4-4B28-B786-37AEC066F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556" y="1700808"/>
              <a:ext cx="8003232" cy="4682163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DEE9C9-79B3-485E-8656-410CB50A8E94}"/>
                </a:ext>
              </a:extLst>
            </p:cNvPr>
            <p:cNvSpPr/>
            <p:nvPr/>
          </p:nvSpPr>
          <p:spPr>
            <a:xfrm>
              <a:off x="454433" y="2348880"/>
              <a:ext cx="1796558" cy="375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25F7FCAE-99F2-4374-B036-7B464D4048B5}"/>
                </a:ext>
              </a:extLst>
            </p:cNvPr>
            <p:cNvCxnSpPr/>
            <p:nvPr/>
          </p:nvCxnSpPr>
          <p:spPr>
            <a:xfrm>
              <a:off x="2267744" y="2708920"/>
              <a:ext cx="3096344" cy="2548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3B8721B-EC09-404A-BD5B-BA85DF5495A1}"/>
                </a:ext>
              </a:extLst>
            </p:cNvPr>
            <p:cNvSpPr/>
            <p:nvPr/>
          </p:nvSpPr>
          <p:spPr>
            <a:xfrm>
              <a:off x="5220072" y="5307227"/>
              <a:ext cx="648072" cy="62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3007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708F6EA-0498-4E0E-B3BB-AF602DA2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52987"/>
            <a:ext cx="6096851" cy="5249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035D8E-4736-4533-B297-427F90A5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Configuration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DAA092-11EA-4EE5-811A-09ACB0A6BE5A}"/>
              </a:ext>
            </a:extLst>
          </p:cNvPr>
          <p:cNvSpPr/>
          <p:nvPr/>
        </p:nvSpPr>
        <p:spPr>
          <a:xfrm>
            <a:off x="1619672" y="2564904"/>
            <a:ext cx="3816424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C3625-77DC-449A-B08A-560549CBF52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436096" y="2214737"/>
            <a:ext cx="720080" cy="538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1FAB51-85B1-4E80-ACED-FEE75FBF941E}"/>
              </a:ext>
            </a:extLst>
          </p:cNvPr>
          <p:cNvSpPr txBox="1"/>
          <p:nvPr/>
        </p:nvSpPr>
        <p:spPr>
          <a:xfrm>
            <a:off x="6156176" y="2060848"/>
            <a:ext cx="28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Pick a name for your application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627D96-851A-4096-9BCD-5196A5E56B55}"/>
              </a:ext>
            </a:extLst>
          </p:cNvPr>
          <p:cNvSpPr/>
          <p:nvPr/>
        </p:nvSpPr>
        <p:spPr>
          <a:xfrm>
            <a:off x="1547664" y="3328365"/>
            <a:ext cx="288032" cy="37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7915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802C2-DA68-4601-A042-F045C686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 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07904" y="5157192"/>
            <a:ext cx="144016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51920" y="5229200"/>
            <a:ext cx="144016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07904" y="5641677"/>
            <a:ext cx="1512168" cy="9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88AD66F-F3AE-41AD-A375-B1B1AA9B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86521"/>
            <a:ext cx="6344535" cy="30293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30E1E59-6AC9-4080-8B62-6B4F6856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30" y="1417638"/>
            <a:ext cx="5563379" cy="307787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B88AAFE-6755-4555-A2C2-9113D37028D9}"/>
              </a:ext>
            </a:extLst>
          </p:cNvPr>
          <p:cNvSpPr/>
          <p:nvPr/>
        </p:nvSpPr>
        <p:spPr>
          <a:xfrm>
            <a:off x="1331641" y="6165304"/>
            <a:ext cx="1368152" cy="60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95910C-E564-4275-B155-ACA9921E0410}"/>
              </a:ext>
            </a:extLst>
          </p:cNvPr>
          <p:cNvSpPr txBox="1"/>
          <p:nvPr/>
        </p:nvSpPr>
        <p:spPr>
          <a:xfrm>
            <a:off x="2866970" y="6313607"/>
            <a:ext cx="3217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Skip this step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912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F188D-11B3-48AA-B2A2-4AA7929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Install the Firebase CLI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7AE28-089D-44D6-B02A-2C6B0AEE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 </a:t>
            </a:r>
            <a:r>
              <a:rPr lang="en-US" altLang="zh-TW" dirty="0">
                <a:hlinkClick r:id="rId2"/>
              </a:rPr>
              <a:t>node.js</a:t>
            </a:r>
            <a:r>
              <a:rPr lang="en-US" altLang="zh-TW" dirty="0"/>
              <a:t>, 12.16.2 LTS</a:t>
            </a:r>
          </a:p>
          <a:p>
            <a:r>
              <a:rPr lang="en-US" altLang="zh-TW" dirty="0"/>
              <a:t>Start </a:t>
            </a:r>
            <a:r>
              <a:rPr lang="en-US" altLang="zh-TW" dirty="0" err="1"/>
              <a:t>VSCode</a:t>
            </a:r>
            <a:r>
              <a:rPr lang="en-US" altLang="zh-TW" dirty="0"/>
              <a:t> at your </a:t>
            </a:r>
            <a:r>
              <a:rPr lang="en-US" altLang="zh-TW" dirty="0">
                <a:solidFill>
                  <a:srgbClr val="FF0000"/>
                </a:solidFill>
              </a:rPr>
              <a:t>project directory, not in the public folder.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>
              <a:solidFill>
                <a:srgbClr val="0070C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92E03F-F08B-4675-8FA9-0CEF542D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8" y="3501008"/>
            <a:ext cx="8794304" cy="2039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F71D24-2AD5-4452-8ECC-9E49708EEBB4}"/>
              </a:ext>
            </a:extLst>
          </p:cNvPr>
          <p:cNvSpPr/>
          <p:nvPr/>
        </p:nvSpPr>
        <p:spPr>
          <a:xfrm>
            <a:off x="5940152" y="4293097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041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3095</TotalTime>
  <Words>308</Words>
  <Application>Microsoft Office PowerPoint</Application>
  <PresentationFormat>如螢幕大小 (4:3)</PresentationFormat>
  <Paragraphs>55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Stencil Std</vt:lpstr>
      <vt:lpstr>微軟正黑體</vt:lpstr>
      <vt:lpstr>Arial</vt:lpstr>
      <vt:lpstr>Calibri</vt:lpstr>
      <vt:lpstr>Course_PPTX_Theme</vt:lpstr>
      <vt:lpstr>Firebase Hosting</vt:lpstr>
      <vt:lpstr>Basic Web Workflow</vt:lpstr>
      <vt:lpstr>What is Firebase?</vt:lpstr>
      <vt:lpstr>Step by step</vt:lpstr>
      <vt:lpstr>1. Create a new Firebase Project</vt:lpstr>
      <vt:lpstr>2. Create a new Web App on Firebase Console</vt:lpstr>
      <vt:lpstr>Initialization Configuration</vt:lpstr>
      <vt:lpstr>Initialization Configuration</vt:lpstr>
      <vt:lpstr>3. Install the Firebase CLI</vt:lpstr>
      <vt:lpstr>3. Install the Firebase CLI</vt:lpstr>
      <vt:lpstr>Firebase Initialization</vt:lpstr>
      <vt:lpstr>Firebase Initialization</vt:lpstr>
      <vt:lpstr>Firebase Initialization</vt:lpstr>
      <vt:lpstr>4. Host Your Webpage</vt:lpstr>
      <vt:lpstr>4. Host Your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Phosphate Phyllon</cp:lastModifiedBy>
  <cp:revision>151</cp:revision>
  <cp:lastPrinted>1601-01-01T00:00:00Z</cp:lastPrinted>
  <dcterms:created xsi:type="dcterms:W3CDTF">2018-01-25T06:12:58Z</dcterms:created>
  <dcterms:modified xsi:type="dcterms:W3CDTF">2022-03-10T09:20:57Z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