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3"/>
  </p:notesMasterIdLst>
  <p:handoutMasterIdLst>
    <p:handoutMasterId r:id="rId14"/>
  </p:handoutMasterIdLst>
  <p:sldIdLst>
    <p:sldId id="342" r:id="rId3"/>
    <p:sldId id="351" r:id="rId4"/>
    <p:sldId id="347" r:id="rId5"/>
    <p:sldId id="348" r:id="rId6"/>
    <p:sldId id="356" r:id="rId7"/>
    <p:sldId id="355" r:id="rId8"/>
    <p:sldId id="352" r:id="rId9"/>
    <p:sldId id="353" r:id="rId10"/>
    <p:sldId id="354" r:id="rId11"/>
    <p:sldId id="35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51"/>
            <p14:sldId id="347"/>
            <p14:sldId id="348"/>
            <p14:sldId id="356"/>
            <p14:sldId id="355"/>
            <p14:sldId id="352"/>
            <p14:sldId id="353"/>
            <p14:sldId id="35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749" autoAdjust="0"/>
  </p:normalViewPr>
  <p:slideViewPr>
    <p:cSldViewPr>
      <p:cViewPr varScale="1">
        <p:scale>
          <a:sx n="74" d="100"/>
          <a:sy n="74" d="100"/>
        </p:scale>
        <p:origin x="9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O1VzY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Simple Forum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9F2A6-600F-4087-9201-DCF87E9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091A2-7D9B-401D-BF2E-E8EEE6B9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Deadline: 17:20 (commit time)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Deploy Firebase Hosting failed will get 0 point</a:t>
            </a:r>
            <a:endParaRPr lang="en-US" altLang="zh-TW" dirty="0"/>
          </a:p>
          <a:p>
            <a:pPr lvl="1"/>
            <a:r>
              <a:rPr lang="en-US" altLang="zh-TW" dirty="0"/>
              <a:t>Deploy delay is seen as commit delay</a:t>
            </a:r>
          </a:p>
          <a:p>
            <a:pPr lvl="1"/>
            <a:r>
              <a:rPr lang="en-US" altLang="zh-TW" dirty="0"/>
              <a:t>Please add TA’s account to your Firebase project or you will get 0 point.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378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3772E-8556-4102-9461-E9AFFE2E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Simple Forum</a:t>
            </a:r>
            <a:endParaRPr lang="zh-TW" altLang="en-US" dirty="0"/>
          </a:p>
        </p:txBody>
      </p:sp>
      <p:pic>
        <p:nvPicPr>
          <p:cNvPr id="6" name="內容版面配置區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33665CC-4874-42C2-8773-C85B0D40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90" y="1417638"/>
            <a:ext cx="6596619" cy="5104976"/>
          </a:xfrm>
        </p:spPr>
      </p:pic>
    </p:spTree>
    <p:extLst>
      <p:ext uri="{BB962C8B-B14F-4D97-AF65-F5344CB8AC3E}">
        <p14:creationId xmlns:p14="http://schemas.microsoft.com/office/powerpoint/2010/main" val="18619212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07800-E138-4F79-9347-EF139CF6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5984F-001D-4FDC-BE6B-A1EA0A18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Fork</a:t>
            </a:r>
            <a:r>
              <a:rPr lang="en-US" altLang="zh-TW" dirty="0"/>
              <a:t> the repo </a:t>
            </a:r>
            <a:r>
              <a:rPr lang="en-US" altLang="zh-TW" b="1" i="1" dirty="0"/>
              <a:t>Lab07-Simple Forum</a:t>
            </a:r>
            <a:r>
              <a:rPr lang="en-US" altLang="zh-TW" dirty="0"/>
              <a:t> to your local repository.</a:t>
            </a:r>
          </a:p>
          <a:p>
            <a:r>
              <a:rPr lang="en-US" altLang="zh-TW" dirty="0"/>
              <a:t>Create a real-time forum by completing all TODOs</a:t>
            </a:r>
          </a:p>
          <a:p>
            <a:r>
              <a:rPr lang="en-US" altLang="zh-TW" dirty="0"/>
              <a:t>Create a new Firebase project name it </a:t>
            </a:r>
            <a:r>
              <a:rPr lang="en-US" altLang="zh-TW" b="1" dirty="0">
                <a:solidFill>
                  <a:srgbClr val="FF0000"/>
                </a:solidFill>
              </a:rPr>
              <a:t>Lab07 -[student-id]</a:t>
            </a:r>
            <a:r>
              <a:rPr lang="en-US" altLang="zh-TW" dirty="0"/>
              <a:t> and change parameters in config.js</a:t>
            </a:r>
          </a:p>
          <a:p>
            <a:r>
              <a:rPr lang="en-US" altLang="zh-TW" dirty="0"/>
              <a:t>Complete button events in signin.js so that it has two ways to login/sign-up including email and google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34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1FEC1-9C93-499C-A94E-2433DE2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Complete logout button function and show alert when logout success or error</a:t>
            </a:r>
          </a:p>
          <a:p>
            <a:r>
              <a:rPr lang="en-US" altLang="zh-TW" dirty="0"/>
              <a:t>Let post button can push a new post to database</a:t>
            </a:r>
          </a:p>
          <a:p>
            <a:r>
              <a:rPr lang="en-US" altLang="zh-TW" dirty="0"/>
              <a:t>Show all post in database on webpage</a:t>
            </a:r>
          </a:p>
          <a:p>
            <a:r>
              <a:rPr lang="en-US" altLang="zh-TW" dirty="0"/>
              <a:t>After finishing all TODOs, deploy your forum to Firebase.</a:t>
            </a:r>
          </a:p>
          <a:p>
            <a:r>
              <a:rPr lang="en-US" altLang="zh-TW" dirty="0"/>
              <a:t>Recommend you to </a:t>
            </a:r>
            <a:r>
              <a:rPr lang="en-US" altLang="zh-TW" b="1" dirty="0"/>
              <a:t>run a local server </a:t>
            </a:r>
            <a:r>
              <a:rPr lang="en-US" altLang="zh-TW" dirty="0"/>
              <a:t>for testing and use </a:t>
            </a:r>
            <a:r>
              <a:rPr lang="en-US" altLang="zh-TW" b="1" dirty="0"/>
              <a:t>Firefox</a:t>
            </a:r>
            <a:r>
              <a:rPr lang="en-US" altLang="zh-TW" dirty="0"/>
              <a:t> as testing browser.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29756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A39D-7167-4F45-A6CE-6A9738C9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Firebase Database read/write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4762EA5-B472-4A0C-B8A1-CB1197B9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93" y="1628800"/>
            <a:ext cx="2429214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053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CA39D-7167-4F45-A6CE-6A9738C9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rule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6FC3A5-9630-4AA7-84E2-9979F952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43" y="1988840"/>
            <a:ext cx="3742617" cy="3161965"/>
          </a:xfr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8BCFD3-6CBD-4D78-9547-5FE30E74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21" y="1988840"/>
            <a:ext cx="3664729" cy="3161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040055B-A039-411C-8879-EB725D5FEFB4}"/>
              </a:ext>
            </a:extLst>
          </p:cNvPr>
          <p:cNvSpPr txBox="1">
            <a:spLocks/>
          </p:cNvSpPr>
          <p:nvPr/>
        </p:nvSpPr>
        <p:spPr>
          <a:xfrm>
            <a:off x="675593" y="5376365"/>
            <a:ext cx="3394720" cy="75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zh-TW" altLang="en-US" sz="2400" dirty="0"/>
              <a:t>未登入</a:t>
            </a:r>
            <a:r>
              <a:rPr lang="en-US" altLang="zh-TW" sz="2400" dirty="0"/>
              <a:t>: </a:t>
            </a:r>
            <a:r>
              <a:rPr lang="zh-TW" altLang="en-US" sz="2400" dirty="0"/>
              <a:t>不顯示訊息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698C108-87A9-4A32-8475-82A7EF884796}"/>
              </a:ext>
            </a:extLst>
          </p:cNvPr>
          <p:cNvSpPr txBox="1">
            <a:spLocks/>
          </p:cNvSpPr>
          <p:nvPr/>
        </p:nvSpPr>
        <p:spPr>
          <a:xfrm>
            <a:off x="4908925" y="5376365"/>
            <a:ext cx="3394720" cy="75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zh-TW" altLang="en-US" sz="2400" dirty="0"/>
              <a:t>已登入</a:t>
            </a:r>
            <a:r>
              <a:rPr lang="en-US" altLang="zh-TW" sz="2400" dirty="0"/>
              <a:t>: </a:t>
            </a:r>
            <a:r>
              <a:rPr lang="zh-TW" altLang="en-US" sz="2400" dirty="0"/>
              <a:t>顯示訊息</a:t>
            </a:r>
          </a:p>
        </p:txBody>
      </p:sp>
    </p:spTree>
    <p:extLst>
      <p:ext uri="{BB962C8B-B14F-4D97-AF65-F5344CB8AC3E}">
        <p14:creationId xmlns:p14="http://schemas.microsoft.com/office/powerpoint/2010/main" val="23995175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95985"/>
              </p:ext>
            </p:extLst>
          </p:nvPr>
        </p:nvGraphicFramePr>
        <p:xfrm>
          <a:off x="1043608" y="1397000"/>
          <a:ext cx="7560840" cy="377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4384556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8485335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320345822"/>
                    </a:ext>
                  </a:extLst>
                </a:gridCol>
              </a:tblGrid>
              <a:tr h="384250">
                <a:tc>
                  <a:txBody>
                    <a:bodyPr/>
                    <a:lstStyle/>
                    <a:p>
                      <a:r>
                        <a:rPr lang="en-US" altLang="zh-TW" dirty="0"/>
                        <a:t>TODO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22553"/>
                  </a:ext>
                </a:extLst>
              </a:tr>
              <a:tr h="663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Setup Firebase project and connect to your local project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15 %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4696"/>
                  </a:ext>
                </a:extLst>
              </a:tr>
              <a:tr h="663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2~5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</a:t>
                      </a:r>
                      <a:r>
                        <a:rPr lang="en-US" altLang="zh-TW" dirty="0" err="1"/>
                        <a:t>Auth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50654"/>
                  </a:ext>
                </a:extLst>
              </a:tr>
              <a:tr h="768500">
                <a:tc>
                  <a:txBody>
                    <a:bodyPr/>
                    <a:lstStyle/>
                    <a:p>
                      <a:r>
                        <a:rPr lang="en-US" altLang="zh-TW" dirty="0"/>
                        <a:t>6~7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Firebase Database 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Database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51976"/>
                  </a:ext>
                </a:extLst>
              </a:tr>
              <a:tr h="384250"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Database</a:t>
                      </a:r>
                      <a:r>
                        <a:rPr lang="en-US" altLang="zh-TW" baseline="0" dirty="0"/>
                        <a:t> rule</a:t>
                      </a:r>
                      <a:br>
                        <a:rPr lang="en-US" altLang="zh-TW" baseline="0" dirty="0"/>
                      </a:br>
                      <a:r>
                        <a:rPr lang="en-US" altLang="zh-TW" baseline="0" dirty="0"/>
                        <a:t>(Hint : </a:t>
                      </a:r>
                      <a:r>
                        <a:rPr lang="en-US" altLang="zh-TW" baseline="0" dirty="0">
                          <a:hlinkClick r:id="rId2"/>
                        </a:rPr>
                        <a:t>https://reurl.cc/O1VzYv</a:t>
                      </a:r>
                      <a:r>
                        <a:rPr lang="en-US" altLang="zh-TW" baseline="0" dirty="0"/>
                        <a:t>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32525"/>
                  </a:ext>
                </a:extLst>
              </a:tr>
              <a:tr h="3842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Firebase Hosting</a:t>
                      </a:r>
                      <a:r>
                        <a:rPr lang="en-US" altLang="zh-TW" baseline="0" dirty="0"/>
                        <a:t> deploy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3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6626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Add permission to TA’s account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846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Go project setting and select “Users and permissions”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40352" y="3717032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7584" y="4596244"/>
            <a:ext cx="1728192" cy="36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502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9DB9-7B59-48ED-A882-103A865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Add permission to TA’s account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02D7225-05F4-47EF-92AB-2232C340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en-US" altLang="zh-TW" dirty="0"/>
              <a:t>Add </a:t>
            </a:r>
            <a:r>
              <a:rPr lang="en-US" altLang="zh-TW" b="1" dirty="0"/>
              <a:t>cgvlab711839@gmail.com</a:t>
            </a:r>
            <a:r>
              <a:rPr lang="en-US" altLang="zh-TW" dirty="0"/>
              <a:t> as editor to your project.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4362"/>
            <a:ext cx="9144000" cy="1968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12360" y="5013176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185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388</TotalTime>
  <Words>286</Words>
  <Application>Microsoft Office PowerPoint</Application>
  <PresentationFormat>如螢幕大小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Stencil Std</vt:lpstr>
      <vt:lpstr>微軟正黑體</vt:lpstr>
      <vt:lpstr>Arial</vt:lpstr>
      <vt:lpstr>Calibri</vt:lpstr>
      <vt:lpstr>Course_PPTX_Theme</vt:lpstr>
      <vt:lpstr>Simple Forum</vt:lpstr>
      <vt:lpstr>Simple Forum</vt:lpstr>
      <vt:lpstr>Goal</vt:lpstr>
      <vt:lpstr>Goal (Cont'd)</vt:lpstr>
      <vt:lpstr>Firebase Database read/write</vt:lpstr>
      <vt:lpstr>Database rule</vt:lpstr>
      <vt:lpstr>Grading Policy</vt:lpstr>
      <vt:lpstr>Add permission to TA’s account</vt:lpstr>
      <vt:lpstr>Add permission to TA’s account</vt:lpstr>
      <vt:lpstr>Goal (Cont'd)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Phosphate Phyllon</cp:lastModifiedBy>
  <cp:revision>44</cp:revision>
  <cp:lastPrinted>1601-01-01T00:00:00Z</cp:lastPrinted>
  <dcterms:created xsi:type="dcterms:W3CDTF">2018-01-25T06:12:58Z</dcterms:created>
  <dcterms:modified xsi:type="dcterms:W3CDTF">2022-04-07T13:56:54Z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