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4" r:id="rId4"/>
    <p:sldId id="257" r:id="rId5"/>
    <p:sldId id="262" r:id="rId6"/>
    <p:sldId id="264" r:id="rId7"/>
    <p:sldId id="276" r:id="rId8"/>
    <p:sldId id="294" r:id="rId9"/>
    <p:sldId id="265" r:id="rId10"/>
    <p:sldId id="266" r:id="rId11"/>
    <p:sldId id="277" r:id="rId12"/>
    <p:sldId id="295" r:id="rId13"/>
    <p:sldId id="267" r:id="rId14"/>
    <p:sldId id="279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80" r:id="rId24"/>
    <p:sldId id="281" r:id="rId25"/>
    <p:sldId id="282" r:id="rId26"/>
    <p:sldId id="283" r:id="rId27"/>
    <p:sldId id="296" r:id="rId28"/>
    <p:sldId id="285" r:id="rId29"/>
    <p:sldId id="286" r:id="rId30"/>
    <p:sldId id="287" r:id="rId31"/>
    <p:sldId id="288" r:id="rId32"/>
    <p:sldId id="289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C9233A-7DF3-44CB-99DC-4C1A3A68FFE5}">
          <p14:sldIdLst>
            <p14:sldId id="256"/>
            <p14:sldId id="259"/>
            <p14:sldId id="284"/>
            <p14:sldId id="257"/>
            <p14:sldId id="262"/>
            <p14:sldId id="264"/>
            <p14:sldId id="276"/>
            <p14:sldId id="294"/>
            <p14:sldId id="265"/>
            <p14:sldId id="266"/>
            <p14:sldId id="277"/>
            <p14:sldId id="295"/>
            <p14:sldId id="267"/>
            <p14:sldId id="279"/>
            <p14:sldId id="268"/>
            <p14:sldId id="269"/>
            <p14:sldId id="270"/>
            <p14:sldId id="271"/>
            <p14:sldId id="272"/>
            <p14:sldId id="273"/>
            <p14:sldId id="278"/>
            <p14:sldId id="274"/>
            <p14:sldId id="280"/>
            <p14:sldId id="281"/>
            <p14:sldId id="282"/>
            <p14:sldId id="283"/>
            <p14:sldId id="296"/>
            <p14:sldId id="285"/>
            <p14:sldId id="286"/>
            <p14:sldId id="287"/>
            <p14:sldId id="288"/>
            <p14:sldId id="289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8BF6C1-6CD2-4352-B1C6-60FAA86FC573}" v="18" dt="2022-07-15T01:26:49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nia hosny" userId="a5132d2c34faab28" providerId="LiveId" clId="{C48BF6C1-6CD2-4352-B1C6-60FAA86FC573}"/>
    <pc:docChg chg="undo redo custSel addSld delSld modSld sldOrd modSection">
      <pc:chgData name="omnia hosny" userId="a5132d2c34faab28" providerId="LiveId" clId="{C48BF6C1-6CD2-4352-B1C6-60FAA86FC573}" dt="2022-07-15T01:27:09.599" v="1021" actId="14100"/>
      <pc:docMkLst>
        <pc:docMk/>
      </pc:docMkLst>
      <pc:sldChg chg="addSp delSp modSp mod addAnim delAnim">
        <pc:chgData name="omnia hosny" userId="a5132d2c34faab28" providerId="LiveId" clId="{C48BF6C1-6CD2-4352-B1C6-60FAA86FC573}" dt="2022-07-07T12:25:27.761" v="77" actId="26606"/>
        <pc:sldMkLst>
          <pc:docMk/>
          <pc:sldMk cId="2655376818" sldId="256"/>
        </pc:sldMkLst>
        <pc:spChg chg="mod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2" creationId="{A59F6C4C-344D-45FA-A673-A2834C74B866}"/>
          </ac:spMkLst>
        </pc:spChg>
        <pc:spChg chg="mod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3" creationId="{7343D18B-8EE4-4DAE-A17B-2052C14A9CBD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8" creationId="{3A397E3E-B90C-4D82-BAAA-36F7AC6A4565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10" creationId="{8CF5E676-CA04-4CED-9F1E-5026ED66E66D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12" creationId="{AFD1189F-9598-4281-8056-2845388D4D05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14" creationId="{583E04E1-D74F-4ED6-972C-035F4FEC4B88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16" creationId="{A2B5CBEA-F125-49B6-8335-227C325B112B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18" creationId="{E51A97D9-C694-4307-818B-0C5BBF413609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20" creationId="{2C1D3151-5F97-4860-B56C-C98BD62CC255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22" creationId="{8DE96824-E506-4448-8704-5EC7BF7BC51B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24" creationId="{E16C8D8F-10E9-4498-ABDB-0F923F8B6837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26" creationId="{4FB204DF-284E-45F6-A017-79A4DF57BCCB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28" creationId="{5EC6B544-8C84-47A6-885D-A4F09EF5C0F7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30" creationId="{1E5A83E3-8A11-4492-BB6E-F5F2240316FB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32" creationId="{32C95C5C-6FBD-47FF-9CA6-066193539A10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34" creationId="{4D1A5E71-B6B6-486A-8CDC-C7ABD9B903F6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48" creationId="{A3363022-C969-41E9-8EB2-E4C94908C1FA}"/>
          </ac:spMkLst>
        </pc:spChg>
        <pc:spChg chg="add del">
          <ac:chgData name="omnia hosny" userId="a5132d2c34faab28" providerId="LiveId" clId="{C48BF6C1-6CD2-4352-B1C6-60FAA86FC573}" dt="2022-07-07T12:25:27.761" v="77" actId="26606"/>
          <ac:spMkLst>
            <pc:docMk/>
            <pc:sldMk cId="2655376818" sldId="256"/>
            <ac:spMk id="50" creationId="{8D1AD6B3-BE88-4CEB-BA17-790657CC4729}"/>
          </ac:spMkLst>
        </pc:spChg>
        <pc:grpChg chg="add del">
          <ac:chgData name="omnia hosny" userId="a5132d2c34faab28" providerId="LiveId" clId="{C48BF6C1-6CD2-4352-B1C6-60FAA86FC573}" dt="2022-07-07T12:25:27.761" v="77" actId="26606"/>
          <ac:grpSpMkLst>
            <pc:docMk/>
            <pc:sldMk cId="2655376818" sldId="256"/>
            <ac:grpSpMk id="36" creationId="{FB9739EB-7F66-433D-841F-AB3CD18700B7}"/>
          </ac:grpSpMkLst>
        </pc:grpChg>
        <pc:grpChg chg="add del">
          <ac:chgData name="omnia hosny" userId="a5132d2c34faab28" providerId="LiveId" clId="{C48BF6C1-6CD2-4352-B1C6-60FAA86FC573}" dt="2022-07-07T12:25:27.761" v="77" actId="26606"/>
          <ac:grpSpMkLst>
            <pc:docMk/>
            <pc:sldMk cId="2655376818" sldId="256"/>
            <ac:grpSpMk id="52" creationId="{89D1390B-7E13-4B4F-9CB2-391063412E54}"/>
          </ac:grpSpMkLst>
        </pc:grpChg>
        <pc:picChg chg="add del">
          <ac:chgData name="omnia hosny" userId="a5132d2c34faab28" providerId="LiveId" clId="{C48BF6C1-6CD2-4352-B1C6-60FAA86FC573}" dt="2022-07-07T12:25:27.761" v="77" actId="26606"/>
          <ac:picMkLst>
            <pc:docMk/>
            <pc:sldMk cId="2655376818" sldId="256"/>
            <ac:picMk id="45" creationId="{CCB05FB2-A91C-D7AF-B5BC-B762B6D0CBBB}"/>
          </ac:picMkLst>
        </pc:picChg>
      </pc:sldChg>
      <pc:sldChg chg="del">
        <pc:chgData name="omnia hosny" userId="a5132d2c34faab28" providerId="LiveId" clId="{C48BF6C1-6CD2-4352-B1C6-60FAA86FC573}" dt="2022-07-07T15:12:54.299" v="929" actId="2696"/>
        <pc:sldMkLst>
          <pc:docMk/>
          <pc:sldMk cId="3848949021" sldId="263"/>
        </pc:sldMkLst>
      </pc:sldChg>
      <pc:sldChg chg="mod modShow">
        <pc:chgData name="omnia hosny" userId="a5132d2c34faab28" providerId="LiveId" clId="{C48BF6C1-6CD2-4352-B1C6-60FAA86FC573}" dt="2021-12-12T18:19:24.241" v="1" actId="729"/>
        <pc:sldMkLst>
          <pc:docMk/>
          <pc:sldMk cId="575635679" sldId="266"/>
        </pc:sldMkLst>
      </pc:sldChg>
      <pc:sldChg chg="modSp mod">
        <pc:chgData name="omnia hosny" userId="a5132d2c34faab28" providerId="LiveId" clId="{C48BF6C1-6CD2-4352-B1C6-60FAA86FC573}" dt="2022-07-07T13:00:49.696" v="91" actId="1076"/>
        <pc:sldMkLst>
          <pc:docMk/>
          <pc:sldMk cId="1557475119" sldId="273"/>
        </pc:sldMkLst>
        <pc:picChg chg="mod">
          <ac:chgData name="omnia hosny" userId="a5132d2c34faab28" providerId="LiveId" clId="{C48BF6C1-6CD2-4352-B1C6-60FAA86FC573}" dt="2022-07-07T13:00:49.696" v="91" actId="1076"/>
          <ac:picMkLst>
            <pc:docMk/>
            <pc:sldMk cId="1557475119" sldId="273"/>
            <ac:picMk id="5" creationId="{969A7B9F-1C6A-4B02-82C5-7E2CA5FA328D}"/>
          </ac:picMkLst>
        </pc:picChg>
      </pc:sldChg>
      <pc:sldChg chg="del">
        <pc:chgData name="omnia hosny" userId="a5132d2c34faab28" providerId="LiveId" clId="{C48BF6C1-6CD2-4352-B1C6-60FAA86FC573}" dt="2022-07-07T15:12:42.964" v="927" actId="2696"/>
        <pc:sldMkLst>
          <pc:docMk/>
          <pc:sldMk cId="3338460105" sldId="275"/>
        </pc:sldMkLst>
      </pc:sldChg>
      <pc:sldChg chg="addSp delSp modSp add del mod">
        <pc:chgData name="omnia hosny" userId="a5132d2c34faab28" providerId="LiveId" clId="{C48BF6C1-6CD2-4352-B1C6-60FAA86FC573}" dt="2022-07-07T12:14:24.623" v="16" actId="2696"/>
        <pc:sldMkLst>
          <pc:docMk/>
          <pc:sldMk cId="339250486" sldId="276"/>
        </pc:sldMkLst>
        <pc:spChg chg="mod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2" creationId="{E276FDE4-E603-402C-8903-8523F9194836}"/>
          </ac:spMkLst>
        </pc:spChg>
        <pc:spChg chg="del mod">
          <ac:chgData name="omnia hosny" userId="a5132d2c34faab28" providerId="LiveId" clId="{C48BF6C1-6CD2-4352-B1C6-60FAA86FC573}" dt="2022-07-07T12:12:06.407" v="15" actId="21"/>
          <ac:spMkLst>
            <pc:docMk/>
            <pc:sldMk cId="339250486" sldId="276"/>
            <ac:spMk id="3" creationId="{BC4A63BE-9F54-4850-B8C5-57AE986F1623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62" creationId="{3A397E3E-B90C-4D82-BAAA-36F7AC6A4565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63" creationId="{E16C8D8F-10E9-4498-ABDB-0F923F8B6837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64" creationId="{1E5A83E3-8A11-4492-BB6E-F5F2240316FB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65" creationId="{8CF5E676-CA04-4CED-9F1E-5026ED66E66D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66" creationId="{6BA9E676-A8FC-4C2F-8D78-C13ED8ABDBA8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67" creationId="{A2B5CBEA-F125-49B6-8335-227C325B112B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68" creationId="{EECD79B5-5FC5-495F-BFD6-346C16E787A7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69" creationId="{2C1D3151-5F97-4860-B56C-C98BD62CC255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70" creationId="{32D9D048-3063-435A-8C23-26C1907E9619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71" creationId="{8DE96824-E506-4448-8704-5EC7BF7BC51B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72" creationId="{4D1A5E71-B6B6-486A-8CDC-C7ABD9B903F6}"/>
          </ac:spMkLst>
        </pc:spChg>
        <pc:spChg chg="add del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73" creationId="{B6C541AE-9B02-44C0-B8C6-B2DEA7ED3813}"/>
          </ac:spMkLst>
        </pc:spChg>
        <pc:spChg chg="add del">
          <ac:chgData name="omnia hosny" userId="a5132d2c34faab28" providerId="LiveId" clId="{C48BF6C1-6CD2-4352-B1C6-60FAA86FC573}" dt="2022-07-07T12:11:39.387" v="13" actId="26606"/>
          <ac:spMkLst>
            <pc:docMk/>
            <pc:sldMk cId="339250486" sldId="276"/>
            <ac:spMk id="78" creationId="{A8384FB5-9ADC-4DDC-881B-597D56F5B15D}"/>
          </ac:spMkLst>
        </pc:spChg>
        <pc:spChg chg="add del">
          <ac:chgData name="omnia hosny" userId="a5132d2c34faab28" providerId="LiveId" clId="{C48BF6C1-6CD2-4352-B1C6-60FAA86FC573}" dt="2022-07-07T12:11:39.387" v="13" actId="26606"/>
          <ac:spMkLst>
            <pc:docMk/>
            <pc:sldMk cId="339250486" sldId="276"/>
            <ac:spMk id="80" creationId="{1199E1B1-A8C0-4FE8-A5A8-1CB41D69F857}"/>
          </ac:spMkLst>
        </pc:spChg>
        <pc:spChg chg="add del">
          <ac:chgData name="omnia hosny" userId="a5132d2c34faab28" providerId="LiveId" clId="{C48BF6C1-6CD2-4352-B1C6-60FAA86FC573}" dt="2022-07-07T12:11:39.387" v="13" actId="26606"/>
          <ac:spMkLst>
            <pc:docMk/>
            <pc:sldMk cId="339250486" sldId="276"/>
            <ac:spMk id="82" creationId="{84A8DE83-DE75-4B41-9DB4-A7EC0B0DEC0B}"/>
          </ac:spMkLst>
        </pc:spChg>
        <pc:spChg chg="add del">
          <ac:chgData name="omnia hosny" userId="a5132d2c34faab28" providerId="LiveId" clId="{C48BF6C1-6CD2-4352-B1C6-60FAA86FC573}" dt="2022-07-07T12:11:39.387" v="13" actId="26606"/>
          <ac:spMkLst>
            <pc:docMk/>
            <pc:sldMk cId="339250486" sldId="276"/>
            <ac:spMk id="84" creationId="{A7009A0A-BEF5-4EAC-AF15-E4F9F002E239}"/>
          </ac:spMkLst>
        </pc:spChg>
        <pc:spChg chg="add">
          <ac:chgData name="omnia hosny" userId="a5132d2c34faab28" providerId="LiveId" clId="{C48BF6C1-6CD2-4352-B1C6-60FAA86FC573}" dt="2022-07-07T12:11:39.429" v="14" actId="26606"/>
          <ac:spMkLst>
            <pc:docMk/>
            <pc:sldMk cId="339250486" sldId="276"/>
            <ac:spMk id="86" creationId="{4FE70E86-779D-4922-A020-0B3E5C05AA42}"/>
          </ac:spMkLst>
        </pc:spChg>
        <pc:grpChg chg="add">
          <ac:chgData name="omnia hosny" userId="a5132d2c34faab28" providerId="LiveId" clId="{C48BF6C1-6CD2-4352-B1C6-60FAA86FC573}" dt="2022-07-07T12:11:39.429" v="14" actId="26606"/>
          <ac:grpSpMkLst>
            <pc:docMk/>
            <pc:sldMk cId="339250486" sldId="276"/>
            <ac:grpSpMk id="87" creationId="{81F55513-2668-477C-9962-1B9F5E31F120}"/>
          </ac:grpSpMkLst>
        </pc:grpChg>
        <pc:picChg chg="add mod">
          <ac:chgData name="omnia hosny" userId="a5132d2c34faab28" providerId="LiveId" clId="{C48BF6C1-6CD2-4352-B1C6-60FAA86FC573}" dt="2022-07-07T12:11:39.429" v="14" actId="26606"/>
          <ac:picMkLst>
            <pc:docMk/>
            <pc:sldMk cId="339250486" sldId="276"/>
            <ac:picMk id="5" creationId="{011E8432-BB65-26B0-1D77-3BA30D0A28C2}"/>
          </ac:picMkLst>
        </pc:picChg>
      </pc:sldChg>
      <pc:sldChg chg="addSp delSp modSp new del">
        <pc:chgData name="omnia hosny" userId="a5132d2c34faab28" providerId="LiveId" clId="{C48BF6C1-6CD2-4352-B1C6-60FAA86FC573}" dt="2022-07-07T12:14:53.806" v="20" actId="2696"/>
        <pc:sldMkLst>
          <pc:docMk/>
          <pc:sldMk cId="1435237898" sldId="276"/>
        </pc:sldMkLst>
        <pc:spChg chg="del">
          <ac:chgData name="omnia hosny" userId="a5132d2c34faab28" providerId="LiveId" clId="{C48BF6C1-6CD2-4352-B1C6-60FAA86FC573}" dt="2022-07-07T12:14:41.672" v="18"/>
          <ac:spMkLst>
            <pc:docMk/>
            <pc:sldMk cId="1435237898" sldId="276"/>
            <ac:spMk id="2" creationId="{3F5F5CF2-25D3-79CB-1866-35FE5B7C1498}"/>
          </ac:spMkLst>
        </pc:spChg>
        <pc:spChg chg="del">
          <ac:chgData name="omnia hosny" userId="a5132d2c34faab28" providerId="LiveId" clId="{C48BF6C1-6CD2-4352-B1C6-60FAA86FC573}" dt="2022-07-07T12:14:41.672" v="18"/>
          <ac:spMkLst>
            <pc:docMk/>
            <pc:sldMk cId="1435237898" sldId="276"/>
            <ac:spMk id="3" creationId="{E04E3B06-7C81-3749-F190-42784C9D9BDB}"/>
          </ac:spMkLst>
        </pc:spChg>
        <pc:spChg chg="add del mod">
          <ac:chgData name="omnia hosny" userId="a5132d2c34faab28" providerId="LiveId" clId="{C48BF6C1-6CD2-4352-B1C6-60FAA86FC573}" dt="2022-07-07T12:14:49.185" v="19"/>
          <ac:spMkLst>
            <pc:docMk/>
            <pc:sldMk cId="1435237898" sldId="276"/>
            <ac:spMk id="4" creationId="{7D859215-5B0F-1DE2-5345-8061BBB4E645}"/>
          </ac:spMkLst>
        </pc:spChg>
        <pc:spChg chg="add del mod">
          <ac:chgData name="omnia hosny" userId="a5132d2c34faab28" providerId="LiveId" clId="{C48BF6C1-6CD2-4352-B1C6-60FAA86FC573}" dt="2022-07-07T12:14:49.185" v="19"/>
          <ac:spMkLst>
            <pc:docMk/>
            <pc:sldMk cId="1435237898" sldId="276"/>
            <ac:spMk id="5" creationId="{E30DEEED-745F-A732-0A45-C47ACC55AB03}"/>
          </ac:spMkLst>
        </pc:spChg>
        <pc:spChg chg="add mod">
          <ac:chgData name="omnia hosny" userId="a5132d2c34faab28" providerId="LiveId" clId="{C48BF6C1-6CD2-4352-B1C6-60FAA86FC573}" dt="2022-07-07T12:14:49.185" v="19"/>
          <ac:spMkLst>
            <pc:docMk/>
            <pc:sldMk cId="1435237898" sldId="276"/>
            <ac:spMk id="6" creationId="{B93074C1-AB8D-26D0-C4A9-0B537FAB4348}"/>
          </ac:spMkLst>
        </pc:spChg>
        <pc:spChg chg="add mod">
          <ac:chgData name="omnia hosny" userId="a5132d2c34faab28" providerId="LiveId" clId="{C48BF6C1-6CD2-4352-B1C6-60FAA86FC573}" dt="2022-07-07T12:14:49.185" v="19"/>
          <ac:spMkLst>
            <pc:docMk/>
            <pc:sldMk cId="1435237898" sldId="276"/>
            <ac:spMk id="7" creationId="{76EB6CD6-DFFD-216B-2106-D06A49B453B2}"/>
          </ac:spMkLst>
        </pc:spChg>
      </pc:sldChg>
      <pc:sldChg chg="addSp modSp add mod">
        <pc:chgData name="omnia hosny" userId="a5132d2c34faab28" providerId="LiveId" clId="{C48BF6C1-6CD2-4352-B1C6-60FAA86FC573}" dt="2022-07-07T12:15:42.266" v="31" actId="14100"/>
        <pc:sldMkLst>
          <pc:docMk/>
          <pc:sldMk cId="2956171274" sldId="276"/>
        </pc:sldMkLst>
        <pc:spChg chg="mod">
          <ac:chgData name="omnia hosny" userId="a5132d2c34faab28" providerId="LiveId" clId="{C48BF6C1-6CD2-4352-B1C6-60FAA86FC573}" dt="2022-07-07T12:15:05.807" v="22" actId="20577"/>
          <ac:spMkLst>
            <pc:docMk/>
            <pc:sldMk cId="2956171274" sldId="276"/>
            <ac:spMk id="3" creationId="{BC4A63BE-9F54-4850-B8C5-57AE986F1623}"/>
          </ac:spMkLst>
        </pc:spChg>
        <pc:picChg chg="add mod">
          <ac:chgData name="omnia hosny" userId="a5132d2c34faab28" providerId="LiveId" clId="{C48BF6C1-6CD2-4352-B1C6-60FAA86FC573}" dt="2022-07-07T12:15:42.266" v="31" actId="14100"/>
          <ac:picMkLst>
            <pc:docMk/>
            <pc:sldMk cId="2956171274" sldId="276"/>
            <ac:picMk id="5" creationId="{9CC75E00-B004-A37A-2932-4525A899799D}"/>
          </ac:picMkLst>
        </pc:picChg>
      </pc:sldChg>
      <pc:sldChg chg="new del">
        <pc:chgData name="omnia hosny" userId="a5132d2c34faab28" providerId="LiveId" clId="{C48BF6C1-6CD2-4352-B1C6-60FAA86FC573}" dt="2022-07-07T12:09:47.568" v="5" actId="2696"/>
        <pc:sldMkLst>
          <pc:docMk/>
          <pc:sldMk cId="3494428014" sldId="276"/>
        </pc:sldMkLst>
      </pc:sldChg>
      <pc:sldChg chg="new del">
        <pc:chgData name="omnia hosny" userId="a5132d2c34faab28" providerId="LiveId" clId="{C48BF6C1-6CD2-4352-B1C6-60FAA86FC573}" dt="2022-07-07T12:09:40.745" v="4" actId="2696"/>
        <pc:sldMkLst>
          <pc:docMk/>
          <pc:sldMk cId="1142453915" sldId="277"/>
        </pc:sldMkLst>
      </pc:sldChg>
      <pc:sldChg chg="new del">
        <pc:chgData name="omnia hosny" userId="a5132d2c34faab28" providerId="LiveId" clId="{C48BF6C1-6CD2-4352-B1C6-60FAA86FC573}" dt="2022-07-07T12:18:58.989" v="53" actId="2696"/>
        <pc:sldMkLst>
          <pc:docMk/>
          <pc:sldMk cId="2074192405" sldId="277"/>
        </pc:sldMkLst>
      </pc:sldChg>
      <pc:sldChg chg="addSp delSp modSp add mod">
        <pc:chgData name="omnia hosny" userId="a5132d2c34faab28" providerId="LiveId" clId="{C48BF6C1-6CD2-4352-B1C6-60FAA86FC573}" dt="2022-07-07T12:22:17.409" v="71" actId="14100"/>
        <pc:sldMkLst>
          <pc:docMk/>
          <pc:sldMk cId="2410663369" sldId="277"/>
        </pc:sldMkLst>
        <pc:spChg chg="mod">
          <ac:chgData name="omnia hosny" userId="a5132d2c34faab28" providerId="LiveId" clId="{C48BF6C1-6CD2-4352-B1C6-60FAA86FC573}" dt="2022-07-07T12:20:56.631" v="56" actId="20577"/>
          <ac:spMkLst>
            <pc:docMk/>
            <pc:sldMk cId="2410663369" sldId="277"/>
            <ac:spMk id="3" creationId="{BC4A63BE-9F54-4850-B8C5-57AE986F1623}"/>
          </ac:spMkLst>
        </pc:spChg>
        <pc:picChg chg="add del mod">
          <ac:chgData name="omnia hosny" userId="a5132d2c34faab28" providerId="LiveId" clId="{C48BF6C1-6CD2-4352-B1C6-60FAA86FC573}" dt="2022-07-07T12:21:33.877" v="64" actId="21"/>
          <ac:picMkLst>
            <pc:docMk/>
            <pc:sldMk cId="2410663369" sldId="277"/>
            <ac:picMk id="5" creationId="{0C9D2E9A-1408-6261-F792-05287ABD9B36}"/>
          </ac:picMkLst>
        </pc:picChg>
        <pc:picChg chg="add mod">
          <ac:chgData name="omnia hosny" userId="a5132d2c34faab28" providerId="LiveId" clId="{C48BF6C1-6CD2-4352-B1C6-60FAA86FC573}" dt="2022-07-07T12:22:17.409" v="71" actId="14100"/>
          <ac:picMkLst>
            <pc:docMk/>
            <pc:sldMk cId="2410663369" sldId="277"/>
            <ac:picMk id="7" creationId="{4B7BBB3B-1F3F-0B71-AAD2-A830B332917B}"/>
          </ac:picMkLst>
        </pc:picChg>
      </pc:sldChg>
      <pc:sldChg chg="delSp modSp add mod ord">
        <pc:chgData name="omnia hosny" userId="a5132d2c34faab28" providerId="LiveId" clId="{C48BF6C1-6CD2-4352-B1C6-60FAA86FC573}" dt="2022-07-14T21:12:21.706" v="993"/>
        <pc:sldMkLst>
          <pc:docMk/>
          <pc:sldMk cId="2410177860" sldId="278"/>
        </pc:sldMkLst>
        <pc:spChg chg="mod">
          <ac:chgData name="omnia hosny" userId="a5132d2c34faab28" providerId="LiveId" clId="{C48BF6C1-6CD2-4352-B1C6-60FAA86FC573}" dt="2022-07-07T13:16:56.224" v="389" actId="20577"/>
          <ac:spMkLst>
            <pc:docMk/>
            <pc:sldMk cId="2410177860" sldId="278"/>
            <ac:spMk id="3" creationId="{BC4A63BE-9F54-4850-B8C5-57AE986F1623}"/>
          </ac:spMkLst>
        </pc:spChg>
        <pc:picChg chg="del">
          <ac:chgData name="omnia hosny" userId="a5132d2c34faab28" providerId="LiveId" clId="{C48BF6C1-6CD2-4352-B1C6-60FAA86FC573}" dt="2022-07-07T12:26:32.564" v="78" actId="21"/>
          <ac:picMkLst>
            <pc:docMk/>
            <pc:sldMk cId="2410177860" sldId="278"/>
            <ac:picMk id="6" creationId="{19BEE5DD-2D85-4676-BDB1-6BDD18C924FD}"/>
          </ac:picMkLst>
        </pc:picChg>
      </pc:sldChg>
      <pc:sldChg chg="addSp modSp add mod">
        <pc:chgData name="omnia hosny" userId="a5132d2c34faab28" providerId="LiveId" clId="{C48BF6C1-6CD2-4352-B1C6-60FAA86FC573}" dt="2022-07-14T21:19:20.473" v="994" actId="1076"/>
        <pc:sldMkLst>
          <pc:docMk/>
          <pc:sldMk cId="4070286771" sldId="279"/>
        </pc:sldMkLst>
        <pc:spChg chg="mod">
          <ac:chgData name="omnia hosny" userId="a5132d2c34faab28" providerId="LiveId" clId="{C48BF6C1-6CD2-4352-B1C6-60FAA86FC573}" dt="2022-07-07T12:38:06.318" v="82" actId="20577"/>
          <ac:spMkLst>
            <pc:docMk/>
            <pc:sldMk cId="4070286771" sldId="279"/>
            <ac:spMk id="3" creationId="{BC4A63BE-9F54-4850-B8C5-57AE986F1623}"/>
          </ac:spMkLst>
        </pc:spChg>
        <pc:picChg chg="add mod">
          <ac:chgData name="omnia hosny" userId="a5132d2c34faab28" providerId="LiveId" clId="{C48BF6C1-6CD2-4352-B1C6-60FAA86FC573}" dt="2022-07-14T21:19:20.473" v="994" actId="1076"/>
          <ac:picMkLst>
            <pc:docMk/>
            <pc:sldMk cId="4070286771" sldId="279"/>
            <ac:picMk id="5" creationId="{8C24617B-4C76-3DA4-4BEF-A523ABB496AB}"/>
          </ac:picMkLst>
        </pc:picChg>
      </pc:sldChg>
      <pc:sldChg chg="addSp delSp modSp add mod">
        <pc:chgData name="omnia hosny" userId="a5132d2c34faab28" providerId="LiveId" clId="{C48BF6C1-6CD2-4352-B1C6-60FAA86FC573}" dt="2022-07-07T13:42:44.228" v="489" actId="13926"/>
        <pc:sldMkLst>
          <pc:docMk/>
          <pc:sldMk cId="1795525882" sldId="280"/>
        </pc:sldMkLst>
        <pc:spChg chg="mod">
          <ac:chgData name="omnia hosny" userId="a5132d2c34faab28" providerId="LiveId" clId="{C48BF6C1-6CD2-4352-B1C6-60FAA86FC573}" dt="2022-07-07T13:41:52.154" v="481" actId="207"/>
          <ac:spMkLst>
            <pc:docMk/>
            <pc:sldMk cId="1795525882" sldId="280"/>
            <ac:spMk id="2" creationId="{E276FDE4-E603-402C-8903-8523F9194836}"/>
          </ac:spMkLst>
        </pc:spChg>
        <pc:spChg chg="mod">
          <ac:chgData name="omnia hosny" userId="a5132d2c34faab28" providerId="LiveId" clId="{C48BF6C1-6CD2-4352-B1C6-60FAA86FC573}" dt="2022-07-07T13:42:44.228" v="489" actId="13926"/>
          <ac:spMkLst>
            <pc:docMk/>
            <pc:sldMk cId="1795525882" sldId="280"/>
            <ac:spMk id="3" creationId="{BC4A63BE-9F54-4850-B8C5-57AE986F1623}"/>
          </ac:spMkLst>
        </pc:spChg>
        <pc:picChg chg="add mod">
          <ac:chgData name="omnia hosny" userId="a5132d2c34faab28" providerId="LiveId" clId="{C48BF6C1-6CD2-4352-B1C6-60FAA86FC573}" dt="2022-07-07T13:42:10.311" v="486" actId="14100"/>
          <ac:picMkLst>
            <pc:docMk/>
            <pc:sldMk cId="1795525882" sldId="280"/>
            <ac:picMk id="5" creationId="{F752B359-27E3-4130-DEA6-2867ACA82793}"/>
          </ac:picMkLst>
        </pc:picChg>
        <pc:picChg chg="del">
          <ac:chgData name="omnia hosny" userId="a5132d2c34faab28" providerId="LiveId" clId="{C48BF6C1-6CD2-4352-B1C6-60FAA86FC573}" dt="2022-07-07T13:39:51.083" v="393" actId="21"/>
          <ac:picMkLst>
            <pc:docMk/>
            <pc:sldMk cId="1795525882" sldId="280"/>
            <ac:picMk id="6" creationId="{19BEE5DD-2D85-4676-BDB1-6BDD18C924FD}"/>
          </ac:picMkLst>
        </pc:picChg>
      </pc:sldChg>
      <pc:sldChg chg="addSp delSp modSp add mod">
        <pc:chgData name="omnia hosny" userId="a5132d2c34faab28" providerId="LiveId" clId="{C48BF6C1-6CD2-4352-B1C6-60FAA86FC573}" dt="2022-07-07T14:07:21.055" v="523" actId="14100"/>
        <pc:sldMkLst>
          <pc:docMk/>
          <pc:sldMk cId="3682392384" sldId="281"/>
        </pc:sldMkLst>
        <pc:spChg chg="mod">
          <ac:chgData name="omnia hosny" userId="a5132d2c34faab28" providerId="LiveId" clId="{C48BF6C1-6CD2-4352-B1C6-60FAA86FC573}" dt="2022-07-07T14:02:58.315" v="508" actId="27636"/>
          <ac:spMkLst>
            <pc:docMk/>
            <pc:sldMk cId="3682392384" sldId="281"/>
            <ac:spMk id="2" creationId="{E276FDE4-E603-402C-8903-8523F9194836}"/>
          </ac:spMkLst>
        </pc:spChg>
        <pc:spChg chg="mod">
          <ac:chgData name="omnia hosny" userId="a5132d2c34faab28" providerId="LiveId" clId="{C48BF6C1-6CD2-4352-B1C6-60FAA86FC573}" dt="2022-07-07T14:03:03.459" v="509" actId="14100"/>
          <ac:spMkLst>
            <pc:docMk/>
            <pc:sldMk cId="3682392384" sldId="281"/>
            <ac:spMk id="3" creationId="{BC4A63BE-9F54-4850-B8C5-57AE986F1623}"/>
          </ac:spMkLst>
        </pc:spChg>
        <pc:picChg chg="del">
          <ac:chgData name="omnia hosny" userId="a5132d2c34faab28" providerId="LiveId" clId="{C48BF6C1-6CD2-4352-B1C6-60FAA86FC573}" dt="2022-07-07T14:02:20.824" v="491" actId="21"/>
          <ac:picMkLst>
            <pc:docMk/>
            <pc:sldMk cId="3682392384" sldId="281"/>
            <ac:picMk id="5" creationId="{F752B359-27E3-4130-DEA6-2867ACA82793}"/>
          </ac:picMkLst>
        </pc:picChg>
        <pc:picChg chg="add mod">
          <ac:chgData name="omnia hosny" userId="a5132d2c34faab28" providerId="LiveId" clId="{C48BF6C1-6CD2-4352-B1C6-60FAA86FC573}" dt="2022-07-07T14:07:21.055" v="523" actId="14100"/>
          <ac:picMkLst>
            <pc:docMk/>
            <pc:sldMk cId="3682392384" sldId="281"/>
            <ac:picMk id="6" creationId="{FD7F6176-3115-847F-C6AC-E45B78C252E7}"/>
          </ac:picMkLst>
        </pc:picChg>
      </pc:sldChg>
      <pc:sldChg chg="addSp delSp modSp add mod">
        <pc:chgData name="omnia hosny" userId="a5132d2c34faab28" providerId="LiveId" clId="{C48BF6C1-6CD2-4352-B1C6-60FAA86FC573}" dt="2022-07-07T14:07:13.619" v="521" actId="14100"/>
        <pc:sldMkLst>
          <pc:docMk/>
          <pc:sldMk cId="2390943800" sldId="282"/>
        </pc:sldMkLst>
        <pc:spChg chg="mod">
          <ac:chgData name="omnia hosny" userId="a5132d2c34faab28" providerId="LiveId" clId="{C48BF6C1-6CD2-4352-B1C6-60FAA86FC573}" dt="2022-07-07T14:05:48.097" v="514" actId="20577"/>
          <ac:spMkLst>
            <pc:docMk/>
            <pc:sldMk cId="2390943800" sldId="282"/>
            <ac:spMk id="3" creationId="{BC4A63BE-9F54-4850-B8C5-57AE986F1623}"/>
          </ac:spMkLst>
        </pc:spChg>
        <pc:picChg chg="add mod">
          <ac:chgData name="omnia hosny" userId="a5132d2c34faab28" providerId="LiveId" clId="{C48BF6C1-6CD2-4352-B1C6-60FAA86FC573}" dt="2022-07-07T14:07:13.619" v="521" actId="14100"/>
          <ac:picMkLst>
            <pc:docMk/>
            <pc:sldMk cId="2390943800" sldId="282"/>
            <ac:picMk id="5" creationId="{55C77838-1781-0487-7B3F-17F05DA568DA}"/>
          </ac:picMkLst>
        </pc:picChg>
        <pc:picChg chg="del">
          <ac:chgData name="omnia hosny" userId="a5132d2c34faab28" providerId="LiveId" clId="{C48BF6C1-6CD2-4352-B1C6-60FAA86FC573}" dt="2022-07-07T14:05:51.978" v="515" actId="21"/>
          <ac:picMkLst>
            <pc:docMk/>
            <pc:sldMk cId="2390943800" sldId="282"/>
            <ac:picMk id="6" creationId="{FD7F6176-3115-847F-C6AC-E45B78C252E7}"/>
          </ac:picMkLst>
        </pc:picChg>
      </pc:sldChg>
      <pc:sldChg chg="addSp delSp modSp add mod">
        <pc:chgData name="omnia hosny" userId="a5132d2c34faab28" providerId="LiveId" clId="{C48BF6C1-6CD2-4352-B1C6-60FAA86FC573}" dt="2022-07-07T14:10:46.228" v="548" actId="1076"/>
        <pc:sldMkLst>
          <pc:docMk/>
          <pc:sldMk cId="3607384537" sldId="283"/>
        </pc:sldMkLst>
        <pc:spChg chg="mod">
          <ac:chgData name="omnia hosny" userId="a5132d2c34faab28" providerId="LiveId" clId="{C48BF6C1-6CD2-4352-B1C6-60FAA86FC573}" dt="2022-07-07T14:09:09.768" v="526" actId="20577"/>
          <ac:spMkLst>
            <pc:docMk/>
            <pc:sldMk cId="3607384537" sldId="283"/>
            <ac:spMk id="3" creationId="{BC4A63BE-9F54-4850-B8C5-57AE986F1623}"/>
          </ac:spMkLst>
        </pc:spChg>
        <pc:picChg chg="del">
          <ac:chgData name="omnia hosny" userId="a5132d2c34faab28" providerId="LiveId" clId="{C48BF6C1-6CD2-4352-B1C6-60FAA86FC573}" dt="2022-07-07T14:09:07.584" v="525" actId="21"/>
          <ac:picMkLst>
            <pc:docMk/>
            <pc:sldMk cId="3607384537" sldId="283"/>
            <ac:picMk id="5" creationId="{55C77838-1781-0487-7B3F-17F05DA568DA}"/>
          </ac:picMkLst>
        </pc:picChg>
        <pc:picChg chg="add mod">
          <ac:chgData name="omnia hosny" userId="a5132d2c34faab28" providerId="LiveId" clId="{C48BF6C1-6CD2-4352-B1C6-60FAA86FC573}" dt="2022-07-07T14:10:42.180" v="546" actId="14100"/>
          <ac:picMkLst>
            <pc:docMk/>
            <pc:sldMk cId="3607384537" sldId="283"/>
            <ac:picMk id="6" creationId="{C848F0EE-16B2-B573-6F6B-D87C200363E7}"/>
          </ac:picMkLst>
        </pc:picChg>
        <pc:picChg chg="add mod">
          <ac:chgData name="omnia hosny" userId="a5132d2c34faab28" providerId="LiveId" clId="{C48BF6C1-6CD2-4352-B1C6-60FAA86FC573}" dt="2022-07-07T14:10:46.228" v="548" actId="1076"/>
          <ac:picMkLst>
            <pc:docMk/>
            <pc:sldMk cId="3607384537" sldId="283"/>
            <ac:picMk id="8" creationId="{94ABAB4D-7465-E14E-AF3C-059D660E4490}"/>
          </ac:picMkLst>
        </pc:picChg>
        <pc:picChg chg="add mod">
          <ac:chgData name="omnia hosny" userId="a5132d2c34faab28" providerId="LiveId" clId="{C48BF6C1-6CD2-4352-B1C6-60FAA86FC573}" dt="2022-07-07T14:10:17.881" v="541" actId="1076"/>
          <ac:picMkLst>
            <pc:docMk/>
            <pc:sldMk cId="3607384537" sldId="283"/>
            <ac:picMk id="10" creationId="{318A16CC-0D61-F37D-767B-A1903A2935F0}"/>
          </ac:picMkLst>
        </pc:picChg>
      </pc:sldChg>
      <pc:sldChg chg="modSp add mod ord">
        <pc:chgData name="omnia hosny" userId="a5132d2c34faab28" providerId="LiveId" clId="{C48BF6C1-6CD2-4352-B1C6-60FAA86FC573}" dt="2022-07-07T14:43:37.261" v="755" actId="27636"/>
        <pc:sldMkLst>
          <pc:docMk/>
          <pc:sldMk cId="1825597393" sldId="284"/>
        </pc:sldMkLst>
        <pc:spChg chg="mod">
          <ac:chgData name="omnia hosny" userId="a5132d2c34faab28" providerId="LiveId" clId="{C48BF6C1-6CD2-4352-B1C6-60FAA86FC573}" dt="2022-07-07T14:34:42.399" v="559" actId="20577"/>
          <ac:spMkLst>
            <pc:docMk/>
            <pc:sldMk cId="1825597393" sldId="284"/>
            <ac:spMk id="2" creationId="{E276FDE4-E603-402C-8903-8523F9194836}"/>
          </ac:spMkLst>
        </pc:spChg>
        <pc:spChg chg="mod">
          <ac:chgData name="omnia hosny" userId="a5132d2c34faab28" providerId="LiveId" clId="{C48BF6C1-6CD2-4352-B1C6-60FAA86FC573}" dt="2022-07-07T14:43:37.261" v="755" actId="27636"/>
          <ac:spMkLst>
            <pc:docMk/>
            <pc:sldMk cId="1825597393" sldId="284"/>
            <ac:spMk id="3" creationId="{BC4A63BE-9F54-4850-B8C5-57AE986F1623}"/>
          </ac:spMkLst>
        </pc:spChg>
      </pc:sldChg>
      <pc:sldChg chg="addSp delSp modSp add mod">
        <pc:chgData name="omnia hosny" userId="a5132d2c34faab28" providerId="LiveId" clId="{C48BF6C1-6CD2-4352-B1C6-60FAA86FC573}" dt="2022-07-07T14:55:08.983" v="851" actId="962"/>
        <pc:sldMkLst>
          <pc:docMk/>
          <pc:sldMk cId="1254505389" sldId="285"/>
        </pc:sldMkLst>
        <pc:spChg chg="mod">
          <ac:chgData name="omnia hosny" userId="a5132d2c34faab28" providerId="LiveId" clId="{C48BF6C1-6CD2-4352-B1C6-60FAA86FC573}" dt="2022-07-07T14:44:38.167" v="802" actId="20577"/>
          <ac:spMkLst>
            <pc:docMk/>
            <pc:sldMk cId="1254505389" sldId="285"/>
            <ac:spMk id="2" creationId="{E276FDE4-E603-402C-8903-8523F9194836}"/>
          </ac:spMkLst>
        </pc:spChg>
        <pc:spChg chg="mod">
          <ac:chgData name="omnia hosny" userId="a5132d2c34faab28" providerId="LiveId" clId="{C48BF6C1-6CD2-4352-B1C6-60FAA86FC573}" dt="2022-07-07T14:53:19.602" v="847" actId="20577"/>
          <ac:spMkLst>
            <pc:docMk/>
            <pc:sldMk cId="1254505389" sldId="285"/>
            <ac:spMk id="3" creationId="{BC4A63BE-9F54-4850-B8C5-57AE986F1623}"/>
          </ac:spMkLst>
        </pc:spChg>
        <pc:picChg chg="add mod">
          <ac:chgData name="omnia hosny" userId="a5132d2c34faab28" providerId="LiveId" clId="{C48BF6C1-6CD2-4352-B1C6-60FAA86FC573}" dt="2022-07-07T14:55:08.983" v="851" actId="962"/>
          <ac:picMkLst>
            <pc:docMk/>
            <pc:sldMk cId="1254505389" sldId="285"/>
            <ac:picMk id="5" creationId="{B158F7F7-82AD-CA28-91E4-49B176ADE92A}"/>
          </ac:picMkLst>
        </pc:picChg>
        <pc:picChg chg="del">
          <ac:chgData name="omnia hosny" userId="a5132d2c34faab28" providerId="LiveId" clId="{C48BF6C1-6CD2-4352-B1C6-60FAA86FC573}" dt="2022-07-07T14:44:04.337" v="757" actId="21"/>
          <ac:picMkLst>
            <pc:docMk/>
            <pc:sldMk cId="1254505389" sldId="285"/>
            <ac:picMk id="6" creationId="{C848F0EE-16B2-B573-6F6B-D87C200363E7}"/>
          </ac:picMkLst>
        </pc:picChg>
        <pc:picChg chg="del">
          <ac:chgData name="omnia hosny" userId="a5132d2c34faab28" providerId="LiveId" clId="{C48BF6C1-6CD2-4352-B1C6-60FAA86FC573}" dt="2022-07-07T14:44:06.937" v="758" actId="21"/>
          <ac:picMkLst>
            <pc:docMk/>
            <pc:sldMk cId="1254505389" sldId="285"/>
            <ac:picMk id="8" creationId="{94ABAB4D-7465-E14E-AF3C-059D660E4490}"/>
          </ac:picMkLst>
        </pc:picChg>
        <pc:picChg chg="del">
          <ac:chgData name="omnia hosny" userId="a5132d2c34faab28" providerId="LiveId" clId="{C48BF6C1-6CD2-4352-B1C6-60FAA86FC573}" dt="2022-07-07T14:44:14.868" v="759" actId="21"/>
          <ac:picMkLst>
            <pc:docMk/>
            <pc:sldMk cId="1254505389" sldId="285"/>
            <ac:picMk id="10" creationId="{318A16CC-0D61-F37D-767B-A1903A2935F0}"/>
          </ac:picMkLst>
        </pc:picChg>
      </pc:sldChg>
      <pc:sldChg chg="delSp modSp add mod">
        <pc:chgData name="omnia hosny" userId="a5132d2c34faab28" providerId="LiveId" clId="{C48BF6C1-6CD2-4352-B1C6-60FAA86FC573}" dt="2022-07-07T14:57:37.295" v="865" actId="403"/>
        <pc:sldMkLst>
          <pc:docMk/>
          <pc:sldMk cId="2349618561" sldId="286"/>
        </pc:sldMkLst>
        <pc:spChg chg="mod">
          <ac:chgData name="omnia hosny" userId="a5132d2c34faab28" providerId="LiveId" clId="{C48BF6C1-6CD2-4352-B1C6-60FAA86FC573}" dt="2022-07-07T14:57:37.295" v="865" actId="403"/>
          <ac:spMkLst>
            <pc:docMk/>
            <pc:sldMk cId="2349618561" sldId="286"/>
            <ac:spMk id="3" creationId="{BC4A63BE-9F54-4850-B8C5-57AE986F1623}"/>
          </ac:spMkLst>
        </pc:spChg>
        <pc:picChg chg="del">
          <ac:chgData name="omnia hosny" userId="a5132d2c34faab28" providerId="LiveId" clId="{C48BF6C1-6CD2-4352-B1C6-60FAA86FC573}" dt="2022-07-07T14:55:35.295" v="853" actId="21"/>
          <ac:picMkLst>
            <pc:docMk/>
            <pc:sldMk cId="2349618561" sldId="286"/>
            <ac:picMk id="5" creationId="{B158F7F7-82AD-CA28-91E4-49B176ADE92A}"/>
          </ac:picMkLst>
        </pc:picChg>
      </pc:sldChg>
      <pc:sldChg chg="addSp modSp add mod">
        <pc:chgData name="omnia hosny" userId="a5132d2c34faab28" providerId="LiveId" clId="{C48BF6C1-6CD2-4352-B1C6-60FAA86FC573}" dt="2022-07-07T15:02:06.022" v="891" actId="14100"/>
        <pc:sldMkLst>
          <pc:docMk/>
          <pc:sldMk cId="1219477164" sldId="287"/>
        </pc:sldMkLst>
        <pc:spChg chg="mod">
          <ac:chgData name="omnia hosny" userId="a5132d2c34faab28" providerId="LiveId" clId="{C48BF6C1-6CD2-4352-B1C6-60FAA86FC573}" dt="2022-07-07T15:01:40.209" v="884" actId="207"/>
          <ac:spMkLst>
            <pc:docMk/>
            <pc:sldMk cId="1219477164" sldId="287"/>
            <ac:spMk id="3" creationId="{BC4A63BE-9F54-4850-B8C5-57AE986F1623}"/>
          </ac:spMkLst>
        </pc:spChg>
        <pc:picChg chg="add mod">
          <ac:chgData name="omnia hosny" userId="a5132d2c34faab28" providerId="LiveId" clId="{C48BF6C1-6CD2-4352-B1C6-60FAA86FC573}" dt="2022-07-07T15:02:06.022" v="891" actId="14100"/>
          <ac:picMkLst>
            <pc:docMk/>
            <pc:sldMk cId="1219477164" sldId="287"/>
            <ac:picMk id="5" creationId="{346263CE-7853-DF58-2D7C-27685CE10ACD}"/>
          </ac:picMkLst>
        </pc:picChg>
      </pc:sldChg>
      <pc:sldChg chg="modSp add mod ord">
        <pc:chgData name="omnia hosny" userId="a5132d2c34faab28" providerId="LiveId" clId="{C48BF6C1-6CD2-4352-B1C6-60FAA86FC573}" dt="2022-07-07T15:03:08.317" v="908" actId="20577"/>
        <pc:sldMkLst>
          <pc:docMk/>
          <pc:sldMk cId="1140321768" sldId="288"/>
        </pc:sldMkLst>
        <pc:spChg chg="mod">
          <ac:chgData name="omnia hosny" userId="a5132d2c34faab28" providerId="LiveId" clId="{C48BF6C1-6CD2-4352-B1C6-60FAA86FC573}" dt="2022-07-07T15:03:08.317" v="908" actId="20577"/>
          <ac:spMkLst>
            <pc:docMk/>
            <pc:sldMk cId="1140321768" sldId="288"/>
            <ac:spMk id="3" creationId="{BC4A63BE-9F54-4850-B8C5-57AE986F1623}"/>
          </ac:spMkLst>
        </pc:spChg>
      </pc:sldChg>
      <pc:sldChg chg="addSp modSp add mod">
        <pc:chgData name="omnia hosny" userId="a5132d2c34faab28" providerId="LiveId" clId="{C48BF6C1-6CD2-4352-B1C6-60FAA86FC573}" dt="2022-07-07T15:11:16.141" v="917" actId="27636"/>
        <pc:sldMkLst>
          <pc:docMk/>
          <pc:sldMk cId="1422865968" sldId="289"/>
        </pc:sldMkLst>
        <pc:spChg chg="mod">
          <ac:chgData name="omnia hosny" userId="a5132d2c34faab28" providerId="LiveId" clId="{C48BF6C1-6CD2-4352-B1C6-60FAA86FC573}" dt="2022-07-07T15:11:16.141" v="917" actId="27636"/>
          <ac:spMkLst>
            <pc:docMk/>
            <pc:sldMk cId="1422865968" sldId="289"/>
            <ac:spMk id="2" creationId="{E276FDE4-E603-402C-8903-8523F9194836}"/>
          </ac:spMkLst>
        </pc:spChg>
        <pc:spChg chg="mod">
          <ac:chgData name="omnia hosny" userId="a5132d2c34faab28" providerId="LiveId" clId="{C48BF6C1-6CD2-4352-B1C6-60FAA86FC573}" dt="2022-07-07T15:09:56.484" v="910" actId="20577"/>
          <ac:spMkLst>
            <pc:docMk/>
            <pc:sldMk cId="1422865968" sldId="289"/>
            <ac:spMk id="3" creationId="{BC4A63BE-9F54-4850-B8C5-57AE986F1623}"/>
          </ac:spMkLst>
        </pc:spChg>
        <pc:picChg chg="add mod">
          <ac:chgData name="omnia hosny" userId="a5132d2c34faab28" providerId="LiveId" clId="{C48BF6C1-6CD2-4352-B1C6-60FAA86FC573}" dt="2022-07-07T15:11:08.914" v="915" actId="962"/>
          <ac:picMkLst>
            <pc:docMk/>
            <pc:sldMk cId="1422865968" sldId="289"/>
            <ac:picMk id="5" creationId="{EF4B325F-AA5C-4C23-64DD-B9780D85F7F6}"/>
          </ac:picMkLst>
        </pc:picChg>
      </pc:sldChg>
      <pc:sldChg chg="new del">
        <pc:chgData name="omnia hosny" userId="a5132d2c34faab28" providerId="LiveId" clId="{C48BF6C1-6CD2-4352-B1C6-60FAA86FC573}" dt="2022-07-07T15:12:37.773" v="926" actId="2696"/>
        <pc:sldMkLst>
          <pc:docMk/>
          <pc:sldMk cId="3295685669" sldId="290"/>
        </pc:sldMkLst>
      </pc:sldChg>
      <pc:sldChg chg="addSp delSp modSp add mod">
        <pc:chgData name="omnia hosny" userId="a5132d2c34faab28" providerId="LiveId" clId="{C48BF6C1-6CD2-4352-B1C6-60FAA86FC573}" dt="2022-07-07T15:12:29.711" v="925" actId="14100"/>
        <pc:sldMkLst>
          <pc:docMk/>
          <pc:sldMk cId="3287164287" sldId="291"/>
        </pc:sldMkLst>
        <pc:picChg chg="del">
          <ac:chgData name="omnia hosny" userId="a5132d2c34faab28" providerId="LiveId" clId="{C48BF6C1-6CD2-4352-B1C6-60FAA86FC573}" dt="2022-07-07T15:12:12.562" v="919" actId="21"/>
          <ac:picMkLst>
            <pc:docMk/>
            <pc:sldMk cId="3287164287" sldId="291"/>
            <ac:picMk id="5" creationId="{EF4B325F-AA5C-4C23-64DD-B9780D85F7F6}"/>
          </ac:picMkLst>
        </pc:picChg>
        <pc:picChg chg="add mod">
          <ac:chgData name="omnia hosny" userId="a5132d2c34faab28" providerId="LiveId" clId="{C48BF6C1-6CD2-4352-B1C6-60FAA86FC573}" dt="2022-07-07T15:12:29.711" v="925" actId="14100"/>
          <ac:picMkLst>
            <pc:docMk/>
            <pc:sldMk cId="3287164287" sldId="291"/>
            <ac:picMk id="6" creationId="{90182C18-7888-1B1D-8D85-A617613D7831}"/>
          </ac:picMkLst>
        </pc:picChg>
      </pc:sldChg>
      <pc:sldChg chg="addSp delSp modSp add mod modClrScheme delDesignElem chgLayout">
        <pc:chgData name="omnia hosny" userId="a5132d2c34faab28" providerId="LiveId" clId="{C48BF6C1-6CD2-4352-B1C6-60FAA86FC573}" dt="2022-07-07T15:13:53.181" v="950" actId="27636"/>
        <pc:sldMkLst>
          <pc:docMk/>
          <pc:sldMk cId="795246949" sldId="292"/>
        </pc:sldMkLst>
        <pc:spChg chg="mod ord">
          <ac:chgData name="omnia hosny" userId="a5132d2c34faab28" providerId="LiveId" clId="{C48BF6C1-6CD2-4352-B1C6-60FAA86FC573}" dt="2022-07-07T15:13:53.181" v="950" actId="27636"/>
          <ac:spMkLst>
            <pc:docMk/>
            <pc:sldMk cId="795246949" sldId="292"/>
            <ac:spMk id="2" creationId="{E276FDE4-E603-402C-8903-8523F9194836}"/>
          </ac:spMkLst>
        </pc:spChg>
        <pc:spChg chg="del mod ord">
          <ac:chgData name="omnia hosny" userId="a5132d2c34faab28" providerId="LiveId" clId="{C48BF6C1-6CD2-4352-B1C6-60FAA86FC573}" dt="2022-07-07T15:13:32.069" v="934" actId="21"/>
          <ac:spMkLst>
            <pc:docMk/>
            <pc:sldMk cId="795246949" sldId="292"/>
            <ac:spMk id="3" creationId="{BC4A63BE-9F54-4850-B8C5-57AE986F1623}"/>
          </ac:spMkLst>
        </pc:spChg>
        <pc:spChg chg="add del mod">
          <ac:chgData name="omnia hosny" userId="a5132d2c34faab28" providerId="LiveId" clId="{C48BF6C1-6CD2-4352-B1C6-60FAA86FC573}" dt="2022-07-07T15:13:41.477" v="935" actId="21"/>
          <ac:spMkLst>
            <pc:docMk/>
            <pc:sldMk cId="795246949" sldId="292"/>
            <ac:spMk id="5" creationId="{433A2F12-F969-2D41-4644-E8005713FDDF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62" creationId="{3A397E3E-B90C-4D82-BAAA-36F7AC6A4565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63" creationId="{E16C8D8F-10E9-4498-ABDB-0F923F8B6837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64" creationId="{1E5A83E3-8A11-4492-BB6E-F5F2240316FB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65" creationId="{8CF5E676-CA04-4CED-9F1E-5026ED66E66D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66" creationId="{6BA9E676-A8FC-4C2F-8D78-C13ED8ABDBA8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67" creationId="{A2B5CBEA-F125-49B6-8335-227C325B112B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68" creationId="{EECD79B5-5FC5-495F-BFD6-346C16E787A7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69" creationId="{2C1D3151-5F97-4860-B56C-C98BD62CC255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70" creationId="{32D9D048-3063-435A-8C23-26C1907E9619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71" creationId="{8DE96824-E506-4448-8704-5EC7BF7BC51B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72" creationId="{4D1A5E71-B6B6-486A-8CDC-C7ABD9B903F6}"/>
          </ac:spMkLst>
        </pc:spChg>
        <pc:spChg chg="add del">
          <ac:chgData name="omnia hosny" userId="a5132d2c34faab28" providerId="LiveId" clId="{C48BF6C1-6CD2-4352-B1C6-60FAA86FC573}" dt="2022-07-07T15:13:10.751" v="932" actId="700"/>
          <ac:spMkLst>
            <pc:docMk/>
            <pc:sldMk cId="795246949" sldId="292"/>
            <ac:spMk id="73" creationId="{B6C541AE-9B02-44C0-B8C6-B2DEA7ED3813}"/>
          </ac:spMkLst>
        </pc:spChg>
        <pc:picChg chg="del">
          <ac:chgData name="omnia hosny" userId="a5132d2c34faab28" providerId="LiveId" clId="{C48BF6C1-6CD2-4352-B1C6-60FAA86FC573}" dt="2022-07-07T15:12:58.468" v="930" actId="21"/>
          <ac:picMkLst>
            <pc:docMk/>
            <pc:sldMk cId="795246949" sldId="292"/>
            <ac:picMk id="6" creationId="{90182C18-7888-1B1D-8D85-A617613D7831}"/>
          </ac:picMkLst>
        </pc:picChg>
      </pc:sldChg>
      <pc:sldChg chg="new del">
        <pc:chgData name="omnia hosny" userId="a5132d2c34faab28" providerId="LiveId" clId="{C48BF6C1-6CD2-4352-B1C6-60FAA86FC573}" dt="2022-07-14T19:53:42.363" v="953" actId="2696"/>
        <pc:sldMkLst>
          <pc:docMk/>
          <pc:sldMk cId="1848457110" sldId="293"/>
        </pc:sldMkLst>
      </pc:sldChg>
      <pc:sldChg chg="addSp delSp modSp add mod">
        <pc:chgData name="omnia hosny" userId="a5132d2c34faab28" providerId="LiveId" clId="{C48BF6C1-6CD2-4352-B1C6-60FAA86FC573}" dt="2022-07-14T19:55:26.433" v="980" actId="20577"/>
        <pc:sldMkLst>
          <pc:docMk/>
          <pc:sldMk cId="1468267684" sldId="294"/>
        </pc:sldMkLst>
        <pc:spChg chg="mod">
          <ac:chgData name="omnia hosny" userId="a5132d2c34faab28" providerId="LiveId" clId="{C48BF6C1-6CD2-4352-B1C6-60FAA86FC573}" dt="2022-07-14T19:55:26.433" v="980" actId="20577"/>
          <ac:spMkLst>
            <pc:docMk/>
            <pc:sldMk cId="1468267684" sldId="294"/>
            <ac:spMk id="2" creationId="{E276FDE4-E603-402C-8903-8523F9194836}"/>
          </ac:spMkLst>
        </pc:spChg>
        <pc:picChg chg="del">
          <ac:chgData name="omnia hosny" userId="a5132d2c34faab28" providerId="LiveId" clId="{C48BF6C1-6CD2-4352-B1C6-60FAA86FC573}" dt="2022-07-14T19:53:51.659" v="954" actId="21"/>
          <ac:picMkLst>
            <pc:docMk/>
            <pc:sldMk cId="1468267684" sldId="294"/>
            <ac:picMk id="5" creationId="{9CC75E00-B004-A37A-2932-4525A899799D}"/>
          </ac:picMkLst>
        </pc:picChg>
        <pc:picChg chg="add mod">
          <ac:chgData name="omnia hosny" userId="a5132d2c34faab28" providerId="LiveId" clId="{C48BF6C1-6CD2-4352-B1C6-60FAA86FC573}" dt="2022-07-14T19:54:57.157" v="962" actId="14100"/>
          <ac:picMkLst>
            <pc:docMk/>
            <pc:sldMk cId="1468267684" sldId="294"/>
            <ac:picMk id="6" creationId="{19B19455-E2AD-2340-B5D3-38F4EB4E6120}"/>
          </ac:picMkLst>
        </pc:picChg>
      </pc:sldChg>
      <pc:sldChg chg="addSp delSp modSp add mod">
        <pc:chgData name="omnia hosny" userId="a5132d2c34faab28" providerId="LiveId" clId="{C48BF6C1-6CD2-4352-B1C6-60FAA86FC573}" dt="2022-07-14T19:59:39.642" v="991" actId="14100"/>
        <pc:sldMkLst>
          <pc:docMk/>
          <pc:sldMk cId="1680699363" sldId="295"/>
        </pc:sldMkLst>
        <pc:picChg chg="add mod">
          <ac:chgData name="omnia hosny" userId="a5132d2c34faab28" providerId="LiveId" clId="{C48BF6C1-6CD2-4352-B1C6-60FAA86FC573}" dt="2022-07-14T19:59:39.642" v="991" actId="14100"/>
          <ac:picMkLst>
            <pc:docMk/>
            <pc:sldMk cId="1680699363" sldId="295"/>
            <ac:picMk id="5" creationId="{C9EA57C2-0C4C-F756-123E-6F122BF76160}"/>
          </ac:picMkLst>
        </pc:picChg>
        <pc:picChg chg="del">
          <ac:chgData name="omnia hosny" userId="a5132d2c34faab28" providerId="LiveId" clId="{C48BF6C1-6CD2-4352-B1C6-60FAA86FC573}" dt="2022-07-14T19:58:59.961" v="982" actId="21"/>
          <ac:picMkLst>
            <pc:docMk/>
            <pc:sldMk cId="1680699363" sldId="295"/>
            <ac:picMk id="7" creationId="{4B7BBB3B-1F3F-0B71-AAD2-A830B332917B}"/>
          </ac:picMkLst>
        </pc:picChg>
      </pc:sldChg>
      <pc:sldChg chg="addSp delSp modSp add mod">
        <pc:chgData name="omnia hosny" userId="a5132d2c34faab28" providerId="LiveId" clId="{C48BF6C1-6CD2-4352-B1C6-60FAA86FC573}" dt="2022-07-15T01:27:09.599" v="1021" actId="14100"/>
        <pc:sldMkLst>
          <pc:docMk/>
          <pc:sldMk cId="1457439280" sldId="296"/>
        </pc:sldMkLst>
        <pc:spChg chg="del mod">
          <ac:chgData name="omnia hosny" userId="a5132d2c34faab28" providerId="LiveId" clId="{C48BF6C1-6CD2-4352-B1C6-60FAA86FC573}" dt="2022-07-15T01:27:02.519" v="1019" actId="21"/>
          <ac:spMkLst>
            <pc:docMk/>
            <pc:sldMk cId="1457439280" sldId="296"/>
            <ac:spMk id="3" creationId="{BC4A63BE-9F54-4850-B8C5-57AE986F1623}"/>
          </ac:spMkLst>
        </pc:spChg>
        <pc:picChg chg="add mod">
          <ac:chgData name="omnia hosny" userId="a5132d2c34faab28" providerId="LiveId" clId="{C48BF6C1-6CD2-4352-B1C6-60FAA86FC573}" dt="2022-07-15T01:27:09.599" v="1021" actId="14100"/>
          <ac:picMkLst>
            <pc:docMk/>
            <pc:sldMk cId="1457439280" sldId="296"/>
            <ac:picMk id="5" creationId="{803D724D-9D72-27E6-38BB-0CC3D6936D3D}"/>
          </ac:picMkLst>
        </pc:picChg>
        <pc:picChg chg="del">
          <ac:chgData name="omnia hosny" userId="a5132d2c34faab28" providerId="LiveId" clId="{C48BF6C1-6CD2-4352-B1C6-60FAA86FC573}" dt="2022-07-15T01:25:56.104" v="996" actId="21"/>
          <ac:picMkLst>
            <pc:docMk/>
            <pc:sldMk cId="1457439280" sldId="296"/>
            <ac:picMk id="6" creationId="{C848F0EE-16B2-B573-6F6B-D87C200363E7}"/>
          </ac:picMkLst>
        </pc:picChg>
        <pc:picChg chg="del">
          <ac:chgData name="omnia hosny" userId="a5132d2c34faab28" providerId="LiveId" clId="{C48BF6C1-6CD2-4352-B1C6-60FAA86FC573}" dt="2022-07-15T01:25:59.327" v="997" actId="21"/>
          <ac:picMkLst>
            <pc:docMk/>
            <pc:sldMk cId="1457439280" sldId="296"/>
            <ac:picMk id="8" creationId="{94ABAB4D-7465-E14E-AF3C-059D660E4490}"/>
          </ac:picMkLst>
        </pc:picChg>
        <pc:picChg chg="del">
          <ac:chgData name="omnia hosny" userId="a5132d2c34faab28" providerId="LiveId" clId="{C48BF6C1-6CD2-4352-B1C6-60FAA86FC573}" dt="2022-07-15T01:26:02.277" v="998" actId="21"/>
          <ac:picMkLst>
            <pc:docMk/>
            <pc:sldMk cId="1457439280" sldId="296"/>
            <ac:picMk id="10" creationId="{318A16CC-0D61-F37D-767B-A1903A2935F0}"/>
          </ac:picMkLst>
        </pc:picChg>
      </pc:sldChg>
    </pc:docChg>
  </pc:docChgLst>
  <pc:docChgLst>
    <pc:chgData name="omnia hosny" userId="a5132d2c34faab28" providerId="LiveId" clId="{372BD32F-F740-4BAE-B99A-586B95AE2BF2}"/>
    <pc:docChg chg="undo redo custSel addSld modSld sldOrd modSection">
      <pc:chgData name="omnia hosny" userId="a5132d2c34faab28" providerId="LiveId" clId="{372BD32F-F740-4BAE-B99A-586B95AE2BF2}" dt="2021-10-26T04:27:42.490" v="199" actId="1076"/>
      <pc:docMkLst>
        <pc:docMk/>
      </pc:docMkLst>
      <pc:sldChg chg="modSp mod">
        <pc:chgData name="omnia hosny" userId="a5132d2c34faab28" providerId="LiveId" clId="{372BD32F-F740-4BAE-B99A-586B95AE2BF2}" dt="2021-10-25T18:55:27.862" v="146" actId="20577"/>
        <pc:sldMkLst>
          <pc:docMk/>
          <pc:sldMk cId="2655376818" sldId="256"/>
        </pc:sldMkLst>
        <pc:spChg chg="mod">
          <ac:chgData name="omnia hosny" userId="a5132d2c34faab28" providerId="LiveId" clId="{372BD32F-F740-4BAE-B99A-586B95AE2BF2}" dt="2021-10-25T18:55:27.862" v="146" actId="20577"/>
          <ac:spMkLst>
            <pc:docMk/>
            <pc:sldMk cId="2655376818" sldId="256"/>
            <ac:spMk id="3" creationId="{7343D18B-8EE4-4DAE-A17B-2052C14A9CBD}"/>
          </ac:spMkLst>
        </pc:spChg>
      </pc:sldChg>
      <pc:sldChg chg="addSp modSp mod">
        <pc:chgData name="omnia hosny" userId="a5132d2c34faab28" providerId="LiveId" clId="{372BD32F-F740-4BAE-B99A-586B95AE2BF2}" dt="2021-10-25T16:56:55.272" v="27" actId="14100"/>
        <pc:sldMkLst>
          <pc:docMk/>
          <pc:sldMk cId="271182190" sldId="269"/>
        </pc:sldMkLst>
        <pc:spChg chg="mod">
          <ac:chgData name="omnia hosny" userId="a5132d2c34faab28" providerId="LiveId" clId="{372BD32F-F740-4BAE-B99A-586B95AE2BF2}" dt="2021-10-25T16:56:45.693" v="26" actId="20577"/>
          <ac:spMkLst>
            <pc:docMk/>
            <pc:sldMk cId="271182190" sldId="269"/>
            <ac:spMk id="3" creationId="{BC4A63BE-9F54-4850-B8C5-57AE986F1623}"/>
          </ac:spMkLst>
        </pc:spChg>
        <pc:picChg chg="add mod">
          <ac:chgData name="omnia hosny" userId="a5132d2c34faab28" providerId="LiveId" clId="{372BD32F-F740-4BAE-B99A-586B95AE2BF2}" dt="2021-10-25T16:56:55.272" v="27" actId="14100"/>
          <ac:picMkLst>
            <pc:docMk/>
            <pc:sldMk cId="271182190" sldId="269"/>
            <ac:picMk id="5" creationId="{97270FD4-FE1C-417B-83F5-E4C40015678C}"/>
          </ac:picMkLst>
        </pc:picChg>
      </pc:sldChg>
      <pc:sldChg chg="addSp modSp add mod ord">
        <pc:chgData name="omnia hosny" userId="a5132d2c34faab28" providerId="LiveId" clId="{372BD32F-F740-4BAE-B99A-586B95AE2BF2}" dt="2021-10-25T17:13:15.713" v="75" actId="5793"/>
        <pc:sldMkLst>
          <pc:docMk/>
          <pc:sldMk cId="1543065393" sldId="270"/>
        </pc:sldMkLst>
        <pc:spChg chg="mod">
          <ac:chgData name="omnia hosny" userId="a5132d2c34faab28" providerId="LiveId" clId="{372BD32F-F740-4BAE-B99A-586B95AE2BF2}" dt="2021-10-25T17:13:15.713" v="75" actId="5793"/>
          <ac:spMkLst>
            <pc:docMk/>
            <pc:sldMk cId="1543065393" sldId="270"/>
            <ac:spMk id="3" creationId="{BC4A63BE-9F54-4850-B8C5-57AE986F1623}"/>
          </ac:spMkLst>
        </pc:spChg>
        <pc:picChg chg="add mod">
          <ac:chgData name="omnia hosny" userId="a5132d2c34faab28" providerId="LiveId" clId="{372BD32F-F740-4BAE-B99A-586B95AE2BF2}" dt="2021-10-25T17:11:54.233" v="59" actId="1076"/>
          <ac:picMkLst>
            <pc:docMk/>
            <pc:sldMk cId="1543065393" sldId="270"/>
            <ac:picMk id="5" creationId="{ED94E96E-0688-43AF-A802-EBA507C00078}"/>
          </ac:picMkLst>
        </pc:picChg>
      </pc:sldChg>
      <pc:sldChg chg="addSp delSp modSp add mod ord">
        <pc:chgData name="omnia hosny" userId="a5132d2c34faab28" providerId="LiveId" clId="{372BD32F-F740-4BAE-B99A-586B95AE2BF2}" dt="2021-10-25T17:16:57.599" v="130" actId="20577"/>
        <pc:sldMkLst>
          <pc:docMk/>
          <pc:sldMk cId="2279833874" sldId="271"/>
        </pc:sldMkLst>
        <pc:spChg chg="mod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2" creationId="{E276FDE4-E603-402C-8903-8523F9194836}"/>
          </ac:spMkLst>
        </pc:spChg>
        <pc:spChg chg="mod">
          <ac:chgData name="omnia hosny" userId="a5132d2c34faab28" providerId="LiveId" clId="{372BD32F-F740-4BAE-B99A-586B95AE2BF2}" dt="2021-10-25T17:16:57.599" v="130" actId="20577"/>
          <ac:spMkLst>
            <pc:docMk/>
            <pc:sldMk cId="2279833874" sldId="271"/>
            <ac:spMk id="3" creationId="{BC4A63BE-9F54-4850-B8C5-57AE986F1623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62" creationId="{3A397E3E-B90C-4D82-BAAA-36F7AC6A4565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63" creationId="{E16C8D8F-10E9-4498-ABDB-0F923F8B6837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64" creationId="{1E5A83E3-8A11-4492-BB6E-F5F2240316FB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65" creationId="{8CF5E676-CA04-4CED-9F1E-5026ED66E66D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66" creationId="{6BA9E676-A8FC-4C2F-8D78-C13ED8ABDBA8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67" creationId="{A2B5CBEA-F125-49B6-8335-227C325B112B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68" creationId="{EECD79B5-5FC5-495F-BFD6-346C16E787A7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69" creationId="{2C1D3151-5F97-4860-B56C-C98BD62CC255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70" creationId="{32D9D048-3063-435A-8C23-26C1907E9619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71" creationId="{8DE96824-E506-4448-8704-5EC7BF7BC51B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72" creationId="{4D1A5E71-B6B6-486A-8CDC-C7ABD9B903F6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73" creationId="{B6C541AE-9B02-44C0-B8C6-B2DEA7ED3813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78" creationId="{51F77B6A-7F53-4B28-B73D-C8CC899AB221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84" creationId="{F6E412EF-CF39-4C25-85B0-DB30B1B0A8C4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86" creationId="{E8DA6235-17F2-4C9E-88C6-C5D38D8D3C03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88" creationId="{B55DEF71-1741-4489-8E77-46FC5BAA66E2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90" creationId="{82347B6D-A7CC-48EB-861F-917D0D61E3EA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92" creationId="{A753B935-E3DD-466D-BFAC-68E0BE02D092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94" creationId="{FB034F26-4148-4B59-B493-14D7A9A8BAA9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96" creationId="{A7A0A46D-CC9B-4E32-870A-7BC2DF940144}"/>
          </ac:spMkLst>
        </pc:spChg>
        <pc:spChg chg="add del">
          <ac:chgData name="omnia hosny" userId="a5132d2c34faab28" providerId="LiveId" clId="{372BD32F-F740-4BAE-B99A-586B95AE2BF2}" dt="2021-10-25T17:15:10.076" v="128" actId="26606"/>
          <ac:spMkLst>
            <pc:docMk/>
            <pc:sldMk cId="2279833874" sldId="271"/>
            <ac:spMk id="98" creationId="{9178722E-1BD0-427E-BAAE-4F206DAB5818}"/>
          </ac:spMkLst>
        </pc:spChg>
        <pc:grpChg chg="add del">
          <ac:chgData name="omnia hosny" userId="a5132d2c34faab28" providerId="LiveId" clId="{372BD32F-F740-4BAE-B99A-586B95AE2BF2}" dt="2021-10-25T17:15:10.076" v="128" actId="26606"/>
          <ac:grpSpMkLst>
            <pc:docMk/>
            <pc:sldMk cId="2279833874" sldId="271"/>
            <ac:grpSpMk id="80" creationId="{2515629F-0D83-4A44-A125-CD50FC660AB4}"/>
          </ac:grpSpMkLst>
        </pc:grpChg>
        <pc:grpChg chg="add del">
          <ac:chgData name="omnia hosny" userId="a5132d2c34faab28" providerId="LiveId" clId="{372BD32F-F740-4BAE-B99A-586B95AE2BF2}" dt="2021-10-25T17:15:10.076" v="128" actId="26606"/>
          <ac:grpSpMkLst>
            <pc:docMk/>
            <pc:sldMk cId="2279833874" sldId="271"/>
            <ac:grpSpMk id="100" creationId="{5E6BB5FD-DB7B-4BE3-BA45-1EF042115ED5}"/>
          </ac:grpSpMkLst>
        </pc:grpChg>
        <pc:picChg chg="add mod">
          <ac:chgData name="omnia hosny" userId="a5132d2c34faab28" providerId="LiveId" clId="{372BD32F-F740-4BAE-B99A-586B95AE2BF2}" dt="2021-10-25T17:15:10.076" v="128" actId="26606"/>
          <ac:picMkLst>
            <pc:docMk/>
            <pc:sldMk cId="2279833874" sldId="271"/>
            <ac:picMk id="5" creationId="{4D4A8415-2F4C-49E3-913F-A7F9219502B8}"/>
          </ac:picMkLst>
        </pc:picChg>
      </pc:sldChg>
      <pc:sldChg chg="addSp modSp add mod ord">
        <pc:chgData name="omnia hosny" userId="a5132d2c34faab28" providerId="LiveId" clId="{372BD32F-F740-4BAE-B99A-586B95AE2BF2}" dt="2021-10-25T18:58:06.700" v="176" actId="20577"/>
        <pc:sldMkLst>
          <pc:docMk/>
          <pc:sldMk cId="1242925256" sldId="272"/>
        </pc:sldMkLst>
        <pc:spChg chg="mod">
          <ac:chgData name="omnia hosny" userId="a5132d2c34faab28" providerId="LiveId" clId="{372BD32F-F740-4BAE-B99A-586B95AE2BF2}" dt="2021-10-25T18:58:06.700" v="176" actId="20577"/>
          <ac:spMkLst>
            <pc:docMk/>
            <pc:sldMk cId="1242925256" sldId="272"/>
            <ac:spMk id="3" creationId="{BC4A63BE-9F54-4850-B8C5-57AE986F1623}"/>
          </ac:spMkLst>
        </pc:spChg>
        <pc:picChg chg="add mod">
          <ac:chgData name="omnia hosny" userId="a5132d2c34faab28" providerId="LiveId" clId="{372BD32F-F740-4BAE-B99A-586B95AE2BF2}" dt="2021-10-25T18:57:21.779" v="169" actId="1076"/>
          <ac:picMkLst>
            <pc:docMk/>
            <pc:sldMk cId="1242925256" sldId="272"/>
            <ac:picMk id="5" creationId="{052662F7-C3C5-4F35-988D-0C05408443F1}"/>
          </ac:picMkLst>
        </pc:picChg>
      </pc:sldChg>
      <pc:sldChg chg="addSp modSp add mod ord">
        <pc:chgData name="omnia hosny" userId="a5132d2c34faab28" providerId="LiveId" clId="{372BD32F-F740-4BAE-B99A-586B95AE2BF2}" dt="2021-10-25T19:00:01.477" v="190" actId="14100"/>
        <pc:sldMkLst>
          <pc:docMk/>
          <pc:sldMk cId="1557475119" sldId="273"/>
        </pc:sldMkLst>
        <pc:spChg chg="mod">
          <ac:chgData name="omnia hosny" userId="a5132d2c34faab28" providerId="LiveId" clId="{372BD32F-F740-4BAE-B99A-586B95AE2BF2}" dt="2021-10-25T18:59:03.171" v="184" actId="20577"/>
          <ac:spMkLst>
            <pc:docMk/>
            <pc:sldMk cId="1557475119" sldId="273"/>
            <ac:spMk id="3" creationId="{BC4A63BE-9F54-4850-B8C5-57AE986F1623}"/>
          </ac:spMkLst>
        </pc:spChg>
        <pc:picChg chg="add mod">
          <ac:chgData name="omnia hosny" userId="a5132d2c34faab28" providerId="LiveId" clId="{372BD32F-F740-4BAE-B99A-586B95AE2BF2}" dt="2021-10-25T19:00:01.477" v="190" actId="14100"/>
          <ac:picMkLst>
            <pc:docMk/>
            <pc:sldMk cId="1557475119" sldId="273"/>
            <ac:picMk id="5" creationId="{969A7B9F-1C6A-4B02-82C5-7E2CA5FA328D}"/>
          </ac:picMkLst>
        </pc:picChg>
      </pc:sldChg>
      <pc:sldChg chg="addSp delSp modSp add mod">
        <pc:chgData name="omnia hosny" userId="a5132d2c34faab28" providerId="LiveId" clId="{372BD32F-F740-4BAE-B99A-586B95AE2BF2}" dt="2021-10-26T04:27:42.490" v="199" actId="1076"/>
        <pc:sldMkLst>
          <pc:docMk/>
          <pc:sldMk cId="3793863930" sldId="274"/>
        </pc:sldMkLst>
        <pc:picChg chg="del mod">
          <ac:chgData name="omnia hosny" userId="a5132d2c34faab28" providerId="LiveId" clId="{372BD32F-F740-4BAE-B99A-586B95AE2BF2}" dt="2021-10-25T19:00:18.966" v="193" actId="21"/>
          <ac:picMkLst>
            <pc:docMk/>
            <pc:sldMk cId="3793863930" sldId="274"/>
            <ac:picMk id="5" creationId="{969A7B9F-1C6A-4B02-82C5-7E2CA5FA328D}"/>
          </ac:picMkLst>
        </pc:picChg>
        <pc:picChg chg="add mod">
          <ac:chgData name="omnia hosny" userId="a5132d2c34faab28" providerId="LiveId" clId="{372BD32F-F740-4BAE-B99A-586B95AE2BF2}" dt="2021-10-26T04:27:42.490" v="199" actId="1076"/>
          <ac:picMkLst>
            <pc:docMk/>
            <pc:sldMk cId="3793863930" sldId="274"/>
            <ac:picMk id="6" creationId="{19BEE5DD-2D85-4676-BDB1-6BDD18C924FD}"/>
          </ac:picMkLst>
        </pc:picChg>
      </pc:sldChg>
      <pc:sldChg chg="new">
        <pc:chgData name="omnia hosny" userId="a5132d2c34faab28" providerId="LiveId" clId="{372BD32F-F740-4BAE-B99A-586B95AE2BF2}" dt="2021-10-26T04:27:13.890" v="198" actId="680"/>
        <pc:sldMkLst>
          <pc:docMk/>
          <pc:sldMk cId="3338460105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9558-A1EB-41D2-825E-8BC9EE3DA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659C1-453A-43FC-B308-626DA6DC7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C5F4-F488-4B01-B7A7-4C63D121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A99E-7282-490F-BA4C-6413AEC2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3AF7-1199-4F2A-B36F-2B87E09A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E34B-CB87-4D60-A531-47A7579C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8C79D-C92F-4862-B1CB-7E279058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653C-2939-4762-89D5-01B1FE7A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0DC3-12D0-4A42-9326-238ABB3D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AF47-4BC6-4FAC-B972-D729273A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21D39-80AE-4599-8FA9-8329FCCA2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8E827-E472-4BA0-8DCE-38C1D84D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D89C-E5C6-42EF-B18C-08103AA4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7615-8CC0-4F36-912C-09E38AB2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3EBD-94E5-4808-85AE-6D94A98C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C3E1-0DA7-4543-9E50-A1C21D65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298C-2705-4954-8764-D3C7CE13F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0464-2EF4-406B-82B9-1A491E50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30FE-B3D2-4C0C-9670-85A40B06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00B30-9EE4-419A-AEB0-4F8B8896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6202-4269-4B96-8254-0441ED41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327DD-7067-45C8-9451-FAF4DE824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2AE1-300F-4CD4-B80D-4132EB05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80D2-2A5E-4E3B-AD6F-BCF82FBD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3881-6257-473B-9633-021D5A1B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5353-1E20-4840-80B5-D040CE87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EFAB-5D69-44B7-B1A9-DE73C41D0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D3C1B-C3D8-4EF1-9F97-A85F833BB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E3699-2B68-460E-B815-949EDA94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084B0-6317-4F9F-A2ED-B17E4AC1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7862-8A96-4BF2-BA61-4A821704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8994-9FBE-4871-BA07-4CF3CE0E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6FA20-E4A5-4DDA-BA47-B272BE64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5D6BC-CB64-40F1-8628-10F60BB71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FA36F-246E-47C8-BC29-0D151E13A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0C3FA-EEC2-4B30-B454-9A7F5043D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8E3AD-EF97-41B8-921F-D2F09629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DC300-3FA0-4FC2-9399-E5B08A6F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85F3D-77CE-437E-ABCC-70ADB9F6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6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BBDE-3FE9-40F0-930B-B64E6B65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72A93-4279-4B4F-9387-2407F8BB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A5507-318F-4D7D-90E6-BE838387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E6906-D6BD-4751-87B7-2B89C313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B8CCF-D0A0-405C-8C4F-4B7D8DF4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B3D5-84FD-4DD6-9577-871A717B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8E69D-C2A6-47C4-9141-5A46E86E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1FB7-4683-44FC-B9D2-A0D54B0A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F306-BDC3-4CD2-AB7D-02F66A3E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CA9BC-984F-48D8-856F-3CF1BA86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D8D09-AFCE-4CD4-BD5F-C3D0F45C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FACB6-ED8B-42FE-BA98-EFB4E5AF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F48B4-04B6-47C0-B1F7-180B8831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C63F-C96E-448B-9B74-E6FD1CC9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6FACE-DBA8-4107-B601-C070392A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63A70-5065-4308-B7D9-4F4E4D52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A6F0-ED90-4F8F-810D-EE216DC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6DD06-2CF8-46FC-A706-BD6F28DC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612CF-68E5-468C-BA6B-4DEAB69F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F12BD-F727-4E67-977E-BCD2E102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05802-EB97-4B18-AF0E-B268DB8B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47D5-4350-4746-9EE4-A555DF906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C107-2DFE-4BF7-B4B9-CE28DBEA4FC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DC07-D139-41FB-857B-0B6747D59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965A-76BC-4025-A3D1-F25A9326B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B2CC-6FD0-4ECF-8C91-D8B9BEF26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simplilearn.com/what-is-data-article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F6C4C-344D-45FA-A673-A2834C74B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0066"/>
                </a:solidFill>
              </a:rPr>
              <a:t>Classification			</a:t>
            </a:r>
            <a:endParaRPr lang="en-US" sz="5400" dirty="0">
              <a:solidFill>
                <a:srgbClr val="FF006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3D18B-8EE4-4DAE-A17B-2052C14A9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Omnia Hosny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537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Logistic regression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harter"/>
              </a:rPr>
              <a:t>The classification problem is just like the regression problem, except that the values we now want to predict take on only a small number of discrete values. For now, we will focus on the binary classification problem in which y can take on only two values, 0 and 1. (Most of what we say here will also generalize to the multiple-class case.) For instance, if we are trying to build a spam classifier for email.</a:t>
            </a: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3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Logistic regression </a:t>
            </a:r>
          </a:p>
          <a:p>
            <a:pPr algn="l"/>
            <a:endParaRPr lang="en-US" sz="2800" dirty="0">
              <a:solidFill>
                <a:schemeClr val="bg1"/>
              </a:solidFill>
              <a:highlight>
                <a:srgbClr val="FF0066"/>
              </a:highlight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B7BBB3B-1F3F-0B71-AAD2-A830B332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54" y="2480384"/>
            <a:ext cx="8508248" cy="35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Logistic regression </a:t>
            </a:r>
          </a:p>
          <a:p>
            <a:pPr algn="l"/>
            <a:endParaRPr lang="en-US" sz="2800" dirty="0">
              <a:solidFill>
                <a:schemeClr val="bg1"/>
              </a:solidFill>
              <a:highlight>
                <a:srgbClr val="FF0066"/>
              </a:highlight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9EA57C2-0C4C-F756-123E-6F122BF76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54" y="2516645"/>
            <a:ext cx="8351291" cy="36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9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Logistic regression </a:t>
            </a:r>
          </a:p>
          <a:p>
            <a:endParaRPr lang="en-US" sz="2800" dirty="0">
              <a:solidFill>
                <a:schemeClr val="bg1"/>
              </a:solidFill>
              <a:latin typeface="charter"/>
            </a:endParaRPr>
          </a:p>
          <a:p>
            <a:endParaRPr lang="en-US" sz="2800" dirty="0">
              <a:solidFill>
                <a:schemeClr val="bg1"/>
              </a:solidFill>
              <a:latin typeface="charter"/>
            </a:endParaRPr>
          </a:p>
          <a:p>
            <a:r>
              <a:rPr lang="en-US" sz="3600" dirty="0">
                <a:solidFill>
                  <a:schemeClr val="bg1"/>
                </a:solidFill>
                <a:latin typeface="charter"/>
              </a:rPr>
              <a:t>What is a Hypothesis that helps Us?</a:t>
            </a:r>
            <a:endParaRPr lang="en-US" sz="2800" dirty="0">
              <a:solidFill>
                <a:schemeClr val="bg1"/>
              </a:solidFill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Logistic regression </a:t>
            </a: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C24617B-4C76-3DA4-4BEF-A523ABB4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71" y="2854071"/>
            <a:ext cx="860983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af-ZA" sz="40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Background 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charter"/>
              </a:rPr>
              <a:t>	Logarithms: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latin typeface="charter"/>
              </a:rPr>
              <a:t>1) It is a count of Zeros after one of base 10 </a:t>
            </a:r>
            <a:endParaRPr lang="en-US" sz="1600" dirty="0">
              <a:solidFill>
                <a:schemeClr val="bg1"/>
              </a:solidFill>
              <a:latin typeface="charter"/>
            </a:endParaRPr>
          </a:p>
          <a:p>
            <a:pPr lvl="2" algn="l"/>
            <a:r>
              <a:rPr lang="en-US" dirty="0">
                <a:solidFill>
                  <a:schemeClr val="bg1"/>
                </a:solidFill>
                <a:latin typeface="charter"/>
              </a:rPr>
              <a:t>Log 10 = 1 </a:t>
            </a:r>
          </a:p>
          <a:p>
            <a:pPr lvl="2" algn="l"/>
            <a:r>
              <a:rPr lang="en-US" dirty="0">
                <a:solidFill>
                  <a:schemeClr val="bg1"/>
                </a:solidFill>
                <a:latin typeface="charter"/>
              </a:rPr>
              <a:t>Log 100 = 2</a:t>
            </a:r>
          </a:p>
          <a:p>
            <a:pPr lvl="2" algn="l"/>
            <a:r>
              <a:rPr lang="en-US" dirty="0">
                <a:solidFill>
                  <a:schemeClr val="bg1"/>
                </a:solidFill>
                <a:latin typeface="charter"/>
              </a:rPr>
              <a:t>Log 1000 = 3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harter"/>
              </a:rPr>
              <a:t>        2) It is a count of Zeros after any number of base 10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harter"/>
              </a:rPr>
              <a:t>	log 50 = 1.69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harter"/>
              </a:rPr>
              <a:t>	log 7000 = 3.84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Background 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latin typeface="charter"/>
              </a:rPr>
              <a:t>	If base not 10 </a:t>
            </a:r>
            <a:endParaRPr lang="en-US" sz="2800" dirty="0">
              <a:solidFill>
                <a:schemeClr val="bg1"/>
              </a:solidFill>
              <a:latin typeface="charter"/>
            </a:endParaRPr>
          </a:p>
          <a:p>
            <a:endParaRPr lang="en-US" sz="2800" dirty="0">
              <a:solidFill>
                <a:schemeClr val="bg1"/>
              </a:solidFill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7270FD4-FE1C-417B-83F5-E4C400156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55" y="4058238"/>
            <a:ext cx="8014627" cy="17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af-ZA" sz="40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Background </a:t>
            </a:r>
            <a:endParaRPr lang="en-US" sz="4000" dirty="0">
              <a:solidFill>
                <a:schemeClr val="bg1"/>
              </a:solidFill>
              <a:highlight>
                <a:srgbClr val="FF0066"/>
              </a:highlight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D94E96E-0688-43AF-A802-EBA507C0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96" y="2565943"/>
            <a:ext cx="5903587" cy="33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6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0066"/>
                </a:solidFill>
              </a:rPr>
              <a:t>Classification</a:t>
            </a:r>
            <a:r>
              <a:rPr lang="en-US" sz="5400">
                <a:solidFill>
                  <a:schemeClr val="bg1"/>
                </a:solidFill>
              </a:rPr>
              <a:t> 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af-ZA" sz="40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B</a:t>
            </a:r>
            <a:r>
              <a:rPr lang="en-US" sz="4000" dirty="0" err="1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ackground</a:t>
            </a:r>
            <a:endParaRPr lang="en-US" sz="4000" dirty="0">
              <a:solidFill>
                <a:schemeClr val="bg1"/>
              </a:solidFill>
              <a:highlight>
                <a:srgbClr val="FF0066"/>
              </a:highlight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D4A8415-2F4C-49E3-913F-A7F92195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86" y="2628899"/>
            <a:ext cx="7670325" cy="31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Logistic regression </a:t>
            </a:r>
          </a:p>
          <a:p>
            <a:r>
              <a:rPr lang="en-US" sz="3600" dirty="0">
                <a:solidFill>
                  <a:schemeClr val="bg1"/>
                </a:solidFill>
                <a:latin typeface="charter"/>
              </a:rPr>
              <a:t>What is a Hypothesis that helps Us?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harter"/>
              </a:rPr>
              <a:t>let’s change the form for our hypotheses  to satisfy:</a:t>
            </a: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62F7-C3C5-4F35-988D-0C054084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75" y="4345714"/>
            <a:ext cx="2805830" cy="8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8967B-5F5D-4152-AE08-7D7761AD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 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3D2A721-BF27-4EC2-8DD5-7F93439DB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33" y="1130300"/>
            <a:ext cx="1725307" cy="1951038"/>
          </a:xfrm>
        </p:spPr>
      </p:pic>
      <p:pic>
        <p:nvPicPr>
          <p:cNvPr id="7" name="Picture 6" descr="A close up of a monkey&#10;&#10;Description automatically generated with medium confidence">
            <a:extLst>
              <a:ext uri="{FF2B5EF4-FFF2-40B4-BE49-F238E27FC236}">
                <a16:creationId xmlns:a16="http://schemas.microsoft.com/office/drawing/2014/main" id="{EA5ACC11-2C06-438F-951A-E071685C0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23" y="3683813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12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Logistic regression </a:t>
            </a:r>
          </a:p>
          <a:p>
            <a:endParaRPr lang="en-US" sz="2800" dirty="0">
              <a:solidFill>
                <a:schemeClr val="bg1"/>
              </a:solidFill>
              <a:latin typeface="charter"/>
            </a:endParaRPr>
          </a:p>
          <a:p>
            <a:endParaRPr lang="en-US" sz="2800" dirty="0">
              <a:solidFill>
                <a:schemeClr val="bg1"/>
              </a:solidFill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69A7B9F-1C6A-4B02-82C5-7E2CA5FA3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34" y="2894043"/>
            <a:ext cx="6065061" cy="23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7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Logistic regression </a:t>
            </a:r>
          </a:p>
          <a:p>
            <a:endParaRPr lang="en-US" sz="2800" dirty="0">
              <a:solidFill>
                <a:schemeClr val="bg1"/>
              </a:solidFill>
              <a:latin typeface="charte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harter"/>
              </a:rPr>
              <a:t>When z is negative, the power of e is be positive then h(</a:t>
            </a:r>
            <a:r>
              <a:rPr lang="el-GR" sz="20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) will be very small. approximately equal Zero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harter"/>
              </a:rPr>
              <a:t>When z is positive, the power of e is be negative then h(</a:t>
            </a:r>
            <a:r>
              <a:rPr lang="el-GR" sz="20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) will be very large. approximately equal one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harter"/>
              </a:rPr>
              <a:t>When z equal zero the power of exp is be zero then exp of power zero equal one then h(</a:t>
            </a:r>
            <a:r>
              <a:rPr lang="el-GR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sz="2800" dirty="0">
                <a:solidFill>
                  <a:schemeClr val="bg1"/>
                </a:solidFill>
                <a:latin typeface="charter"/>
              </a:rPr>
              <a:t>) = 1/2</a:t>
            </a: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7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highlight>
                  <a:srgbClr val="FF0066"/>
                </a:highlight>
                <a:latin typeface="charter"/>
              </a:rPr>
              <a:t>Logistic regression </a:t>
            </a:r>
          </a:p>
          <a:p>
            <a:endParaRPr lang="en-US" sz="2800" dirty="0">
              <a:solidFill>
                <a:schemeClr val="bg1"/>
              </a:solidFill>
              <a:latin typeface="charter"/>
            </a:endParaRPr>
          </a:p>
          <a:p>
            <a:endParaRPr lang="en-US" sz="2800" dirty="0">
              <a:solidFill>
                <a:schemeClr val="bg1"/>
              </a:solidFill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9BEE5DD-2D85-4676-BDB1-6BDD18C92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32" y="2907929"/>
            <a:ext cx="7867650" cy="27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6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10226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Logistic Regression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933752"/>
            <a:ext cx="8492830" cy="391248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66"/>
                </a:solidFill>
                <a:latin typeface="charter"/>
              </a:rPr>
              <a:t>Cost Functions</a:t>
            </a: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752B359-27E3-4130-DEA6-2867ACA8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82" y="2661521"/>
            <a:ext cx="8640381" cy="33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2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7"/>
            <a:ext cx="7451678" cy="58289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Logistic Regression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450528"/>
            <a:ext cx="8492830" cy="439570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66"/>
                </a:solidFill>
                <a:latin typeface="charter"/>
              </a:rPr>
              <a:t>Cost Functions</a:t>
            </a:r>
          </a:p>
          <a:p>
            <a:pPr algn="l"/>
            <a:r>
              <a:rPr lang="en-US" sz="3600" dirty="0">
                <a:solidFill>
                  <a:srgbClr val="FF0066"/>
                </a:solidFill>
                <a:latin typeface="charter"/>
              </a:rPr>
              <a:t>When y=1</a:t>
            </a:r>
          </a:p>
          <a:p>
            <a:pPr algn="l"/>
            <a:endParaRPr lang="en-US" sz="3600" dirty="0">
              <a:solidFill>
                <a:srgbClr val="FF0066"/>
              </a:solidFill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D7F6176-3115-847F-C6AC-E45B78C2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19" y="2980002"/>
            <a:ext cx="548640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92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7"/>
            <a:ext cx="7451678" cy="58289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Logistic Regression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450528"/>
            <a:ext cx="8492830" cy="439570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66"/>
                </a:solidFill>
                <a:latin typeface="charter"/>
              </a:rPr>
              <a:t>Cost Functions</a:t>
            </a:r>
          </a:p>
          <a:p>
            <a:pPr algn="l"/>
            <a:r>
              <a:rPr lang="en-US" sz="3600" dirty="0">
                <a:solidFill>
                  <a:srgbClr val="FF0066"/>
                </a:solidFill>
                <a:latin typeface="charter"/>
              </a:rPr>
              <a:t>When y=0</a:t>
            </a:r>
          </a:p>
          <a:p>
            <a:pPr algn="l"/>
            <a:endParaRPr lang="en-US" sz="3600" dirty="0">
              <a:solidFill>
                <a:srgbClr val="FF0066"/>
              </a:solidFill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5C77838-1781-0487-7B3F-17F05DA56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31" y="2822801"/>
            <a:ext cx="64238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4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7"/>
            <a:ext cx="7451678" cy="58289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Logistic Regression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450528"/>
            <a:ext cx="8492830" cy="439570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66"/>
                </a:solidFill>
                <a:latin typeface="charter"/>
              </a:rPr>
              <a:t>Cost Functions</a:t>
            </a:r>
          </a:p>
          <a:p>
            <a:pPr algn="l"/>
            <a:endParaRPr lang="en-US" sz="3600" dirty="0">
              <a:solidFill>
                <a:srgbClr val="FF0066"/>
              </a:solidFill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8F0EE-16B2-B573-6F6B-D87C2003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15" y="2225135"/>
            <a:ext cx="8594414" cy="1219370"/>
          </a:xfrm>
          <a:prstGeom prst="rect">
            <a:avLst/>
          </a:prstGeom>
        </p:spPr>
      </p:pic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94ABAB4D-7465-E14E-AF3C-059D660E4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64" y="3704018"/>
            <a:ext cx="8160707" cy="102336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18A16CC-0D61-F37D-767B-A1903A293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73" y="4889199"/>
            <a:ext cx="8160707" cy="111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84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7"/>
            <a:ext cx="7451678" cy="58289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Logistic Regression  </a:t>
            </a: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, text, schematic&#10;&#10;Description automatically generated">
            <a:extLst>
              <a:ext uri="{FF2B5EF4-FFF2-40B4-BE49-F238E27FC236}">
                <a16:creationId xmlns:a16="http://schemas.microsoft.com/office/drawing/2014/main" id="{803D724D-9D72-27E6-38BB-0CC3D693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48" y="1471966"/>
            <a:ext cx="7283040" cy="46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39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7"/>
            <a:ext cx="7451678" cy="58289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Overfitting &amp; Underfitting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842074"/>
            <a:ext cx="8492830" cy="4004159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What is Overfitting?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When a model performs very well for training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hlinkClick r:id="rId2" tooltip="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but has poor performance with test data (new data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),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machine learning model learns the details and noise in the training data such that it negatively affects the performance of the model on test data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158F7F7-82AD-CA28-91E4-49B176ADE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13" y="3274106"/>
            <a:ext cx="267689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05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7"/>
            <a:ext cx="7451678" cy="58289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Overfitting &amp; Underfitting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842075"/>
            <a:ext cx="8492830" cy="4004158"/>
          </a:xfrm>
        </p:spPr>
        <p:txBody>
          <a:bodyPr>
            <a:normAutofit/>
          </a:bodyPr>
          <a:lstStyle/>
          <a:p>
            <a:pPr algn="l"/>
            <a:endParaRPr lang="en-US" sz="2000" b="0" i="0" dirty="0">
              <a:solidFill>
                <a:srgbClr val="FF0066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8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Reasons for Overfitting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Data used for training is not cleaned and contains noise (garbage values) in it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size of the training dataset used is not enough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model is too complex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124562"/>
            <a:ext cx="7451678" cy="9433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Agenda 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2373069"/>
            <a:ext cx="6418471" cy="347316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Definition of Classification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harter"/>
              </a:rPr>
              <a:t>Application of Classification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Concept of Classification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harter"/>
              </a:rPr>
              <a:t>Cost 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Underfitting and Overfitting</a:t>
            </a:r>
            <a:endParaRPr lang="en-US" sz="2800" dirty="0">
              <a:solidFill>
                <a:schemeClr val="bg1"/>
              </a:solidFill>
              <a:latin typeface="charte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Coding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1"/>
              </a:solidFill>
              <a:effectLst/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7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7"/>
            <a:ext cx="7451678" cy="58289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Overfitting &amp; Underfitting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842075"/>
            <a:ext cx="8492830" cy="4004158"/>
          </a:xfrm>
        </p:spPr>
        <p:txBody>
          <a:bodyPr>
            <a:normAutofit/>
          </a:bodyPr>
          <a:lstStyle/>
          <a:p>
            <a:pPr algn="l"/>
            <a:r>
              <a:rPr lang="en-US" sz="32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What is Underfitting?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When a model has not learned the patterns in the training data well and is unable to generalize well on the new data,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 underfit model has poor performance on the training data and will result in unreliable predictions</a:t>
            </a:r>
            <a:endParaRPr lang="en-US" sz="2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46263CE-7853-DF58-2D7C-27685CE1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488" y="3482807"/>
            <a:ext cx="573617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77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7"/>
            <a:ext cx="7451678" cy="58289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Overfitting &amp; Underfitting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842075"/>
            <a:ext cx="8492830" cy="4004158"/>
          </a:xfrm>
        </p:spPr>
        <p:txBody>
          <a:bodyPr>
            <a:normAutofit/>
          </a:bodyPr>
          <a:lstStyle/>
          <a:p>
            <a:pPr algn="l"/>
            <a:endParaRPr lang="en-US" sz="2000" b="0" i="0" dirty="0">
              <a:solidFill>
                <a:srgbClr val="FF0066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Reasons for Underfitting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Data used for training is not cleaned and contains noise (garbage values) in it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size of the training dataset used is not enough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model is too simple</a:t>
            </a: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21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93095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Overfitting &amp; Underfitting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842075"/>
            <a:ext cx="8492830" cy="4004158"/>
          </a:xfrm>
        </p:spPr>
        <p:txBody>
          <a:bodyPr>
            <a:normAutofit/>
          </a:bodyPr>
          <a:lstStyle/>
          <a:p>
            <a:pPr algn="l"/>
            <a:endParaRPr lang="en-US" sz="2000" b="0" i="0" dirty="0">
              <a:solidFill>
                <a:srgbClr val="FF0066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F4B325F-AA5C-4C23-64DD-B9780D85F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56" y="2549574"/>
            <a:ext cx="779253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65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819446"/>
            <a:ext cx="7451678" cy="93095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Overfitting &amp; Underfitting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15" y="1842075"/>
            <a:ext cx="8492830" cy="4004158"/>
          </a:xfrm>
        </p:spPr>
        <p:txBody>
          <a:bodyPr>
            <a:normAutofit/>
          </a:bodyPr>
          <a:lstStyle/>
          <a:p>
            <a:pPr algn="l"/>
            <a:endParaRPr lang="en-US" sz="2000" b="0" i="0" dirty="0">
              <a:solidFill>
                <a:srgbClr val="FF0066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0182C18-7888-1B1D-8D85-A617613D7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16" y="2190132"/>
            <a:ext cx="608443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64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529" y="3117124"/>
            <a:ext cx="7451678" cy="930951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0066"/>
                </a:solidFill>
              </a:rPr>
              <a:t>Thank you</a:t>
            </a:r>
            <a:endParaRPr lang="en-US" sz="5400" dirty="0">
              <a:solidFill>
                <a:srgbClr val="FF0066"/>
              </a:solidFill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124562"/>
            <a:ext cx="7451678" cy="9433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2373069"/>
            <a:ext cx="6418471" cy="3473164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There are two basic types of classification that a machine can perform.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1) Supervised Classification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2) Unsupervised Classification</a:t>
            </a: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1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124562"/>
            <a:ext cx="7451678" cy="9433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2373069"/>
            <a:ext cx="6418471" cy="3473164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There are two basic types of classification that a machine can perform.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highlight>
                  <a:srgbClr val="FF0066"/>
                </a:highlight>
                <a:latin typeface="charter"/>
              </a:rPr>
              <a:t>1) Supervised Classification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2) Unsupervised Classification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Let’s look at supervised classification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5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124562"/>
            <a:ext cx="7451678" cy="9433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2373069"/>
            <a:ext cx="6418471" cy="3473164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highlight>
                  <a:srgbClr val="FF0066"/>
                </a:highlight>
                <a:latin typeface="charter"/>
              </a:rPr>
              <a:t>1) Supervised Classification</a:t>
            </a:r>
          </a:p>
          <a:p>
            <a:r>
              <a:rPr lang="en-US" sz="3200" b="0" i="0" dirty="0">
                <a:solidFill>
                  <a:schemeClr val="bg1"/>
                </a:solidFill>
                <a:effectLst/>
                <a:latin typeface="charter"/>
              </a:rPr>
              <a:t>Here, a machine can learn using large number of data and use that experience to make prediction for a given data point.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124562"/>
            <a:ext cx="7451678" cy="9433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2373069"/>
            <a:ext cx="6418471" cy="3473164"/>
          </a:xfrm>
        </p:spPr>
        <p:txBody>
          <a:bodyPr>
            <a:normAutofit/>
          </a:bodyPr>
          <a:lstStyle/>
          <a:p>
            <a:pPr algn="l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CC75E00-B004-A37A-2932-4525A8997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10" y="2159630"/>
            <a:ext cx="7363725" cy="38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124562"/>
            <a:ext cx="7451678" cy="943390"/>
          </a:xfrm>
        </p:spPr>
        <p:txBody>
          <a:bodyPr>
            <a:normAutofit/>
          </a:bodyPr>
          <a:lstStyle/>
          <a:p>
            <a:r>
              <a:rPr lang="af-ZA" sz="5400" dirty="0">
                <a:solidFill>
                  <a:srgbClr val="FF0066"/>
                </a:solidFill>
              </a:rPr>
              <a:t>APP. Of </a:t>
            </a:r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2373069"/>
            <a:ext cx="6418471" cy="3473164"/>
          </a:xfrm>
        </p:spPr>
        <p:txBody>
          <a:bodyPr>
            <a:normAutofit/>
          </a:bodyPr>
          <a:lstStyle/>
          <a:p>
            <a:pPr algn="l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B19455-E2AD-2340-B5D3-38F4EB4E6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90" y="2373067"/>
            <a:ext cx="7036409" cy="34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6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5" name="Freeform: Shape 4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6" name="Freeform: Shape 42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6FDE4-E603-402C-8903-8523F919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124562"/>
            <a:ext cx="7451678" cy="9433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66"/>
                </a:solidFill>
              </a:rPr>
              <a:t>Classification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63BE-9F54-4850-B8C5-57AE986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2373069"/>
            <a:ext cx="6418471" cy="3473164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US" sz="2800" b="0" i="0" dirty="0">
                <a:solidFill>
                  <a:schemeClr val="bg1"/>
                </a:solidFill>
                <a:effectLst/>
                <a:highlight>
                  <a:srgbClr val="FF0066"/>
                </a:highlight>
                <a:latin typeface="charter"/>
              </a:rPr>
              <a:t>Supervised Classification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	•Logistic Regression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	•Decision Tree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	•Random Forest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charter"/>
              </a:rPr>
              <a:t>	• AdaBoost,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charter"/>
              </a:rPr>
              <a:t>XGBoost</a:t>
            </a:r>
            <a:endParaRPr lang="en-US" sz="2800" b="0" i="0" dirty="0">
              <a:solidFill>
                <a:schemeClr val="bg1"/>
              </a:solidFill>
              <a:effectLst/>
              <a:latin typeface="charter"/>
            </a:endParaRPr>
          </a:p>
          <a:p>
            <a:pPr algn="l"/>
            <a:endParaRPr lang="en-US" sz="2800" b="0" i="0" dirty="0">
              <a:solidFill>
                <a:schemeClr val="bg1"/>
              </a:solidFill>
              <a:effectLst/>
              <a:highlight>
                <a:srgbClr val="FF0066"/>
              </a:highlight>
              <a:latin typeface="charter"/>
            </a:endParaRPr>
          </a:p>
        </p:txBody>
      </p:sp>
      <p:sp>
        <p:nvSpPr>
          <p:cNvPr id="72" name="Oval 5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56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614</Words>
  <Application>Microsoft Office PowerPoint</Application>
  <PresentationFormat>Widescreen</PresentationFormat>
  <Paragraphs>112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</vt:lpstr>
      <vt:lpstr>Calibri</vt:lpstr>
      <vt:lpstr>Calibri Light</vt:lpstr>
      <vt:lpstr>charter</vt:lpstr>
      <vt:lpstr>Roboto</vt:lpstr>
      <vt:lpstr>Office Theme</vt:lpstr>
      <vt:lpstr>Classification   </vt:lpstr>
      <vt:lpstr>Classification </vt:lpstr>
      <vt:lpstr>Agenda  </vt:lpstr>
      <vt:lpstr>Classification </vt:lpstr>
      <vt:lpstr>Classification </vt:lpstr>
      <vt:lpstr>Classification </vt:lpstr>
      <vt:lpstr>Classification </vt:lpstr>
      <vt:lpstr>APP. Of Classification </vt:lpstr>
      <vt:lpstr>Classification </vt:lpstr>
      <vt:lpstr>Classification </vt:lpstr>
      <vt:lpstr>Classification </vt:lpstr>
      <vt:lpstr>Classification </vt:lpstr>
      <vt:lpstr>Classification </vt:lpstr>
      <vt:lpstr>Classification </vt:lpstr>
      <vt:lpstr>Classification </vt:lpstr>
      <vt:lpstr>Classification </vt:lpstr>
      <vt:lpstr>Classification </vt:lpstr>
      <vt:lpstr>Classification </vt:lpstr>
      <vt:lpstr>Classification </vt:lpstr>
      <vt:lpstr>Classification </vt:lpstr>
      <vt:lpstr>Classification </vt:lpstr>
      <vt:lpstr>Classification </vt:lpstr>
      <vt:lpstr>Logistic Regression  </vt:lpstr>
      <vt:lpstr>Logistic Regression  </vt:lpstr>
      <vt:lpstr>Logistic Regression  </vt:lpstr>
      <vt:lpstr>Logistic Regression  </vt:lpstr>
      <vt:lpstr>Logistic Regression  </vt:lpstr>
      <vt:lpstr>Overfitting &amp; Underfitting</vt:lpstr>
      <vt:lpstr>Overfitting &amp; Underfitting</vt:lpstr>
      <vt:lpstr>Overfitting &amp; Underfitting</vt:lpstr>
      <vt:lpstr>Overfitting &amp; Underfitting</vt:lpstr>
      <vt:lpstr>Overfitting &amp; Underfitting</vt:lpstr>
      <vt:lpstr>Overfitting &amp; Underfitting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  </dc:title>
  <dc:creator>omnia hosny</dc:creator>
  <cp:lastModifiedBy>omnia hosny</cp:lastModifiedBy>
  <cp:revision>1</cp:revision>
  <dcterms:created xsi:type="dcterms:W3CDTF">2021-10-25T12:47:31Z</dcterms:created>
  <dcterms:modified xsi:type="dcterms:W3CDTF">2022-07-15T01:27:10Z</dcterms:modified>
</cp:coreProperties>
</file>