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aveat SemiBo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ave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3380a5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3380a5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Model </a:t>
            </a: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Result Of Predictive</a:t>
            </a:r>
            <a:endParaRPr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Customer Buying Behavior </a:t>
            </a:r>
            <a:r>
              <a:rPr lang="en-GB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</a:t>
            </a:r>
            <a:endParaRPr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By Omnia Hosny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665450"/>
            <a:ext cx="649727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01175" y="102450"/>
            <a:ext cx="2675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Results Of Model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557450" y="665450"/>
            <a:ext cx="24282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From our feature </a:t>
            </a:r>
            <a:r>
              <a:rPr lang="en-GB" sz="1500">
                <a:solidFill>
                  <a:schemeClr val="lt1"/>
                </a:solidFill>
              </a:rPr>
              <a:t>importance</a:t>
            </a:r>
            <a:r>
              <a:rPr lang="en-GB" sz="1500">
                <a:solidFill>
                  <a:schemeClr val="lt1"/>
                </a:solidFill>
              </a:rPr>
              <a:t> of our model, we know that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The </a:t>
            </a:r>
            <a:r>
              <a:rPr lang="en-GB" sz="1500">
                <a:solidFill>
                  <a:schemeClr val="lt1"/>
                </a:solidFill>
              </a:rPr>
              <a:t>influencing</a:t>
            </a:r>
            <a:r>
              <a:rPr lang="en-GB" sz="1500">
                <a:solidFill>
                  <a:schemeClr val="lt1"/>
                </a:solidFill>
              </a:rPr>
              <a:t> factors of customers to complete </a:t>
            </a:r>
            <a:r>
              <a:rPr lang="en-GB" sz="1500">
                <a:solidFill>
                  <a:schemeClr val="lt1"/>
                </a:solidFill>
              </a:rPr>
              <a:t>their</a:t>
            </a:r>
            <a:r>
              <a:rPr lang="en-GB" sz="1500">
                <a:solidFill>
                  <a:schemeClr val="lt1"/>
                </a:solidFill>
              </a:rPr>
              <a:t>  booking purchase_lead( number of days between travel date and booking date) and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length_of_stay (number of days spent at destination)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Then </a:t>
            </a:r>
            <a:r>
              <a:rPr lang="en-GB" sz="1500">
                <a:solidFill>
                  <a:schemeClr val="lt1"/>
                </a:solidFill>
              </a:rPr>
              <a:t>the</a:t>
            </a:r>
            <a:r>
              <a:rPr lang="en-GB" sz="1500">
                <a:solidFill>
                  <a:schemeClr val="lt1"/>
                </a:solidFill>
              </a:rPr>
              <a:t> area where the customer orders does not affect whether the customer will complete the booking or not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