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Caveat SemiBo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aveatSemiBold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Caveat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eaf66d3b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5eaf66d3b3_2_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eaf66d3b3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5eaf66d3b3_2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f1dbb32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5f1dbb32d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f1dbb32d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5f1dbb32d4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f1dbb32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5f1dbb32d4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f1dbb32d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5f1dbb32d4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028950" y="15597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028950" y="-1294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>
                <a:solidFill>
                  <a:schemeClr val="lt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Analyze Customers Reviews Based on Ratings And Recommendation</a:t>
            </a:r>
            <a:endParaRPr>
              <a:solidFill>
                <a:schemeClr val="lt1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>
                <a:solidFill>
                  <a:schemeClr val="lt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By Omnia Hosny</a:t>
            </a:r>
            <a:endParaRPr>
              <a:solidFill>
                <a:schemeClr val="lt1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5" y="4382650"/>
            <a:ext cx="32480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54650" y="1362725"/>
            <a:ext cx="52962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-GB" sz="2200">
                <a:solidFill>
                  <a:srgbClr val="FF0000"/>
                </a:solidFill>
              </a:rPr>
              <a:t>33.5% of customers gave rating 1 for BA </a:t>
            </a:r>
            <a:endParaRPr sz="2200">
              <a:solidFill>
                <a:srgbClr val="FF0000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-GB" sz="2200">
                <a:solidFill>
                  <a:srgbClr val="FF0000"/>
                </a:solidFill>
              </a:rPr>
              <a:t> 33.4 % Not Recommended BA for </a:t>
            </a:r>
            <a:r>
              <a:rPr lang="en-GB" sz="2200">
                <a:solidFill>
                  <a:srgbClr val="FF0000"/>
                </a:solidFill>
              </a:rPr>
              <a:t>other</a:t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2200">
                <a:solidFill>
                  <a:srgbClr val="FF0000"/>
                </a:solidFill>
              </a:rPr>
              <a:t> so why?</a:t>
            </a:r>
            <a:endParaRPr sz="2200">
              <a:solidFill>
                <a:srgbClr val="FF0000"/>
              </a:solidFill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5" y="4407650"/>
            <a:ext cx="2655025" cy="6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788" y="1217800"/>
            <a:ext cx="3307251" cy="28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185400" y="1413900"/>
            <a:ext cx="52962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2200">
                <a:solidFill>
                  <a:schemeClr val="lt1"/>
                </a:solidFill>
              </a:rPr>
              <a:t>After Analysis: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2200">
                <a:solidFill>
                  <a:schemeClr val="lt1"/>
                </a:solidFill>
              </a:rPr>
              <a:t>We get 41.9% of customers gave rating 1 in value for money 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2200">
                <a:solidFill>
                  <a:schemeClr val="lt1"/>
                </a:solidFill>
              </a:rPr>
              <a:t>Against</a:t>
            </a:r>
            <a:r>
              <a:rPr lang="en-GB" sz="2200">
                <a:solidFill>
                  <a:schemeClr val="lt1"/>
                </a:solidFill>
              </a:rPr>
              <a:t>  13.9% gave 5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2200">
                <a:solidFill>
                  <a:schemeClr val="lt1"/>
                </a:solidFill>
              </a:rPr>
              <a:t>So the customer not satisfied about </a:t>
            </a:r>
            <a:r>
              <a:rPr lang="en-GB" sz="2200">
                <a:solidFill>
                  <a:schemeClr val="lt1"/>
                </a:solidFill>
              </a:rPr>
              <a:t>service</a:t>
            </a:r>
            <a:r>
              <a:rPr lang="en-GB" sz="2200">
                <a:solidFill>
                  <a:schemeClr val="lt1"/>
                </a:solidFill>
              </a:rPr>
              <a:t> for money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5" y="4523150"/>
            <a:ext cx="2183700" cy="5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600" y="1360550"/>
            <a:ext cx="3357600" cy="257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154650" y="1362725"/>
            <a:ext cx="52962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2200">
                <a:solidFill>
                  <a:schemeClr val="lt1"/>
                </a:solidFill>
              </a:rPr>
              <a:t>After Analysis: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2200">
                <a:solidFill>
                  <a:schemeClr val="lt1"/>
                </a:solidFill>
              </a:rPr>
              <a:t>We get 70.5% of </a:t>
            </a:r>
            <a:r>
              <a:rPr lang="en-GB" sz="2200">
                <a:solidFill>
                  <a:schemeClr val="lt1"/>
                </a:solidFill>
              </a:rPr>
              <a:t>Economy</a:t>
            </a:r>
            <a:r>
              <a:rPr lang="en-GB" sz="2200">
                <a:solidFill>
                  <a:schemeClr val="lt1"/>
                </a:solidFill>
              </a:rPr>
              <a:t> class  not recommend BA for other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5" y="4498025"/>
            <a:ext cx="2286175" cy="5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725" y="1362725"/>
            <a:ext cx="3357600" cy="251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185400" y="983625"/>
            <a:ext cx="52962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2200">
                <a:solidFill>
                  <a:schemeClr val="lt1"/>
                </a:solidFill>
              </a:rPr>
              <a:t>After Analysis: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2200">
                <a:solidFill>
                  <a:schemeClr val="lt1"/>
                </a:solidFill>
              </a:rPr>
              <a:t>Most countries that gave reviews UK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5" y="4569000"/>
            <a:ext cx="2316900" cy="4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500" y="1299350"/>
            <a:ext cx="3357601" cy="2816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185400" y="983625"/>
            <a:ext cx="52962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2200">
                <a:solidFill>
                  <a:schemeClr val="lt1"/>
                </a:solidFill>
              </a:rPr>
              <a:t>After Analysis Text Reviews: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2200">
                <a:solidFill>
                  <a:schemeClr val="lt1"/>
                </a:solidFill>
              </a:rPr>
              <a:t>86.7% of customers gave BA Negative Feedback.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750" y="1240575"/>
            <a:ext cx="3357600" cy="246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5" y="4525733"/>
            <a:ext cx="2521825" cy="532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