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Реляционная</a:t>
            </a:r>
            <a:br>
              <a:rPr lang="ru-RU" dirty="0" smtClean="0"/>
            </a:br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2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labs.org.ru/wp-content/uploads/2017/06/1_11-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41" y="1283102"/>
            <a:ext cx="9020117" cy="47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Система управления базами данных (СУБД)</a:t>
            </a:r>
            <a:r>
              <a:rPr lang="ru-RU" dirty="0"/>
              <a:t> - это программный механизм, предназначенный для записи, поиска, сортировки, обработки (анализа) и печати информации, содержащейся в базе данных.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dirty="0"/>
              <a:t>В компьютерной базе данных информация представляется в виде </a:t>
            </a:r>
            <a:r>
              <a:rPr lang="ru-RU" b="1" dirty="0"/>
              <a:t>таблицы</a:t>
            </a:r>
            <a:r>
              <a:rPr lang="ru-RU" dirty="0"/>
              <a:t>, очень похожей на электронную таблицу.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dirty="0"/>
              <a:t>Названия столбцов, представляющих «шапку» таблицы, называют </a:t>
            </a:r>
            <a:r>
              <a:rPr lang="ru-RU" b="1" dirty="0"/>
              <a:t>именами полей или реквизитами</a:t>
            </a:r>
            <a:r>
              <a:rPr lang="ru-RU" i="1" dirty="0"/>
              <a:t>, </a:t>
            </a:r>
            <a:r>
              <a:rPr lang="ru-RU" dirty="0"/>
              <a:t>а сами</a:t>
            </a:r>
            <a:r>
              <a:rPr lang="ru-RU" i="1" dirty="0"/>
              <a:t> </a:t>
            </a:r>
            <a:r>
              <a:rPr lang="ru-RU" dirty="0"/>
              <a:t>столбцы</a:t>
            </a:r>
            <a:r>
              <a:rPr lang="ru-RU" i="1" dirty="0"/>
              <a:t> - </a:t>
            </a:r>
            <a:r>
              <a:rPr lang="ru-RU" b="1" dirty="0"/>
              <a:t>полями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dirty="0"/>
              <a:t>Данные в полях называют </a:t>
            </a:r>
            <a:r>
              <a:rPr lang="ru-RU" b="1" dirty="0"/>
              <a:t>значениями реквизитов или значениями полей.</a:t>
            </a:r>
            <a:r>
              <a:rPr lang="ru-RU" i="1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9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Тип поля</a:t>
            </a:r>
            <a:r>
              <a:rPr lang="ru-RU" dirty="0"/>
              <a:t>. Подобно электронной таблице, работающей с тремя типами полей: текстовый, числовой и формула, в таблицах используется несколько большее количество типов полей.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Длина поля</a:t>
            </a:r>
            <a:r>
              <a:rPr lang="ru-RU" dirty="0"/>
              <a:t> – максимально возможное количество символов.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Точность</a:t>
            </a:r>
            <a:r>
              <a:rPr lang="ru-RU" dirty="0"/>
              <a:t> (для числовых типов полей) – количество знаков после запятой.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Маска ввода</a:t>
            </a:r>
            <a:r>
              <a:rPr lang="ru-RU" dirty="0"/>
              <a:t> – форма средства автоматизации ввода, в которой вводятся данные в поле. Например, одно и то же значение имеют поля даты: 03.03.95 или 03.03.1995, или 03-март-1995, но отличаются по формату.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Сообщение об ошибке</a:t>
            </a:r>
            <a:r>
              <a:rPr lang="ru-RU" dirty="0"/>
              <a:t> – текстовое сообщение, которое выдается в поле при попытке ввода ошибочных данных.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Условие на значение</a:t>
            </a:r>
            <a:r>
              <a:rPr lang="ru-RU" dirty="0"/>
              <a:t> – ограничение, используемое для проверки правильности ввода данных.</a:t>
            </a:r>
            <a:endParaRPr lang="ru-RU" b="1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Пустое и обязательное поле</a:t>
            </a:r>
            <a:r>
              <a:rPr lang="ru-RU" dirty="0"/>
              <a:t> – свойство поля, определяющее обязательность заполнения поля при наполнении базы данных.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b="1" dirty="0"/>
              <a:t>Индексированное поле</a:t>
            </a:r>
            <a:r>
              <a:rPr lang="ru-RU" dirty="0"/>
              <a:t> – дополнительное имя поля, позволяющее ускорить операции поиска и сортировки записей.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ТЕКСТОВЫЙ – короткий текст (</a:t>
            </a:r>
            <a:r>
              <a:rPr lang="ru-RU" sz="1800" i="1" dirty="0"/>
              <a:t>до 255 символов)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МЕМО – текст из нескольких строк (</a:t>
            </a:r>
            <a:r>
              <a:rPr lang="ru-RU" sz="1800" i="1" dirty="0"/>
              <a:t>до 65536 символов)</a:t>
            </a:r>
            <a:endParaRPr lang="ru-RU" sz="18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ЧИСЛОВОЙ – число любого типа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ДЕНЕЖНЫЙ – число и название денежной единицы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ДАТА/ВРЕМЯ  - дата или в заданном формате, например 01.10.2009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СЧЕТЧИК – значение поля добавляется автоматически с вводом каждой записи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i="1" dirty="0"/>
              <a:t>ЛОГИЧЕСКИЙ – содержит одно из значений </a:t>
            </a:r>
            <a:r>
              <a:rPr lang="en-US" i="1" dirty="0"/>
              <a:t>TRUE</a:t>
            </a:r>
            <a:r>
              <a:rPr lang="ru-RU" i="1" dirty="0"/>
              <a:t> (истина) или </a:t>
            </a:r>
            <a:r>
              <a:rPr lang="en-US" i="1" dirty="0"/>
              <a:t> FALSE</a:t>
            </a:r>
            <a:r>
              <a:rPr lang="ru-RU" i="1" dirty="0"/>
              <a:t>(ложь)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dirty="0"/>
              <a:t>OLE</a:t>
            </a:r>
            <a:r>
              <a:rPr lang="ru-RU" sz="2400" dirty="0"/>
              <a:t> – таблицы, документы, графические или звуковые файлы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7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</a:t>
            </a:r>
            <a:r>
              <a:rPr lang="ru-RU" dirty="0" err="1" smtClean="0"/>
              <a:t>нормалицации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ru-RU" dirty="0"/>
              <a:t>в одной и той же таблице не может находиться повторяющихся полей;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ru-RU" dirty="0"/>
              <a:t>в каждой таблице ключ должен однозначно определять запись из множества записей;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ru-RU" dirty="0"/>
              <a:t>значению ключа должно соответствовать исчерпывающая информация об объекте таблицы;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ru-RU" dirty="0"/>
              <a:t>изменение значения любого не ключевого поля не должно влиять на информацию в других полях.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05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362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Ион</vt:lpstr>
      <vt:lpstr>Реляционная база данных</vt:lpstr>
      <vt:lpstr>Презентация PowerPoint</vt:lpstr>
      <vt:lpstr>СУБД</vt:lpstr>
      <vt:lpstr>Основные понятия</vt:lpstr>
      <vt:lpstr>Типы полей</vt:lpstr>
      <vt:lpstr>Принцип нормалицации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Реляционная база данных</dc:title>
  <dc:creator>Domain Users</dc:creator>
  <cp:lastModifiedBy>Лектор</cp:lastModifiedBy>
  <cp:revision>2</cp:revision>
  <dcterms:created xsi:type="dcterms:W3CDTF">2020-02-07T08:19:05Z</dcterms:created>
  <dcterms:modified xsi:type="dcterms:W3CDTF">2020-02-07T08:57:42Z</dcterms:modified>
</cp:coreProperties>
</file>