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13.09.11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LMSWR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Lotaris Migration Scripts </a:t>
            </a:r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Whole process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Does the code modification require a database modification?</a:t>
            </a:r>
          </a:p>
          <a:p>
            <a:r>
              <a:rPr lang="en-GB" dirty="0" smtClean="0"/>
              <a:t>Determine whether the script must be split or not.</a:t>
            </a:r>
          </a:p>
          <a:p>
            <a:r>
              <a:rPr lang="en-GB" dirty="0" smtClean="0"/>
              <a:t>Write the queries and place them in the right file.</a:t>
            </a:r>
          </a:p>
          <a:p>
            <a:r>
              <a:rPr lang="en-GB" dirty="0" smtClean="0"/>
              <a:t>Name the file using the revision that introduced the modification.</a:t>
            </a:r>
            <a:endParaRPr lang="en-GB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926" y="9921"/>
            <a:ext cx="403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02" y="1110155"/>
            <a:ext cx="6157597" cy="5368361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Global rules (0)</a:t>
            </a:r>
            <a:endParaRPr lang="en-GB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49275" y="1600200"/>
            <a:ext cx="4024585" cy="5017211"/>
          </a:xfrm>
        </p:spPr>
        <p:txBody>
          <a:bodyPr>
            <a:normAutofit fontScale="92500" lnSpcReduction="10000"/>
          </a:bodyPr>
          <a:lstStyle/>
          <a:p>
            <a:r>
              <a:rPr lang="en-GB" smtClean="0"/>
              <a:t>Define the type of the migration.</a:t>
            </a:r>
          </a:p>
          <a:p>
            <a:r>
              <a:rPr lang="en-GB" smtClean="0"/>
              <a:t>Define the type of data.</a:t>
            </a:r>
          </a:p>
          <a:p>
            <a:r>
              <a:rPr lang="en-GB" smtClean="0"/>
              <a:t>Write queries.</a:t>
            </a:r>
          </a:p>
          <a:p>
            <a:r>
              <a:rPr lang="en-GB" smtClean="0"/>
              <a:t>Retrieve the right </a:t>
            </a:r>
            <a:br>
              <a:rPr lang="en-GB" smtClean="0"/>
            </a:br>
            <a:r>
              <a:rPr lang="en-GB" smtClean="0"/>
              <a:t>file name.</a:t>
            </a:r>
          </a:p>
          <a:p>
            <a:r>
              <a:rPr lang="en-GB" smtClean="0"/>
              <a:t>Retrieve the right </a:t>
            </a:r>
            <a:br>
              <a:rPr lang="en-GB" smtClean="0"/>
            </a:br>
            <a:r>
              <a:rPr lang="en-GB" smtClean="0"/>
              <a:t>place for the file.</a:t>
            </a:r>
          </a:p>
          <a:p>
            <a:r>
              <a:rPr lang="en-GB" smtClean="0"/>
              <a:t>Enrich the file </a:t>
            </a:r>
            <a:br>
              <a:rPr lang="en-GB" smtClean="0"/>
            </a:br>
            <a:r>
              <a:rPr lang="en-GB" smtClean="0"/>
              <a:t>with annotations to </a:t>
            </a:r>
            <a:br>
              <a:rPr lang="en-GB" smtClean="0"/>
            </a:br>
            <a:r>
              <a:rPr lang="en-GB" smtClean="0"/>
              <a:t>improve the ordering algorithm.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66" y="1600201"/>
            <a:ext cx="4810733" cy="39878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Find the revision (1)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402458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Check where the modification was done.</a:t>
            </a:r>
          </a:p>
          <a:p>
            <a:r>
              <a:rPr lang="en-US" dirty="0" smtClean="0"/>
              <a:t>Merge the modification into the trunk if necessary.</a:t>
            </a:r>
          </a:p>
          <a:p>
            <a:r>
              <a:rPr lang="en-US" dirty="0" smtClean="0"/>
              <a:t>Use the revision number where the code was committed or merged in the trunk.</a:t>
            </a:r>
          </a:p>
        </p:txBody>
      </p:sp>
    </p:spTree>
    <p:extLst>
      <p:ext uri="{BB962C8B-B14F-4D97-AF65-F5344CB8AC3E}">
        <p14:creationId xmlns:p14="http://schemas.microsoft.com/office/powerpoint/2010/main" val="95082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Part naming (2)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4024585" cy="4343400"/>
          </a:xfrm>
        </p:spPr>
        <p:txBody>
          <a:bodyPr>
            <a:normAutofit/>
          </a:bodyPr>
          <a:lstStyle/>
          <a:p>
            <a:r>
              <a:rPr lang="en-GB" dirty="0" smtClean="0"/>
              <a:t>Is the modification applicable to the server library?</a:t>
            </a:r>
          </a:p>
          <a:p>
            <a:r>
              <a:rPr lang="en-GB" dirty="0" smtClean="0"/>
              <a:t>Name the migration scripts.</a:t>
            </a:r>
          </a:p>
          <a:p>
            <a:r>
              <a:rPr lang="en-GB" dirty="0" smtClean="0"/>
              <a:t>Determine whether the script must be split because of constraint or data.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92" y="1161603"/>
            <a:ext cx="4371708" cy="56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Revision naming (3)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4014664" cy="4343400"/>
          </a:xfrm>
        </p:spPr>
        <p:txBody>
          <a:bodyPr/>
          <a:lstStyle/>
          <a:p>
            <a:r>
              <a:rPr lang="en-GB" dirty="0" smtClean="0"/>
              <a:t>Check if a file for the same revision already exists.</a:t>
            </a:r>
          </a:p>
          <a:p>
            <a:r>
              <a:rPr lang="en-GB" dirty="0" smtClean="0"/>
              <a:t>Check if a file with suffix “-n” already exists. Use the next number (n+1) if it does.</a:t>
            </a:r>
          </a:p>
          <a:p>
            <a:r>
              <a:rPr lang="en-GB" dirty="0" smtClean="0"/>
              <a:t>Apply the naming convention.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74" y="1309593"/>
            <a:ext cx="5126882" cy="49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82" y="1746124"/>
            <a:ext cx="6527428" cy="410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smtClean="0"/>
              <a:t>Contextual script naming (4)</a:t>
            </a:r>
            <a:endParaRPr lang="en-US" sz="44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588" y="1600201"/>
            <a:ext cx="2585951" cy="4343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Check if the migration </a:t>
            </a:r>
            <a:br>
              <a:rPr lang="en-US" dirty="0" smtClean="0"/>
            </a:br>
            <a:r>
              <a:rPr lang="en-US" dirty="0" smtClean="0"/>
              <a:t>script must be kept for </a:t>
            </a:r>
            <a:br>
              <a:rPr lang="en-US" dirty="0" smtClean="0"/>
            </a:br>
            <a:r>
              <a:rPr lang="en-US" dirty="0" smtClean="0"/>
              <a:t>a later release.</a:t>
            </a:r>
          </a:p>
          <a:p>
            <a:r>
              <a:rPr lang="en-US" dirty="0" smtClean="0"/>
              <a:t>Go to the deployment </a:t>
            </a:r>
            <a:br>
              <a:rPr lang="en-US" dirty="0" smtClean="0"/>
            </a:br>
            <a:r>
              <a:rPr lang="en-US" dirty="0" smtClean="0"/>
              <a:t>directory and check if </a:t>
            </a:r>
            <a:br>
              <a:rPr lang="en-US" dirty="0" smtClean="0"/>
            </a:br>
            <a:r>
              <a:rPr lang="en-US" dirty="0" smtClean="0"/>
              <a:t>the component (server/database) already exists.</a:t>
            </a:r>
          </a:p>
          <a:p>
            <a:r>
              <a:rPr lang="en-US" dirty="0" smtClean="0"/>
              <a:t>Check if the environment directory already exists.</a:t>
            </a:r>
          </a:p>
          <a:p>
            <a:r>
              <a:rPr lang="en-US" dirty="0" smtClean="0"/>
              <a:t>Check if the “version </a:t>
            </a:r>
            <a:br>
              <a:rPr lang="en-US" dirty="0" smtClean="0"/>
            </a:br>
            <a:r>
              <a:rPr lang="en-US" dirty="0" smtClean="0"/>
              <a:t>from” directory already exists.</a:t>
            </a:r>
          </a:p>
          <a:p>
            <a:r>
              <a:rPr lang="en-US" dirty="0" smtClean="0"/>
              <a:t>Check if the migration </a:t>
            </a:r>
            <a:br>
              <a:rPr lang="en-US" dirty="0" smtClean="0"/>
            </a:br>
            <a:r>
              <a:rPr lang="en-US" dirty="0" smtClean="0"/>
              <a:t>script already exists.</a:t>
            </a:r>
          </a:p>
          <a:p>
            <a:r>
              <a:rPr lang="en-US" dirty="0" smtClean="0"/>
              <a:t>Apply the naming convention.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Script ordering (5)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4014664" cy="4343400"/>
          </a:xfrm>
        </p:spPr>
        <p:txBody>
          <a:bodyPr/>
          <a:lstStyle/>
          <a:p>
            <a:r>
              <a:rPr lang="en-GB" dirty="0" smtClean="0"/>
              <a:t>Check if the script must be run at a specific revision.</a:t>
            </a:r>
          </a:p>
          <a:p>
            <a:r>
              <a:rPr lang="en-GB" dirty="0" smtClean="0"/>
              <a:t>Define when the script must be run relative to the revision (</a:t>
            </a:r>
            <a:r>
              <a:rPr lang="en-GB" sz="1600" dirty="0" smtClean="0"/>
              <a:t>@at, @before, @after</a:t>
            </a:r>
            <a:r>
              <a:rPr lang="en-GB" dirty="0" smtClean="0"/>
              <a:t>).</a:t>
            </a:r>
          </a:p>
          <a:p>
            <a:r>
              <a:rPr lang="en-GB" dirty="0" smtClean="0"/>
              <a:t>Apply the annotation convention.</a:t>
            </a:r>
            <a:endParaRPr lang="en-GB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09" y="1159651"/>
            <a:ext cx="4988042" cy="52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That’s it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 revision migration file always refers to a different revision (the one that introduced the modification).</a:t>
            </a:r>
          </a:p>
          <a:p>
            <a:r>
              <a:rPr lang="en-GB" dirty="0" smtClean="0"/>
              <a:t>Any code/data modification must have its migration script(s) (atomicity/immutability). </a:t>
            </a:r>
          </a:p>
          <a:p>
            <a:r>
              <a:rPr lang="en-GB" dirty="0" smtClean="0"/>
              <a:t>Corrections on previous scripts should be in their own new scripts (immutability). </a:t>
            </a:r>
          </a:p>
          <a:p>
            <a:r>
              <a:rPr lang="en-GB" dirty="0" smtClean="0"/>
              <a:t>Comments are the best friend of the Migration Manager. Add them to help him. Ex: SELECT queries to complete contextual scripts.</a:t>
            </a:r>
          </a:p>
          <a:p>
            <a:r>
              <a:rPr lang="en-GB" dirty="0" smtClean="0"/>
              <a:t>Avoid forgetting the database name in queries (or placeholder for the server library scripts).</a:t>
            </a:r>
          </a:p>
          <a:p>
            <a:r>
              <a:rPr lang="en-GB" dirty="0" smtClean="0"/>
              <a:t>At this stage, a code part moved from a component to the server library is tricky to handle. Ask the Migration Manager for further details on how to handle the migration.</a:t>
            </a:r>
          </a:p>
          <a:p>
            <a:r>
              <a:rPr lang="en-GB" dirty="0" smtClean="0"/>
              <a:t>Feel free to propose new ideas to improve the whole migration process.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0623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140</TotalTime>
  <Words>387</Words>
  <Application>Microsoft Macintosh PowerPoint</Application>
  <PresentationFormat>Présentation à l'écran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Brise</vt:lpstr>
      <vt:lpstr>LMSWR</vt:lpstr>
      <vt:lpstr>Whole process</vt:lpstr>
      <vt:lpstr>Global rules (0)</vt:lpstr>
      <vt:lpstr>Find the revision (1)</vt:lpstr>
      <vt:lpstr>Part naming (2)</vt:lpstr>
      <vt:lpstr>Revision naming (3)</vt:lpstr>
      <vt:lpstr>Contextual script naming (4)</vt:lpstr>
      <vt:lpstr>Script ordering (5)</vt:lpstr>
      <vt:lpstr>That’s it</vt:lpstr>
    </vt:vector>
  </TitlesOfParts>
  <Company>Lotaris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MSWR</dc:title>
  <dc:creator>Laurent Prévost</dc:creator>
  <cp:lastModifiedBy>Laurent Prévost</cp:lastModifiedBy>
  <cp:revision>15</cp:revision>
  <dcterms:created xsi:type="dcterms:W3CDTF">2011-08-29T12:07:42Z</dcterms:created>
  <dcterms:modified xsi:type="dcterms:W3CDTF">2011-09-13T08:04:35Z</dcterms:modified>
</cp:coreProperties>
</file>