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11923CF-D5DC-4F3D-A057-B74C0E1B84E8}">
          <p14:sldIdLst>
            <p14:sldId id="256"/>
            <p14:sldId id="257"/>
            <p14:sldId id="258"/>
            <p14:sldId id="264"/>
            <p14:sldId id="259"/>
            <p14:sldId id="260"/>
            <p14:sldId id="261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E8-912A-4F93-92F5-D5C15A37D9A8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C3DB-C17C-488D-939F-F08AF6BB82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08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E8-912A-4F93-92F5-D5C15A37D9A8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C3DB-C17C-488D-939F-F08AF6BB82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87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E8-912A-4F93-92F5-D5C15A37D9A8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C3DB-C17C-488D-939F-F08AF6BB82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288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E8-912A-4F93-92F5-D5C15A37D9A8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C3DB-C17C-488D-939F-F08AF6BB82CE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267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E8-912A-4F93-92F5-D5C15A37D9A8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C3DB-C17C-488D-939F-F08AF6BB82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22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E8-912A-4F93-92F5-D5C15A37D9A8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C3DB-C17C-488D-939F-F08AF6BB82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953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E8-912A-4F93-92F5-D5C15A37D9A8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C3DB-C17C-488D-939F-F08AF6BB82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482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E8-912A-4F93-92F5-D5C15A37D9A8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C3DB-C17C-488D-939F-F08AF6BB82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235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E8-912A-4F93-92F5-D5C15A37D9A8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C3DB-C17C-488D-939F-F08AF6BB82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7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E8-912A-4F93-92F5-D5C15A37D9A8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C3DB-C17C-488D-939F-F08AF6BB82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76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E8-912A-4F93-92F5-D5C15A37D9A8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C3DB-C17C-488D-939F-F08AF6BB82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82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E8-912A-4F93-92F5-D5C15A37D9A8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C3DB-C17C-488D-939F-F08AF6BB82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11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E8-912A-4F93-92F5-D5C15A37D9A8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C3DB-C17C-488D-939F-F08AF6BB82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50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E8-912A-4F93-92F5-D5C15A37D9A8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C3DB-C17C-488D-939F-F08AF6BB82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69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E8-912A-4F93-92F5-D5C15A37D9A8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C3DB-C17C-488D-939F-F08AF6BB82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25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E8-912A-4F93-92F5-D5C15A37D9A8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C3DB-C17C-488D-939F-F08AF6BB82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55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E8-912A-4F93-92F5-D5C15A37D9A8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C3DB-C17C-488D-939F-F08AF6BB82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11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1D3AE8-912A-4F93-92F5-D5C15A37D9A8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C3DB-C17C-488D-939F-F08AF6BB82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557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0AE5A-D3F6-43E9-86FD-BC6CCCDC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8890"/>
            <a:ext cx="9448800" cy="3444535"/>
          </a:xfrm>
        </p:spPr>
        <p:txBody>
          <a:bodyPr>
            <a:normAutofit/>
          </a:bodyPr>
          <a:lstStyle/>
          <a:p>
            <a:pPr algn="ctr"/>
            <a:r>
              <a:rPr lang="fr-FR" sz="6600" dirty="0">
                <a:latin typeface="Impact" panose="020B0806030902050204" pitchFamily="34" charset="0"/>
              </a:rPr>
              <a:t>Un cœur qui bat au rythme de vos rêves! </a:t>
            </a:r>
          </a:p>
        </p:txBody>
      </p:sp>
    </p:spTree>
    <p:extLst>
      <p:ext uri="{BB962C8B-B14F-4D97-AF65-F5344CB8AC3E}">
        <p14:creationId xmlns:p14="http://schemas.microsoft.com/office/powerpoint/2010/main" val="118897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33D48-4B71-4AEC-A7FF-C7A7F1B6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Montage Photo ou Vidéo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3CD48B-1E15-44EC-BF35-BBB7CA2C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78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3F4E9-A7E7-4FA9-8575-3BF0FB45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9B8DD4-285B-4195-B46E-5648EB428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LED s’allume sur 2</a:t>
            </a:r>
          </a:p>
          <a:p>
            <a:r>
              <a:rPr lang="fr-FR" dirty="0"/>
              <a:t>1 LED s’allume sur 3</a:t>
            </a:r>
          </a:p>
          <a:p>
            <a:r>
              <a:rPr lang="fr-FR" dirty="0"/>
              <a:t>1 LED s’allume  au choix</a:t>
            </a:r>
          </a:p>
          <a:p>
            <a:r>
              <a:rPr lang="fr-FR" dirty="0"/>
              <a:t>Toutes les LED s’allument</a:t>
            </a:r>
          </a:p>
          <a:p>
            <a:r>
              <a:rPr lang="fr-FR" dirty="0"/>
              <a:t>Les LED s’allument en chenille</a:t>
            </a:r>
          </a:p>
          <a:p>
            <a:r>
              <a:rPr lang="fr-FR" dirty="0"/>
              <a:t>Les LED s’allument avec l’émetteur et le récepteur </a:t>
            </a:r>
          </a:p>
        </p:txBody>
      </p:sp>
    </p:spTree>
    <p:extLst>
      <p:ext uri="{BB962C8B-B14F-4D97-AF65-F5344CB8AC3E}">
        <p14:creationId xmlns:p14="http://schemas.microsoft.com/office/powerpoint/2010/main" val="44359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D2B52-8707-4744-90C6-4FACD7E0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Langage 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CF56C6-D85E-40AD-9E08-BA5EF8A09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fichier </a:t>
            </a:r>
            <a:r>
              <a:rPr lang="fr-FR" dirty="0" err="1"/>
              <a:t>main.c</a:t>
            </a:r>
            <a:r>
              <a:rPr lang="fr-FR" dirty="0"/>
              <a:t> qui génère un fichier « .</a:t>
            </a:r>
            <a:r>
              <a:rPr lang="fr-FR" dirty="0" err="1"/>
              <a:t>ino</a:t>
            </a:r>
            <a:r>
              <a:rPr lang="fr-FR" dirty="0"/>
              <a:t> » lu par l’Arduino:</a:t>
            </a:r>
          </a:p>
        </p:txBody>
      </p:sp>
    </p:spTree>
    <p:extLst>
      <p:ext uri="{BB962C8B-B14F-4D97-AF65-F5344CB8AC3E}">
        <p14:creationId xmlns:p14="http://schemas.microsoft.com/office/powerpoint/2010/main" val="1192672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A0495-3E85-4A92-9F53-E0901B98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MODULE PROCESSING ET ACQUISITION DE DONNEES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E412E8-F77E-45ED-89B0-8F8F2324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Suivre les différentes étapes : </a:t>
            </a:r>
          </a:p>
          <a:p>
            <a:r>
              <a:rPr lang="fr-FR" dirty="0"/>
              <a:t>Récupérer les valeurs des pouls lues sur la sortie série de l'Arduino et les enregistrer dans un fichier « .csv »</a:t>
            </a:r>
          </a:p>
        </p:txBody>
      </p:sp>
    </p:spTree>
    <p:extLst>
      <p:ext uri="{BB962C8B-B14F-4D97-AF65-F5344CB8AC3E}">
        <p14:creationId xmlns:p14="http://schemas.microsoft.com/office/powerpoint/2010/main" val="6721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27C0F-B67F-4FDB-BA7F-863D4D09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4.MODULE LECTURE ET TRAITEMENT DE DONNEES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0E6BF-D6C8-4959-855B-D9ECCE895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364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369D3-63A7-4AD7-A224-3F4BD38D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LANGAGE 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7E4342-C991-4356-BCDF-2C609673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Traiter les données générer par le fichiers « .csv » et les traiter</a:t>
            </a:r>
          </a:p>
          <a:p>
            <a:r>
              <a:rPr lang="fr-FR" dirty="0"/>
              <a:t>Le code sera composée de :</a:t>
            </a:r>
          </a:p>
          <a:p>
            <a:r>
              <a:rPr lang="fr-FR" dirty="0" err="1"/>
              <a:t>Main.c</a:t>
            </a:r>
            <a:r>
              <a:rPr lang="fr-FR" dirty="0"/>
              <a:t> et h ; </a:t>
            </a:r>
            <a:r>
              <a:rPr lang="fr-FR" dirty="0" err="1"/>
              <a:t>Donnée.c</a:t>
            </a:r>
            <a:r>
              <a:rPr lang="fr-FR" dirty="0"/>
              <a:t> et h ; </a:t>
            </a:r>
            <a:r>
              <a:rPr lang="fr-FR" dirty="0" err="1"/>
              <a:t>Action.c</a:t>
            </a:r>
            <a:r>
              <a:rPr lang="fr-FR" dirty="0"/>
              <a:t> et h</a:t>
            </a:r>
          </a:p>
          <a:p>
            <a:r>
              <a:rPr lang="fr-FR" dirty="0"/>
              <a:t>Le menu sera composée alors de:</a:t>
            </a:r>
          </a:p>
          <a:p>
            <a:r>
              <a:rPr lang="fr-FR" dirty="0"/>
              <a:t>Tri croissant et décroissant du pouls et du temps</a:t>
            </a:r>
          </a:p>
          <a:p>
            <a:r>
              <a:rPr lang="fr-FR" dirty="0"/>
              <a:t>Rechercher des données pour un temps particulier</a:t>
            </a:r>
          </a:p>
          <a:p>
            <a:r>
              <a:rPr lang="fr-FR" dirty="0"/>
              <a:t>Afficher la moyenne du pouls dans une plage de temps</a:t>
            </a:r>
          </a:p>
          <a:p>
            <a:r>
              <a:rPr lang="fr-FR" dirty="0"/>
              <a:t>Afficher le nombre de lignes </a:t>
            </a:r>
          </a:p>
          <a:p>
            <a:r>
              <a:rPr lang="fr-FR" dirty="0"/>
              <a:t>Rechercher et afficher le min/max de pouls avec le temps associé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74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8B164-3363-4F3B-9513-F4629140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250830"/>
            <a:ext cx="9404723" cy="3502855"/>
          </a:xfrm>
        </p:spPr>
        <p:txBody>
          <a:bodyPr/>
          <a:lstStyle/>
          <a:p>
            <a:pPr algn="ctr"/>
            <a:r>
              <a:rPr lang="fr-FR" sz="9600" dirty="0"/>
              <a:t>    FIN</a:t>
            </a:r>
          </a:p>
        </p:txBody>
      </p:sp>
    </p:spTree>
    <p:extLst>
      <p:ext uri="{BB962C8B-B14F-4D97-AF65-F5344CB8AC3E}">
        <p14:creationId xmlns:p14="http://schemas.microsoft.com/office/powerpoint/2010/main" val="131649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19025-FF52-42E0-89D3-8F4A4EB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/>
                </a:solidFill>
                <a:latin typeface="Impact" panose="020B0806030902050204" pitchFamily="34" charset="0"/>
              </a:rPr>
              <a:t>Groupe 06 :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898C80-05A2-4EE9-9336-B33D1491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>
                <a:latin typeface="Impact" panose="020B0806030902050204" pitchFamily="34" charset="0"/>
              </a:rPr>
              <a:t>BOUBENIDER LOTFI FARES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>
                <a:latin typeface="Impact" panose="020B0806030902050204" pitchFamily="34" charset="0"/>
              </a:rPr>
              <a:t>LARACHI ABDELHAMID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>
                <a:latin typeface="Impact" panose="020B0806030902050204" pitchFamily="34" charset="0"/>
              </a:rPr>
              <a:t>DJAILEB LOTFI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>
                <a:latin typeface="Impact" panose="020B0806030902050204" pitchFamily="34" charset="0"/>
              </a:rPr>
              <a:t>LAICH YOUCEF </a:t>
            </a:r>
          </a:p>
        </p:txBody>
      </p:sp>
    </p:spTree>
    <p:extLst>
      <p:ext uri="{BB962C8B-B14F-4D97-AF65-F5344CB8AC3E}">
        <p14:creationId xmlns:p14="http://schemas.microsoft.com/office/powerpoint/2010/main" val="295523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0C479-11C1-457A-90C0-B8F07791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Impact" panose="020B0806030902050204" pitchFamily="34" charset="0"/>
              </a:rPr>
              <a:t>SOMMAIRE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FC224-EF82-4C20-8CDB-E255716AA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MODULE CARDIO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MODULE CŒUR DE LED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MODULE PROCESSING ET ACQUISITION DE DONNEES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MODULE LECTURE ET TRAITEMENT DE DONNEES</a:t>
            </a:r>
          </a:p>
        </p:txBody>
      </p:sp>
    </p:spTree>
    <p:extLst>
      <p:ext uri="{BB962C8B-B14F-4D97-AF65-F5344CB8AC3E}">
        <p14:creationId xmlns:p14="http://schemas.microsoft.com/office/powerpoint/2010/main" val="119682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98F36-8DF6-4A12-8092-8A764B63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MODULE CARDIO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810BF6-917B-4E38-972A-D08C1242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75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701C3-900D-4F0E-A973-B67A4CCD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Schéma </a:t>
            </a:r>
            <a:r>
              <a:rPr lang="fr-FR" dirty="0" err="1"/>
              <a:t>Freetzing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FC0DE36-7ABA-49EB-B035-9B4DCD6F5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405" y="1323857"/>
            <a:ext cx="8293429" cy="50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1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761C2-CA69-4A7D-9C2D-136BDA20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Montage Vidéo ou photo 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74701B0-6285-4395-9BE0-7EE08B52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25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946FE-7EEC-4928-B134-4597FF6B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Arduino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B065A4-6A66-47C2-A856-DBFDDD71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L’Arduino détecte, mesure et calculs le pouls à partir des informations envoyées par le récepteur :</a:t>
            </a:r>
          </a:p>
          <a:p>
            <a:r>
              <a:rPr lang="fr-FR" dirty="0" err="1"/>
              <a:t>main.c</a:t>
            </a:r>
            <a:endParaRPr lang="fr-FR" dirty="0"/>
          </a:p>
          <a:p>
            <a:r>
              <a:rPr lang="fr-FR" dirty="0"/>
              <a:t>Ce code doit envoyer le nombre de milliseconde depuis le démarrage du programme Arduino:</a:t>
            </a:r>
          </a:p>
          <a:p>
            <a:r>
              <a:rPr lang="fr-FR" dirty="0"/>
              <a:t>Ce code doit aussi envoyer le pouls calculés à partir des informations collectées: </a:t>
            </a:r>
          </a:p>
        </p:txBody>
      </p:sp>
    </p:spTree>
    <p:extLst>
      <p:ext uri="{BB962C8B-B14F-4D97-AF65-F5344CB8AC3E}">
        <p14:creationId xmlns:p14="http://schemas.microsoft.com/office/powerpoint/2010/main" val="96680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5A48C-B6DE-4AF0-AE30-0AF89934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MODULE CŒUR DE LED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01FC3-BC0B-43BF-BB91-F89EC6C4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492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424A4-2112-4DAE-8695-F2E73C21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Schéma </a:t>
            </a:r>
            <a:r>
              <a:rPr lang="fr-FR" dirty="0" err="1"/>
              <a:t>Freetzing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AA373FB-0AAE-4CFE-A796-EE80555AC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943" y="1619501"/>
            <a:ext cx="384611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89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212</Words>
  <Application>Microsoft Office PowerPoint</Application>
  <PresentationFormat>Grand écran</PresentationFormat>
  <Paragraphs>46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Impact</vt:lpstr>
      <vt:lpstr>Wingdings</vt:lpstr>
      <vt:lpstr>Wingdings 3</vt:lpstr>
      <vt:lpstr>Ion</vt:lpstr>
      <vt:lpstr>Un cœur qui bat au rythme de vos rêves! </vt:lpstr>
      <vt:lpstr>Groupe 06 : </vt:lpstr>
      <vt:lpstr>SOMMAIRE : </vt:lpstr>
      <vt:lpstr>1. MODULE CARDIO </vt:lpstr>
      <vt:lpstr>Schéma Freetzing</vt:lpstr>
      <vt:lpstr>Montage Vidéo ou photo </vt:lpstr>
      <vt:lpstr>Arduino </vt:lpstr>
      <vt:lpstr>2. MODULE CŒUR DE LED </vt:lpstr>
      <vt:lpstr>Schéma Freetzing</vt:lpstr>
      <vt:lpstr>Montage Photo ou Vidéo</vt:lpstr>
      <vt:lpstr>Arduino</vt:lpstr>
      <vt:lpstr>Langage C</vt:lpstr>
      <vt:lpstr>3. MODULE PROCESSING ET ACQUISITION DE DONNEES </vt:lpstr>
      <vt:lpstr>4.MODULE LECTURE ET TRAITEMENT DE DONNEES </vt:lpstr>
      <vt:lpstr>LANGAGE C</vt:lpstr>
      <vt:lpstr>    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cœur qui bat au rythme de vos rêves! </dc:title>
  <dc:creator>LARACHI ABDELHAMID</dc:creator>
  <cp:lastModifiedBy>lotfi djaileb</cp:lastModifiedBy>
  <cp:revision>11</cp:revision>
  <dcterms:created xsi:type="dcterms:W3CDTF">2017-11-18T11:59:07Z</dcterms:created>
  <dcterms:modified xsi:type="dcterms:W3CDTF">2017-11-18T13:41:45Z</dcterms:modified>
</cp:coreProperties>
</file>