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5" r:id="rId4"/>
    <p:sldId id="276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E73B-4D32-2844-8A1B-BD35B97C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E4AE3-49A1-5647-96E9-32734336A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CC18C-D744-AC4E-9452-68D8E449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956B-5580-124D-97F1-0EBA9392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2AB8-B0A5-6442-8488-7B71AD4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3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A497-1710-5144-A928-C3489B66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19248-07F2-2940-B2D2-9E267060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C7B3-EFC9-524B-AB09-2B6D2942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22C6-17FA-404F-B2ED-3633E134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F86CF-BC92-0540-996D-D98DD6D1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AE3AD-C700-3940-B571-3FEB77E56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B4194-8B23-E146-85E4-111E7117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E34A-3443-8B40-89AD-DEBC3182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065C4-A278-7F4C-BC8B-98D2006F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6282-69C7-AB4A-B894-D93245E0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137F-FF47-E644-95FA-050045D3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450-CC20-3E43-A7D1-C1D6F7D9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60C93-CED7-0E43-9B7A-6825655D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A103-C0E1-154F-9E8C-177F3CDC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B8DA-CB5C-3543-B7B1-C748ED52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B31A-59A3-A84F-B49B-458AE2EF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DC31B-01C9-0E4F-8BD8-4D01D9C10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01A0B-4112-0C45-AAC8-F8CBE133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7EB7-4304-234E-877E-00460B3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7FE5-65D8-CA4C-9EA4-567A2BAE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1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B6E9-F890-F64B-868D-14BF8D70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447B-5133-844D-A0B4-669A2F448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D091F-58C9-2946-B89A-545B381D9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A801D-331D-4243-8AB7-4C69DA6F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7177-DFD7-9F41-913C-8E65A1EA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51B58-3247-AD4A-AFAF-D1613F35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4729-ABFB-7F4F-8969-438558BF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3937-CA8F-D24B-91FD-52FD1A7B4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CE541-BDB5-1744-B2E5-02EC371B2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C83AA-DDB5-BF4F-BBD8-60CF8203B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CD754-1A47-BA41-A4B9-810545F05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676D8-BC46-B24D-968B-34098039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BF450-7392-114B-8005-B61A557B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07032-F94E-DA45-8A0D-9FA3C594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0060-E162-CD4F-B83A-63DBDC7A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D9A72-FE30-D841-8ABB-6B86572C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2CA52-3BC8-034F-AED8-87E44587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0A907-5043-0F4F-A15C-33903F96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F8898-8C54-7844-9B5E-4C8680B8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067A5-6477-8043-A7B4-6A62B12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33D45-02F3-7E43-AA45-2AF6C92D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39BA-4F81-B14C-8024-995BBE45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986D-5AA7-A042-9FB8-C5845917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43B3F-5221-9F46-9C6A-72DAA8E68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87944-E926-CE49-96F7-5ABBABF0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39EE8-0AB9-B342-9188-A2652187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9EBF-6C76-2740-B887-CEDE2ACC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1DD5-6EBF-A44A-A4B8-1563CB8B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F500B-9646-B145-A731-513A65F82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62424-996A-3F4E-8AED-D8DEFEE5B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EEDE6-B642-E241-85D9-0E91836A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74B0F-3C4E-2940-B215-9A45B8A9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AC46B-A1D7-B346-9FB5-A6920B05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178D4-5893-464F-8B17-F4903E1E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62B4E-7CB0-BC41-9B42-7E287D13C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CD8C-9BB1-E046-B6B0-65228AF88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9C15-0F5C-E248-A86B-A1E65745C64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AB0D-168B-0548-8533-5900AE614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F5CC-7F9A-E445-992A-6269914F2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2E86-F834-9B44-8B6E-33B56A9F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bs.org/wgbh/nova/labs/video_popup/5/32/" TargetMode="Externa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C26E39-6750-0349-8E99-D75CE9A9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DB4666-1192-7A44-BFA9-276E3588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9272"/>
            <a:ext cx="5122526" cy="5748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BF0867-95F3-3947-A590-69D0F8783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311562"/>
            <a:ext cx="4933659" cy="5540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2D03CC-FCB9-214C-ADE3-6D7256DE4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20755" y="752"/>
            <a:ext cx="3271244" cy="3671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3BD61-49CA-3C49-9B66-2DEF2D3B6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041365" y="-16841"/>
            <a:ext cx="3150634" cy="3537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8AFE26-C6F3-A642-BFED-19E29A7F5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79" y="5554768"/>
            <a:ext cx="2122055" cy="99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6B299C-CF89-5E43-B50C-B05317791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Gencyber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Grizzly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 Institute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223F7-F897-2E43-B79C-DC3634441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2: Welcome</a:t>
            </a:r>
          </a:p>
        </p:txBody>
      </p:sp>
    </p:spTree>
    <p:extLst>
      <p:ext uri="{BB962C8B-B14F-4D97-AF65-F5344CB8AC3E}">
        <p14:creationId xmlns:p14="http://schemas.microsoft.com/office/powerpoint/2010/main" val="227411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2E3E49-653F-2444-BF28-F06A591F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2835"/>
            <a:ext cx="3613441" cy="405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7E60-CA1F-2E49-A090-0CAD7439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943660"/>
            <a:ext cx="3480214" cy="390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3BDA5-679F-FF45-BFFC-79DFBCBB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46823" y="752"/>
            <a:ext cx="2045175" cy="2295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BF07B-A781-304A-A74C-0655C351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222229" y="-16842"/>
            <a:ext cx="1969770" cy="221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8A4C42-151B-354D-99A8-46BC188ED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80" y="5893904"/>
            <a:ext cx="1396304" cy="65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C79C9-5F1A-5547-A353-EE407BF5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Two Army Problem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E21DDD-888B-401A-93BB-DDCF8BF727B9}"/>
              </a:ext>
            </a:extLst>
          </p:cNvPr>
          <p:cNvSpPr/>
          <p:nvPr/>
        </p:nvSpPr>
        <p:spPr>
          <a:xfrm>
            <a:off x="637675" y="1756611"/>
            <a:ext cx="2310063" cy="2983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Soldier">
            <a:extLst>
              <a:ext uri="{FF2B5EF4-FFF2-40B4-BE49-F238E27FC236}">
                <a16:creationId xmlns:a16="http://schemas.microsoft.com/office/drawing/2014/main" id="{7B7DF6FF-1BA3-4ECB-B357-9B735608B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674" y="3031958"/>
            <a:ext cx="553452" cy="553452"/>
          </a:xfrm>
          <a:prstGeom prst="rect">
            <a:avLst/>
          </a:prstGeom>
        </p:spPr>
      </p:pic>
      <p:pic>
        <p:nvPicPr>
          <p:cNvPr id="14" name="Graphic 13" descr="Soldier">
            <a:extLst>
              <a:ext uri="{FF2B5EF4-FFF2-40B4-BE49-F238E27FC236}">
                <a16:creationId xmlns:a16="http://schemas.microsoft.com/office/drawing/2014/main" id="{D402A24D-5DEE-42F6-B703-76F208719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2126" y="3031958"/>
            <a:ext cx="553452" cy="553452"/>
          </a:xfrm>
          <a:prstGeom prst="rect">
            <a:avLst/>
          </a:prstGeom>
        </p:spPr>
      </p:pic>
      <p:pic>
        <p:nvPicPr>
          <p:cNvPr id="15" name="Graphic 14" descr="Soldier">
            <a:extLst>
              <a:ext uri="{FF2B5EF4-FFF2-40B4-BE49-F238E27FC236}">
                <a16:creationId xmlns:a16="http://schemas.microsoft.com/office/drawing/2014/main" id="{23F1BFE9-5273-4508-A5B4-72E18513B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6765" y="2879557"/>
            <a:ext cx="553452" cy="553452"/>
          </a:xfrm>
          <a:prstGeom prst="rect">
            <a:avLst/>
          </a:prstGeom>
        </p:spPr>
      </p:pic>
      <p:pic>
        <p:nvPicPr>
          <p:cNvPr id="16" name="Graphic 15" descr="Soldier">
            <a:extLst>
              <a:ext uri="{FF2B5EF4-FFF2-40B4-BE49-F238E27FC236}">
                <a16:creationId xmlns:a16="http://schemas.microsoft.com/office/drawing/2014/main" id="{2E90813E-A1F8-4D57-A6CA-CC19750E9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3965" y="2879557"/>
            <a:ext cx="553452" cy="553452"/>
          </a:xfrm>
          <a:prstGeom prst="rect">
            <a:avLst/>
          </a:prstGeom>
        </p:spPr>
      </p:pic>
      <p:pic>
        <p:nvPicPr>
          <p:cNvPr id="17" name="Graphic 16" descr="Soldier">
            <a:extLst>
              <a:ext uri="{FF2B5EF4-FFF2-40B4-BE49-F238E27FC236}">
                <a16:creationId xmlns:a16="http://schemas.microsoft.com/office/drawing/2014/main" id="{4451DE31-EB32-40FA-A973-0EC92E8B2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60758" y="3031958"/>
            <a:ext cx="553452" cy="553452"/>
          </a:xfrm>
          <a:prstGeom prst="rect">
            <a:avLst/>
          </a:prstGeom>
        </p:spPr>
      </p:pic>
      <p:pic>
        <p:nvPicPr>
          <p:cNvPr id="18" name="Graphic 17" descr="Soldier">
            <a:extLst>
              <a:ext uri="{FF2B5EF4-FFF2-40B4-BE49-F238E27FC236}">
                <a16:creationId xmlns:a16="http://schemas.microsoft.com/office/drawing/2014/main" id="{EEAB1178-4068-455F-B705-B1394A636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14210" y="3031958"/>
            <a:ext cx="553452" cy="553452"/>
          </a:xfrm>
          <a:prstGeom prst="rect">
            <a:avLst/>
          </a:prstGeom>
        </p:spPr>
      </p:pic>
      <p:pic>
        <p:nvPicPr>
          <p:cNvPr id="19" name="Graphic 18" descr="Soldier">
            <a:extLst>
              <a:ext uri="{FF2B5EF4-FFF2-40B4-BE49-F238E27FC236}">
                <a16:creationId xmlns:a16="http://schemas.microsoft.com/office/drawing/2014/main" id="{A13735EC-97BB-4FBD-BFB0-05B008741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67662" y="3031958"/>
            <a:ext cx="553452" cy="553452"/>
          </a:xfrm>
          <a:prstGeom prst="rect">
            <a:avLst/>
          </a:prstGeom>
        </p:spPr>
      </p:pic>
      <p:pic>
        <p:nvPicPr>
          <p:cNvPr id="20" name="Graphic 19" descr="Soldier">
            <a:extLst>
              <a:ext uri="{FF2B5EF4-FFF2-40B4-BE49-F238E27FC236}">
                <a16:creationId xmlns:a16="http://schemas.microsoft.com/office/drawing/2014/main" id="{F7580D41-0972-40BF-AD72-B8660BDFB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44916" y="3031958"/>
            <a:ext cx="553452" cy="553452"/>
          </a:xfrm>
          <a:prstGeom prst="rect">
            <a:avLst/>
          </a:prstGeom>
        </p:spPr>
      </p:pic>
      <p:pic>
        <p:nvPicPr>
          <p:cNvPr id="21" name="Graphic 20" descr="Soldier">
            <a:extLst>
              <a:ext uri="{FF2B5EF4-FFF2-40B4-BE49-F238E27FC236}">
                <a16:creationId xmlns:a16="http://schemas.microsoft.com/office/drawing/2014/main" id="{5378627D-74A2-4D42-86A7-BDBE5EB08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7452" y="3031958"/>
            <a:ext cx="553452" cy="55345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17F6550-A753-44C1-B992-D1F1DF8B02B9}"/>
              </a:ext>
            </a:extLst>
          </p:cNvPr>
          <p:cNvSpPr/>
          <p:nvPr/>
        </p:nvSpPr>
        <p:spPr>
          <a:xfrm>
            <a:off x="4812630" y="1756610"/>
            <a:ext cx="2310063" cy="29838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9450E5-C073-47A3-8A2F-EADE344DF22A}"/>
              </a:ext>
            </a:extLst>
          </p:cNvPr>
          <p:cNvSpPr/>
          <p:nvPr/>
        </p:nvSpPr>
        <p:spPr>
          <a:xfrm>
            <a:off x="8987585" y="1756609"/>
            <a:ext cx="2310063" cy="2983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CA20F-2901-4B3A-80B3-A184771B67E6}"/>
              </a:ext>
            </a:extLst>
          </p:cNvPr>
          <p:cNvSpPr txBox="1"/>
          <p:nvPr/>
        </p:nvSpPr>
        <p:spPr>
          <a:xfrm>
            <a:off x="1132653" y="4740440"/>
            <a:ext cx="13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 Army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BD41FC-9423-455F-93DF-386C3B62B75F}"/>
              </a:ext>
            </a:extLst>
          </p:cNvPr>
          <p:cNvSpPr txBox="1"/>
          <p:nvPr/>
        </p:nvSpPr>
        <p:spPr>
          <a:xfrm>
            <a:off x="9436765" y="4740440"/>
            <a:ext cx="13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 Army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244C7-16D2-4173-9868-33C286590408}"/>
              </a:ext>
            </a:extLst>
          </p:cNvPr>
          <p:cNvSpPr txBox="1"/>
          <p:nvPr/>
        </p:nvSpPr>
        <p:spPr>
          <a:xfrm>
            <a:off x="5351668" y="4676092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Army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B0DBEB3C-EB05-44AE-BAC3-B5DE55D1D55F}"/>
              </a:ext>
            </a:extLst>
          </p:cNvPr>
          <p:cNvSpPr/>
          <p:nvPr/>
        </p:nvSpPr>
        <p:spPr>
          <a:xfrm>
            <a:off x="3826857" y="5769308"/>
            <a:ext cx="5789569" cy="1038386"/>
          </a:xfrm>
          <a:prstGeom prst="wedgeRectCallout">
            <a:avLst>
              <a:gd name="adj1" fmla="val -69791"/>
              <a:gd name="adj2" fmla="val -12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can the Blue Army coordinate to overtake the red army given their separation and the fact a hostile army exists between them?</a:t>
            </a:r>
          </a:p>
        </p:txBody>
      </p:sp>
    </p:spTree>
    <p:extLst>
      <p:ext uri="{BB962C8B-B14F-4D97-AF65-F5344CB8AC3E}">
        <p14:creationId xmlns:p14="http://schemas.microsoft.com/office/powerpoint/2010/main" val="46307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2E3E49-653F-2444-BF28-F06A591F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2835"/>
            <a:ext cx="3613441" cy="405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7E60-CA1F-2E49-A090-0CAD7439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943660"/>
            <a:ext cx="3480214" cy="390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3BDA5-679F-FF45-BFFC-79DFBCBB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46823" y="752"/>
            <a:ext cx="2045175" cy="2295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BF07B-A781-304A-A74C-0655C351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222229" y="-16842"/>
            <a:ext cx="1969770" cy="221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8A4C42-151B-354D-99A8-46BC188ED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80" y="5893904"/>
            <a:ext cx="1396304" cy="65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C79C9-5F1A-5547-A353-EE407BF5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546F1-6B14-496A-A510-FB651E7CCB08}"/>
              </a:ext>
            </a:extLst>
          </p:cNvPr>
          <p:cNvSpPr/>
          <p:nvPr/>
        </p:nvSpPr>
        <p:spPr>
          <a:xfrm>
            <a:off x="1806720" y="17871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the quality or state of being private or confidential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All medical records are treated with complete 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confidentiality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[=are kept completely private]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doctor committed a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breach of confidentiality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[=the doctor told another person private information about a patient]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Source=learnersdictionary.com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3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2E3E49-653F-2444-BF28-F06A591F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2835"/>
            <a:ext cx="3613441" cy="405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7E60-CA1F-2E49-A090-0CAD7439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943660"/>
            <a:ext cx="3480214" cy="390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3BDA5-679F-FF45-BFFC-79DFBCBB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46823" y="752"/>
            <a:ext cx="2045175" cy="2295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BF07B-A781-304A-A74C-0655C351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222229" y="-16842"/>
            <a:ext cx="1969770" cy="221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8A4C42-151B-354D-99A8-46BC188ED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80" y="5893904"/>
            <a:ext cx="1396304" cy="65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C79C9-5F1A-5547-A353-EE407BF5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546F1-6B14-496A-A510-FB651E7CCB08}"/>
              </a:ext>
            </a:extLst>
          </p:cNvPr>
          <p:cNvSpPr/>
          <p:nvPr/>
        </p:nvSpPr>
        <p:spPr>
          <a:xfrm>
            <a:off x="1806720" y="178717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state of being complete or whole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Without music, the film loses its 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integrity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They are trying to preserve the cultural 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integrity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of the community.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earthquake may have damaged the building's structural 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integrity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Source=learnersdictionary.com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7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2E3E49-653F-2444-BF28-F06A591F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2835"/>
            <a:ext cx="3613441" cy="405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7E60-CA1F-2E49-A090-0CAD7439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943660"/>
            <a:ext cx="3480214" cy="390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3BDA5-679F-FF45-BFFC-79DFBCBB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46823" y="752"/>
            <a:ext cx="2045175" cy="2295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BF07B-A781-304A-A74C-0655C351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222229" y="-16842"/>
            <a:ext cx="1969770" cy="221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8A4C42-151B-354D-99A8-46BC188ED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80" y="5893904"/>
            <a:ext cx="1396304" cy="65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C79C9-5F1A-5547-A353-EE407BF5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Cyber Codes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NovaLabs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061EA-9572-4A58-ADA9-24268DDDD68F}"/>
              </a:ext>
            </a:extLst>
          </p:cNvPr>
          <p:cNvSpPr/>
          <p:nvPr/>
        </p:nvSpPr>
        <p:spPr>
          <a:xfrm>
            <a:off x="3237268" y="3244334"/>
            <a:ext cx="571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https://www.pbs.org/wgbh/nova/labs/video_popup/5/32/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2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Gencyber Grizzly Summer Institute</vt:lpstr>
      <vt:lpstr>The Two Army Problem</vt:lpstr>
      <vt:lpstr>Confidentiality</vt:lpstr>
      <vt:lpstr>Integrity</vt:lpstr>
      <vt:lpstr>Cyber Codes (NovaLabs)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Haar, Kayla</dc:creator>
  <cp:lastModifiedBy>Valgenti, Victor</cp:lastModifiedBy>
  <cp:revision>6</cp:revision>
  <dcterms:created xsi:type="dcterms:W3CDTF">2019-08-23T02:14:23Z</dcterms:created>
  <dcterms:modified xsi:type="dcterms:W3CDTF">2021-06-01T18:37:55Z</dcterms:modified>
</cp:coreProperties>
</file>