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3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9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0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7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6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1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5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tkey/DTKB-Ap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1960-DF6F-455F-B40A-C26370210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GTS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60329-9D71-4EE0-A389-84EA4957D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McVickar</a:t>
            </a:r>
          </a:p>
        </p:txBody>
      </p:sp>
    </p:spTree>
    <p:extLst>
      <p:ext uri="{BB962C8B-B14F-4D97-AF65-F5344CB8AC3E}">
        <p14:creationId xmlns:p14="http://schemas.microsoft.com/office/powerpoint/2010/main" val="13885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4C37-198C-4A2B-A03F-7C4D01A3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1C06-A184-4132-A32B-7EB9027A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4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26FC-B700-48C3-83B8-D59EDAD0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GTS Knowledge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4CC9-9274-4A70-87A8-C1CF24E53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5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8A24-282F-4DA1-9C8B-DDFFC57C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GSSP Map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5D17-C654-49C1-8B91-EE15DBBCD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3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F987-1BC0-4AC1-9C17-91470A8A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F9D7-5B28-443D-8CD7-49E8A7BF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5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70FB-2AF6-4EC0-ABF0-BBCF9518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F739E-446A-46ED-B86D-804504B81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https://github.com/lotkey</a:t>
            </a:r>
            <a:r>
              <a:rPr lang="en-US">
                <a:hlinkClick r:id="rId2"/>
              </a:rPr>
              <a:t>/DTKB-Apps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7153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Pebble</Template>
  <TotalTime>4</TotalTime>
  <Words>25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Interactive GTS App</vt:lpstr>
      <vt:lpstr>Overview</vt:lpstr>
      <vt:lpstr>GTS Knowledge Page</vt:lpstr>
      <vt:lpstr>GSSP Map Page</vt:lpstr>
      <vt:lpstr>Topology Page</vt:lpstr>
      <vt:lpstr>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GTS App</dc:title>
  <dc:creator>Mcvickar, Christopher (mcvi1652@vandals.uidaho.edu)</dc:creator>
  <cp:lastModifiedBy>Mcvickar, Christopher (mcvi1652@vandals.uidaho.edu)</cp:lastModifiedBy>
  <cp:revision>2</cp:revision>
  <dcterms:created xsi:type="dcterms:W3CDTF">2021-08-16T21:37:05Z</dcterms:created>
  <dcterms:modified xsi:type="dcterms:W3CDTF">2021-08-16T21:41:13Z</dcterms:modified>
</cp:coreProperties>
</file>