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880" r:id="rId5"/>
    <p:sldId id="883" r:id="rId6"/>
    <p:sldId id="881" r:id="rId7"/>
    <p:sldId id="882" r:id="rId8"/>
    <p:sldId id="884" r:id="rId9"/>
    <p:sldId id="909" r:id="rId10"/>
    <p:sldId id="885" r:id="rId11"/>
    <p:sldId id="891" r:id="rId12"/>
    <p:sldId id="892" r:id="rId13"/>
    <p:sldId id="893" r:id="rId14"/>
    <p:sldId id="894" r:id="rId15"/>
    <p:sldId id="895" r:id="rId16"/>
    <p:sldId id="897" r:id="rId17"/>
    <p:sldId id="908" r:id="rId18"/>
    <p:sldId id="906" r:id="rId19"/>
    <p:sldId id="886" r:id="rId20"/>
    <p:sldId id="887" r:id="rId21"/>
    <p:sldId id="888" r:id="rId22"/>
    <p:sldId id="889" r:id="rId23"/>
    <p:sldId id="890" r:id="rId24"/>
    <p:sldId id="899" r:id="rId25"/>
    <p:sldId id="900" r:id="rId26"/>
    <p:sldId id="907" r:id="rId27"/>
    <p:sldId id="902" r:id="rId28"/>
    <p:sldId id="905" r:id="rId2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909"/>
            <p14:sldId id="885"/>
            <p14:sldId id="891"/>
            <p14:sldId id="892"/>
            <p14:sldId id="893"/>
            <p14:sldId id="894"/>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FF8C00"/>
    <a:srgbClr val="505050"/>
    <a:srgbClr val="0072C6"/>
    <a:srgbClr val="00FFFF"/>
    <a:srgbClr val="007233"/>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48"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emory</a:t>
            </a:r>
            <a:r>
              <a:rPr lang="en-US" dirty="0"/>
              <a:t> Database:</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18866</TotalTime>
  <Words>868</Words>
  <Application>Microsoft Office PowerPoint</Application>
  <PresentationFormat>Custom</PresentationFormat>
  <Paragraphs>214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Segoe UI</vt:lpstr>
      <vt:lpstr>Segoe UI Light</vt:lpstr>
      <vt:lpstr>Wingdings</vt:lpstr>
      <vt:lpstr>MSVID_White_4x3_2012-08-18</vt:lpstr>
      <vt:lpstr>C♯ Dependency Injection Testing Entity Framework</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vt:lpstr>
      <vt:lpstr>Property Injection</vt:lpstr>
      <vt:lpstr>Interface Injection</vt:lpstr>
      <vt:lpstr>Interface Injection II</vt:lpstr>
      <vt:lpstr>Interface Injection III</vt:lpstr>
      <vt:lpstr>Interface Injection IV</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224</cp:revision>
  <dcterms:created xsi:type="dcterms:W3CDTF">2012-05-22T07:38:31Z</dcterms:created>
  <dcterms:modified xsi:type="dcterms:W3CDTF">2018-09-28T08:40:45Z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