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9"/>
  </p:notesMasterIdLst>
  <p:handoutMasterIdLst>
    <p:handoutMasterId r:id="rId10"/>
  </p:handoutMasterIdLst>
  <p:sldIdLst>
    <p:sldId id="880" r:id="rId5"/>
    <p:sldId id="881" r:id="rId6"/>
    <p:sldId id="883" r:id="rId7"/>
    <p:sldId id="882" r:id="rId8"/>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880"/>
            <p14:sldId id="881"/>
            <p14:sldId id="883"/>
            <p14:sldId id="882"/>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2">
          <p15:clr>
            <a:srgbClr val="A4A3A4"/>
          </p15:clr>
        </p15:guide>
        <p15:guide id="10" pos="5702">
          <p15:clr>
            <a:srgbClr val="A4A3A4"/>
          </p15:clr>
        </p15:guide>
        <p15:guide id="11" pos="748">
          <p15:clr>
            <a:srgbClr val="A4A3A4"/>
          </p15:clr>
        </p15:guide>
        <p15:guide id="12" pos="5356">
          <p15:clr>
            <a:srgbClr val="A4A3A4"/>
          </p15:clr>
        </p15:guide>
        <p15:guide id="13" pos="2476">
          <p15:clr>
            <a:srgbClr val="A4A3A4"/>
          </p15:clr>
        </p15:guide>
        <p15:guide id="14" pos="1324">
          <p15:clr>
            <a:srgbClr val="A4A3A4"/>
          </p15:clr>
        </p15:guide>
        <p15:guide id="15" pos="1900">
          <p15:clr>
            <a:srgbClr val="A4A3A4"/>
          </p15:clr>
        </p15:guide>
        <p15:guide id="16" pos="3052">
          <p15:clr>
            <a:srgbClr val="A4A3A4"/>
          </p15:clr>
        </p15:guide>
        <p15:guide id="17" pos="3628">
          <p15:clr>
            <a:srgbClr val="A4A3A4"/>
          </p15:clr>
        </p15:guide>
        <p15:guide id="18" pos="4204">
          <p15:clr>
            <a:srgbClr val="A4A3A4"/>
          </p15:clr>
        </p15:guide>
        <p15:guide id="19" pos="47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3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2359"/>
    <a:srgbClr val="007233"/>
    <a:srgbClr val="BA141A"/>
    <a:srgbClr val="FF8C00"/>
    <a:srgbClr val="0072C6"/>
    <a:srgbClr val="00188F"/>
    <a:srgbClr val="333333"/>
    <a:srgbClr val="000000"/>
    <a:srgbClr val="00FFFF"/>
    <a:srgbClr val="50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289" autoAdjust="0"/>
    <p:restoredTop sz="93056" autoAdjust="0"/>
  </p:normalViewPr>
  <p:slideViewPr>
    <p:cSldViewPr>
      <p:cViewPr varScale="1">
        <p:scale>
          <a:sx n="82" d="100"/>
          <a:sy n="82" d="100"/>
        </p:scale>
        <p:origin x="48" y="309"/>
      </p:cViewPr>
      <p:guideLst>
        <p:guide orient="horz" pos="187"/>
        <p:guide orient="horz" pos="763"/>
        <p:guide orient="horz" pos="1339"/>
        <p:guide orient="horz" pos="2491"/>
        <p:guide orient="horz" pos="4219"/>
        <p:guide orient="horz" pos="3643"/>
        <p:guide orient="horz" pos="3067"/>
        <p:guide orient="horz" pos="1915"/>
        <p:guide pos="172"/>
        <p:guide pos="5702"/>
        <p:guide pos="748"/>
        <p:guide pos="5356"/>
        <p:guide pos="2476"/>
        <p:guide pos="1324"/>
        <p:guide pos="1900"/>
        <p:guide pos="3052"/>
        <p:guide pos="3628"/>
        <p:guide pos="4204"/>
        <p:guide pos="4780"/>
      </p:guideLst>
    </p:cSldViewPr>
  </p:slideViewPr>
  <p:notesTextViewPr>
    <p:cViewPr>
      <p:scale>
        <a:sx n="3" d="2"/>
        <a:sy n="3" d="2"/>
      </p:scale>
      <p:origin x="0" y="0"/>
    </p:cViewPr>
  </p:notesTextViewPr>
  <p:sorterViewPr>
    <p:cViewPr varScale="1">
      <p:scale>
        <a:sx n="1" d="1"/>
        <a:sy n="1" d="1"/>
      </p:scale>
      <p:origin x="0" y="13188"/>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9/17/2018</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9/17/2018</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DAF1281-63D7-47D9-8E43-F0A1990B517E}"/>
              </a:ext>
            </a:extLst>
          </p:cNvPr>
          <p:cNvPicPr>
            <a:picLocks noChangeAspect="1"/>
          </p:cNvPicPr>
          <p:nvPr userDrawn="1"/>
        </p:nvPicPr>
        <p:blipFill>
          <a:blip r:embed="rId2"/>
          <a:stretch>
            <a:fillRect/>
          </a:stretch>
        </p:blipFill>
        <p:spPr>
          <a:xfrm>
            <a:off x="0" y="-1"/>
            <a:ext cx="10972572" cy="7022447"/>
          </a:xfrm>
          <a:prstGeom prst="rect">
            <a:avLst/>
          </a:prstGeom>
        </p:spPr>
      </p:pic>
      <p:sp>
        <p:nvSpPr>
          <p:cNvPr id="18" name="Rectangle 17"/>
          <p:cNvSpPr/>
          <p:nvPr userDrawn="1"/>
        </p:nvSpPr>
        <p:spPr bwMode="gray">
          <a:xfrm>
            <a:off x="273050" y="1211263"/>
            <a:ext cx="5486400" cy="27432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2"/>
            <a:ext cx="5486400" cy="2743200"/>
          </a:xfrm>
          <a:noFill/>
        </p:spPr>
        <p:txBody>
          <a:bodyPr vert="horz" wrap="square" lIns="146304" tIns="91440" rIns="146304" bIns="91440" rtlCol="0" anchor="t" anchorCtr="0">
            <a:noAutofit/>
          </a:bodyPr>
          <a:lstStyle>
            <a:lvl1pPr>
              <a:defRPr lang="en-US" sz="54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209" y="3954457"/>
            <a:ext cx="4572000" cy="1828800"/>
          </a:xfr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a:defRPr lang="en-US" sz="2400" dirty="0">
                <a:gradFill>
                  <a:gsLst>
                    <a:gs pos="0">
                      <a:srgbClr val="FFFFFF"/>
                    </a:gs>
                    <a:gs pos="100000">
                      <a:srgbClr val="FFFFFF"/>
                    </a:gs>
                  </a:gsLst>
                  <a:lin ang="5400000" scaled="0"/>
                </a:gradFill>
                <a:latin typeface="+mn-lt"/>
                <a:ea typeface="Segoe UI" pitchFamily="34" charset="0"/>
                <a:cs typeface="Segoe UI" pitchFamily="34" charset="0"/>
              </a:defRPr>
            </a:lvl1pPr>
          </a:lstStyle>
          <a:p>
            <a:pPr marL="0" lvl="0" algn="ctr" defTabSz="932472" fontAlgn="base">
              <a:spcBef>
                <a:spcPct val="0"/>
              </a:spcBef>
              <a:spcAft>
                <a:spcPct val="0"/>
              </a:spcAft>
            </a:pPr>
            <a:r>
              <a:rPr lang="en-US" dirty="0"/>
              <a:t>Speaker Name</a:t>
            </a:r>
          </a:p>
        </p:txBody>
      </p:sp>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514" y="1231133"/>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208" y="1212850"/>
            <a:ext cx="4206240"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5050" y="1212850"/>
            <a:ext cx="4207303"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3049" y="1211287"/>
            <a:ext cx="4206240" cy="2357568"/>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Accent Color 1">
    <p:bg>
      <p:bgPr>
        <a:solidFill>
          <a:srgbClr val="FF8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5257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rgbClr val="BA14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7672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lank Accent Color 3">
    <p:bg>
      <p:bgPr>
        <a:solidFill>
          <a:srgbClr val="505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8857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 Accent Color 3">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744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Blank Accent Color 3">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781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Blank Accent Color 3">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29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3050" y="1221158"/>
            <a:ext cx="8778875"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113" y="1212850"/>
            <a:ext cx="877824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163"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9"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0" y="295275"/>
            <a:ext cx="8778875"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3050" y="1212851"/>
            <a:ext cx="8778876"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2" r:id="rId1"/>
    <p:sldLayoutId id="2147484130" r:id="rId2"/>
    <p:sldLayoutId id="2147484101" r:id="rId3"/>
    <p:sldLayoutId id="2147484102" r:id="rId4"/>
    <p:sldLayoutId id="2147484087" r:id="rId5"/>
    <p:sldLayoutId id="2147484098" r:id="rId6"/>
    <p:sldLayoutId id="2147484086" r:id="rId7"/>
    <p:sldLayoutId id="2147484107" r:id="rId8"/>
    <p:sldLayoutId id="2147484099" r:id="rId9"/>
    <p:sldLayoutId id="2147484100" r:id="rId10"/>
    <p:sldLayoutId id="2147484089" r:id="rId11"/>
    <p:sldLayoutId id="2147484106" r:id="rId12"/>
    <p:sldLayoutId id="2147484092" r:id="rId13"/>
    <p:sldLayoutId id="2147484093" r:id="rId14"/>
    <p:sldLayoutId id="2147484127" r:id="rId15"/>
    <p:sldLayoutId id="2147484188" r:id="rId16"/>
    <p:sldLayoutId id="2147484128" r:id="rId17"/>
    <p:sldLayoutId id="2147484129" r:id="rId18"/>
    <p:sldLayoutId id="2147484183" r:id="rId19"/>
    <p:sldLayoutId id="2147484184" r:id="rId20"/>
    <p:sldLayoutId id="2147484185" r:id="rId21"/>
    <p:sldLayoutId id="2147484186" r:id="rId22"/>
    <p:sldLayoutId id="2147484187" r:id="rId23"/>
    <p:sldLayoutId id="2147484094" r:id="rId24"/>
    <p:sldLayoutId id="2147484096"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rnie@itu.dk"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a:t>
            </a:r>
            <a:r>
              <a:rPr lang="en-US" sz="4400" baseline="30000" dirty="0"/>
              <a:t>♯</a:t>
            </a:r>
            <a:br>
              <a:rPr lang="en-US" sz="4400" dirty="0"/>
            </a:br>
            <a:r>
              <a:rPr lang="en-US" sz="4400"/>
              <a:t>Data Access</a:t>
            </a:r>
            <a:br>
              <a:rPr lang="en-US" sz="4400"/>
            </a:br>
            <a:r>
              <a:rPr lang="en-US" sz="4400"/>
              <a:t>and</a:t>
            </a:r>
            <a:br>
              <a:rPr lang="en-US" sz="4400" dirty="0"/>
            </a:br>
            <a:r>
              <a:rPr lang="en-US" sz="4400"/>
              <a:t>Entity Framework Core</a:t>
            </a:r>
            <a:endParaRPr lang="en-US" sz="2800" dirty="0"/>
          </a:p>
        </p:txBody>
      </p:sp>
      <p:sp>
        <p:nvSpPr>
          <p:cNvPr id="5" name="Text Placeholder 4"/>
          <p:cNvSpPr>
            <a:spLocks noGrp="1"/>
          </p:cNvSpPr>
          <p:nvPr>
            <p:ph type="body" sz="quarter" idx="14"/>
          </p:nvPr>
        </p:nvSpPr>
        <p:spPr>
          <a:xfrm>
            <a:off x="274209" y="3954457"/>
            <a:ext cx="5120584" cy="1828800"/>
          </a:xfrm>
        </p:spPr>
        <p:txBody>
          <a:bodyPr/>
          <a:lstStyle/>
          <a:p>
            <a:pPr marL="0" indent="0">
              <a:buNone/>
            </a:pPr>
            <a:r>
              <a:rPr lang="en-US" dirty="0"/>
              <a:t>Rasmus Lystrøm</a:t>
            </a:r>
          </a:p>
          <a:p>
            <a:pPr marL="0" indent="0">
              <a:buNone/>
            </a:pPr>
            <a:r>
              <a:rPr lang="en-US"/>
              <a:t>Associate </a:t>
            </a:r>
            <a:r>
              <a:rPr lang="en-US" dirty="0"/>
              <a:t>Professor</a:t>
            </a:r>
          </a:p>
          <a:p>
            <a:pPr marL="0" indent="0">
              <a:buNone/>
            </a:pPr>
            <a:r>
              <a:rPr lang="en-US" dirty="0"/>
              <a:t>ITU</a:t>
            </a:r>
          </a:p>
          <a:p>
            <a:pPr marL="0" indent="0">
              <a:buNone/>
            </a:pPr>
            <a:r>
              <a:rPr lang="da-DK" dirty="0">
                <a:hlinkClick r:id="rId2"/>
              </a:rPr>
              <a:t>r</a:t>
            </a:r>
            <a:r>
              <a:rPr lang="en-US" dirty="0">
                <a:hlinkClick r:id="rId2"/>
              </a:rPr>
              <a:t>nie@itu.dk</a:t>
            </a:r>
            <a:r>
              <a:rPr lang="en-US" dirty="0"/>
              <a:t> </a:t>
            </a:r>
          </a:p>
        </p:txBody>
      </p:sp>
    </p:spTree>
    <p:extLst>
      <p:ext uri="{BB962C8B-B14F-4D97-AF65-F5344CB8AC3E}">
        <p14:creationId xmlns:p14="http://schemas.microsoft.com/office/powerpoint/2010/main" val="334664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4235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Agenda</a:t>
            </a:r>
          </a:p>
        </p:txBody>
      </p:sp>
      <p:sp>
        <p:nvSpPr>
          <p:cNvPr id="4" name="Text Placeholder 3"/>
          <p:cNvSpPr>
            <a:spLocks noGrp="1"/>
          </p:cNvSpPr>
          <p:nvPr>
            <p:ph type="body" sz="quarter" idx="10"/>
          </p:nvPr>
        </p:nvSpPr>
        <p:spPr>
          <a:xfrm>
            <a:off x="274209" y="1212850"/>
            <a:ext cx="8778240" cy="4124206"/>
          </a:xfrm>
        </p:spPr>
        <p:txBody>
          <a:bodyPr/>
          <a:lstStyle/>
          <a:p>
            <a:r>
              <a:rPr lang="en-US" sz="4000" dirty="0">
                <a:solidFill>
                  <a:schemeClr val="bg1"/>
                </a:solidFill>
              </a:rPr>
              <a:t>The Project</a:t>
            </a:r>
          </a:p>
          <a:p>
            <a:r>
              <a:rPr lang="en-US" sz="4000" dirty="0">
                <a:solidFill>
                  <a:schemeClr val="bg1"/>
                </a:solidFill>
              </a:rPr>
              <a:t>Old school SQL</a:t>
            </a:r>
          </a:p>
          <a:p>
            <a:r>
              <a:rPr lang="da-DK" sz="4000" dirty="0">
                <a:solidFill>
                  <a:schemeClr val="bg1"/>
                </a:solidFill>
              </a:rPr>
              <a:t>NuGet</a:t>
            </a:r>
            <a:endParaRPr lang="en-US" sz="4000" dirty="0">
              <a:solidFill>
                <a:schemeClr val="bg1"/>
              </a:solidFill>
            </a:endParaRPr>
          </a:p>
          <a:p>
            <a:r>
              <a:rPr lang="en-US" sz="4000" dirty="0">
                <a:solidFill>
                  <a:schemeClr val="bg1"/>
                </a:solidFill>
              </a:rPr>
              <a:t>The </a:t>
            </a:r>
            <a:r>
              <a:rPr lang="en-US" sz="4000" dirty="0" err="1">
                <a:solidFill>
                  <a:schemeClr val="bg1"/>
                </a:solidFill>
              </a:rPr>
              <a:t>Idisposable</a:t>
            </a:r>
            <a:r>
              <a:rPr lang="en-US" sz="4000" dirty="0">
                <a:solidFill>
                  <a:schemeClr val="bg1"/>
                </a:solidFill>
              </a:rPr>
              <a:t> interface</a:t>
            </a:r>
          </a:p>
          <a:p>
            <a:r>
              <a:rPr lang="en-US" sz="4000" dirty="0">
                <a:solidFill>
                  <a:schemeClr val="bg1"/>
                </a:solidFill>
              </a:rPr>
              <a:t>SQL Injection</a:t>
            </a:r>
          </a:p>
          <a:p>
            <a:r>
              <a:rPr lang="en-US" sz="4000" dirty="0">
                <a:solidFill>
                  <a:schemeClr val="bg1"/>
                </a:solidFill>
              </a:rPr>
              <a:t>Entity Framework Core</a:t>
            </a:r>
          </a:p>
        </p:txBody>
      </p:sp>
    </p:spTree>
    <p:extLst>
      <p:ext uri="{BB962C8B-B14F-4D97-AF65-F5344CB8AC3E}">
        <p14:creationId xmlns:p14="http://schemas.microsoft.com/office/powerpoint/2010/main" val="1263813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CF799023-93A5-4066-9799-2DCF2008D889}"/>
              </a:ext>
            </a:extLst>
          </p:cNvPr>
          <p:cNvSpPr>
            <a:spLocks noGrp="1"/>
          </p:cNvSpPr>
          <p:nvPr>
            <p:ph type="body" sz="quarter" idx="10"/>
          </p:nvPr>
        </p:nvSpPr>
        <p:spPr>
          <a:xfrm>
            <a:off x="274209" y="1221503"/>
            <a:ext cx="8778240" cy="1902059"/>
          </a:xfrm>
        </p:spPr>
        <p:txBody>
          <a:bodyPr/>
          <a:lstStyle/>
          <a:p>
            <a:pPr marL="0" indent="0">
              <a:buNone/>
            </a:pPr>
            <a:r>
              <a:rPr lang="en-US" dirty="0">
                <a:solidFill>
                  <a:schemeClr val="bg1"/>
                </a:solidFill>
              </a:rPr>
              <a:t>Login/security for web API/app</a:t>
            </a:r>
          </a:p>
          <a:p>
            <a:pPr marL="0" indent="0">
              <a:buNone/>
            </a:pPr>
            <a:r>
              <a:rPr lang="en-US" dirty="0" err="1">
                <a:solidFill>
                  <a:schemeClr val="bg1"/>
                </a:solidFill>
              </a:rPr>
              <a:t>SignalR</a:t>
            </a:r>
            <a:endParaRPr lang="en-US" dirty="0">
              <a:solidFill>
                <a:schemeClr val="bg1"/>
              </a:solidFill>
            </a:endParaRPr>
          </a:p>
          <a:p>
            <a:pPr marL="0" indent="0">
              <a:buNone/>
            </a:pPr>
            <a:r>
              <a:rPr lang="en-US" dirty="0">
                <a:solidFill>
                  <a:schemeClr val="bg1"/>
                </a:solidFill>
              </a:rPr>
              <a:t>Push Notifications</a:t>
            </a:r>
          </a:p>
        </p:txBody>
      </p:sp>
      <p:sp>
        <p:nvSpPr>
          <p:cNvPr id="2" name="Title 1">
            <a:extLst>
              <a:ext uri="{FF2B5EF4-FFF2-40B4-BE49-F238E27FC236}">
                <a16:creationId xmlns:a16="http://schemas.microsoft.com/office/drawing/2014/main" id="{3E87C7BD-4424-47C8-862B-9579DE3CF087}"/>
              </a:ext>
            </a:extLst>
          </p:cNvPr>
          <p:cNvSpPr>
            <a:spLocks noGrp="1"/>
          </p:cNvSpPr>
          <p:nvPr>
            <p:ph type="title"/>
          </p:nvPr>
        </p:nvSpPr>
        <p:spPr/>
        <p:txBody>
          <a:bodyPr/>
          <a:lstStyle/>
          <a:p>
            <a:r>
              <a:rPr lang="en-US" dirty="0">
                <a:solidFill>
                  <a:schemeClr val="bg1"/>
                </a:solidFill>
              </a:rPr>
              <a:t>The Project</a:t>
            </a:r>
            <a:endParaRPr lang="en-DK" dirty="0">
              <a:solidFill>
                <a:schemeClr val="bg1"/>
              </a:solidFill>
            </a:endParaRPr>
          </a:p>
        </p:txBody>
      </p:sp>
      <p:sp>
        <p:nvSpPr>
          <p:cNvPr id="5" name="Text Placeholder 3">
            <a:extLst>
              <a:ext uri="{FF2B5EF4-FFF2-40B4-BE49-F238E27FC236}">
                <a16:creationId xmlns:a16="http://schemas.microsoft.com/office/drawing/2014/main" id="{179DA5AB-425B-49FF-AB9A-3E28DEF1A76D}"/>
              </a:ext>
            </a:extLst>
          </p:cNvPr>
          <p:cNvSpPr txBox="1">
            <a:spLocks/>
          </p:cNvSpPr>
          <p:nvPr/>
        </p:nvSpPr>
        <p:spPr>
          <a:xfrm>
            <a:off x="274209" y="1212850"/>
            <a:ext cx="8778240" cy="4124206"/>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4000" dirty="0">
              <a:solidFill>
                <a:schemeClr val="bg1"/>
              </a:solidFill>
            </a:endParaRPr>
          </a:p>
        </p:txBody>
      </p:sp>
    </p:spTree>
    <p:extLst>
      <p:ext uri="{BB962C8B-B14F-4D97-AF65-F5344CB8AC3E}">
        <p14:creationId xmlns:p14="http://schemas.microsoft.com/office/powerpoint/2010/main" val="361231879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AEC61-2330-4DC8-909C-644D977F38DD}"/>
              </a:ext>
            </a:extLst>
          </p:cNvPr>
          <p:cNvSpPr>
            <a:spLocks noGrp="1"/>
          </p:cNvSpPr>
          <p:nvPr>
            <p:ph type="title"/>
          </p:nvPr>
        </p:nvSpPr>
        <p:spPr/>
        <p:txBody>
          <a:bodyPr/>
          <a:lstStyle/>
          <a:p>
            <a:r>
              <a:rPr lang="en-US" dirty="0"/>
              <a:t>Old school SQL</a:t>
            </a:r>
            <a:endParaRPr lang="en-DK" dirty="0"/>
          </a:p>
        </p:txBody>
      </p:sp>
      <p:sp>
        <p:nvSpPr>
          <p:cNvPr id="3" name="Text Placeholder 2">
            <a:extLst>
              <a:ext uri="{FF2B5EF4-FFF2-40B4-BE49-F238E27FC236}">
                <a16:creationId xmlns:a16="http://schemas.microsoft.com/office/drawing/2014/main" id="{3F10E365-3F0C-4863-821D-314425D8437C}"/>
              </a:ext>
            </a:extLst>
          </p:cNvPr>
          <p:cNvSpPr>
            <a:spLocks noGrp="1"/>
          </p:cNvSpPr>
          <p:nvPr>
            <p:ph type="body" sz="quarter" idx="10"/>
          </p:nvPr>
        </p:nvSpPr>
        <p:spPr>
          <a:xfrm>
            <a:off x="274209" y="1212850"/>
            <a:ext cx="8778240" cy="683264"/>
          </a:xfrm>
        </p:spPr>
        <p:txBody>
          <a:bodyPr/>
          <a:lstStyle/>
          <a:p>
            <a:r>
              <a:rPr lang="en-US" dirty="0"/>
              <a:t>Install-Package </a:t>
            </a:r>
            <a:r>
              <a:rPr lang="en-US" dirty="0" err="1"/>
              <a:t>System.Data.Client</a:t>
            </a:r>
            <a:endParaRPr lang="en-DK" dirty="0"/>
          </a:p>
        </p:txBody>
      </p:sp>
    </p:spTree>
    <p:extLst>
      <p:ext uri="{BB962C8B-B14F-4D97-AF65-F5344CB8AC3E}">
        <p14:creationId xmlns:p14="http://schemas.microsoft.com/office/powerpoint/2010/main" val="3494369968"/>
      </p:ext>
    </p:extLst>
  </p:cSld>
  <p:clrMapOvr>
    <a:masterClrMapping/>
  </p:clrMapOvr>
  <p:transition>
    <p:fade/>
  </p:transition>
</p:sld>
</file>

<file path=ppt/theme/theme1.xml><?xml version="1.0" encoding="utf-8"?>
<a:theme xmlns:a="http://schemas.openxmlformats.org/drawingml/2006/main" name="MSVID_White_4x3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8217A"/>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0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3.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office/2006/documentManagement/types"/>
    <ds:schemaRef ds:uri="http://purl.org/dc/dcmitype/"/>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8b529f77-48ab-4581-b468-93f09345b8aa"/>
    <ds:schemaRef ds:uri="2295e2e7-0eeb-498e-8716-217bb2ee6ee3"/>
    <ds:schemaRef ds:uri="http://www.w3.org/XML/1998/namespace"/>
    <ds:schemaRef ds:uri="http://purl.org/dc/terms/"/>
  </ds:schemaRefs>
</ds:datastoreItem>
</file>

<file path=customXml/itemProps3.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17676</TotalTime>
  <Words>50</Words>
  <Application>Microsoft Office PowerPoint</Application>
  <PresentationFormat>Custom</PresentationFormat>
  <Paragraphs>18</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Segoe UI</vt:lpstr>
      <vt:lpstr>Segoe UI Light</vt:lpstr>
      <vt:lpstr>Wingdings</vt:lpstr>
      <vt:lpstr>MSVID_White_4x3_2012-08-18</vt:lpstr>
      <vt:lpstr>C♯ Data Access and Entity Framework Core</vt:lpstr>
      <vt:lpstr>Agenda</vt:lpstr>
      <vt:lpstr>The Project</vt:lpstr>
      <vt:lpstr>Old school SQL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Stronger. Together. One Microsoft</dc:title>
  <dc:creator>Rasmus Lystrøm</dc:creator>
  <cp:lastModifiedBy>Rasmus Lystrøm</cp:lastModifiedBy>
  <cp:revision>132</cp:revision>
  <dcterms:created xsi:type="dcterms:W3CDTF">2012-05-22T07:38:31Z</dcterms:created>
  <dcterms:modified xsi:type="dcterms:W3CDTF">2018-09-17T19:55:21Z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