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20.xml"/><Relationship Id="rId46" Type="http://schemas.openxmlformats.org/officeDocument/2006/relationships/font" Target="fonts/OpenSans-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Hey guys,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know what today’s topic is, this slide is basically for me to know that I did not load the wrong presentation.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took a closer look at this.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realized that there is a structure in it,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screen contained tabs, tabs contained groups, groups contained controls (fields)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tree structure emerged.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don’t need a flat list of items at all!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can have a tree without the need to repeat ourselves.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I thought - this should be done in XML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here is a simplified XML,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Things like names of the controls and default values etc. were done by adding attributes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Nothing had to be repeated. Everything was humanly readable.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prepared a mock-up that looked a bit like this.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showed this to the dev team.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told them “see, this is more readable, this I can document”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All they had to do is write “some code” to transfer the XML into the configuration that the application expected.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looked at me like &lt;&lt;frowning&gt;&gt;  OK!, let’s do this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I started documenting, documenting based on my template XML. After a while - it was done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days pass and I ask the devs how they are doing,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Asked if they wrote the code that will parse this XML.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wanted to finish this feature, move on to next tasks.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After all. It worked, didn’t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got a bit cross.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what did I do?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myself.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was not going to settle on documenting something that was basically unusable.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and tested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was not perfect, but it still got the expected outcome.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i went to one of the developers that happened to be free at the time, he was not involved in the project.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showed him what I wrote and a few minutes later he came back.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went back to the team and showed them what I did.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Once again they frowned, they obviously asked about the impact of this change.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Fortunately the QAs barely started testing the feature so they did not have to get used to this new way.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I basically made configuration easier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did not have to update my documentation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the chagrin of developers this new way of configuring things helped QAs test the feature in more ways finding more bugs.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could basically focus more on finding bugs in the functionality itself, rather than just debugging their configuration.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could test adding as many tabs and groups as they wanted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Rainbows and all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we got to the end of the project, I was commended by QAs for making their lives easier.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You may ask yourself..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absolutely not.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One thing that could have happened in this situation is that the developer that helped me could have written all the code and it would take them less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Usually, when we start a project the early meetings are only done among developers, because it’s too technical.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is good to attend these meetings as well so we can spot problems early 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we can do is try to find an ally who cares about things like usability.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Sometimes as in my example you have to look outside the team, but you should keep looking.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here’s the agenda.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 you can see, i’ll start with talking, then continue on to talking, then more of the same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finally - some yellow stuff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second story is about how we started documenting APIs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time apart from me 3 people were involved.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technical writer (Magda) who wanted to automate API documentation (did research, arranged meetings)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 dev who got involved into creating the flow for the whole thing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 dev who was creating a new API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(I tricked developer into becoming a technical writer without him realizing it)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Basically we needed a tool for creating documentation based on the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and the comments in the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have a method or a function and a description saying what it does.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Saying what parameters each method needs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the time we basically had no way of generating this documentation automatically.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automatic generation, which is ok for a product that’s not released that often, still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had older APIs which were written in JavaScript and new APIs written in TypeScript.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APIs we had documented were basically a list of functions.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one point I thought ‘maybe all we need is one simple tool that would do both’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tool that will look at the code and get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the time I didn’t really have much else to do so….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Now, I really wanted to get better at this programming thing and I saw that the documentation for api that we have is not that complicated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Plus, I had some free time on my hands so I basically created a tool for creating documentation from the code and the comments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could have used 2 different programs for that, or if we only wanted to produce API documentation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wanted to have full control over the output and be free to add new features easily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lead to another code review which taught me a few good practices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code review was done by the developer doing the infrastructure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developer told me to do the whole thing differently,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actually helped me make the code more readable as well as easier to maintain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add new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you want to hear about details we can talk later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you may ask yourself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No, not really.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There are plenty of open source tools for documenting anything from databases, through APIs written in various languages down to CSS classes.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Best of all,these tools have plenty of good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most important thing - I couldn’t have done it without the dev’s help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anyway, the tool was ready in its basic form and we had the flow prepared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developer would write the code and comments and I would correct them.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Magic part is obviously the tool plus the whole infrastructure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then we get the output in the web form.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was ready just in time for when a new API was being introduced,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anyway, the tool was ready in its basic form and we had the flow prepared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nice is the first question - who is this documentation for?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told him to write comments for someone who knows how to write 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 had some questions, he never wrote comments in the code, he did not know what format to use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provided him with necessary examples.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actually started adding more tags that were absent from the tool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also asked whether we can mark certain functions as being more advanced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 looked at the API documentation and asked about a way to mark the more advanced methods, or maybe even to group them separately.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said sure - and I added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could say that it was developer-driven-documentation-driven-development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are the lessons that I and developers could learn along the way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first, the methods available in the API were named similarly.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But just after generating the first documentation, the developer noticed something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names were too similar, the developer knew that different methods did different things,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he saw in the code which were more complicated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Some things were really difficult to describe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I’m gonna start with a few words about how I begun my adventure as a technical writer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Introduction to technical writing at university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Sounded interesting enough for 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At the time - thought that you can only be a translator or a teacher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 had no idea that there is a career in writing about software.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want to keep it short.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developer had to write a manual.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same developer that was working  on it, it was for the same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manual was basically about creating ‘small apps’ with some offline capabilities using the new API and the product.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Unlike the previous one, it was more universal and mostly based on HTML and JavaScript.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developer asked questions like: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Who is the user? Who is this mythical creature that roams the manuals and helps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detailed the manual was supposed to be?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were certain procedures which were already documented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told him that yes - we wanted examples, since this whole manual had to have some actual code snippets.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started working on it, and really gotten into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one point he realized that some examples were really hard to simplify…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 came across something that was hard to document, the product was missing something...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 found something that was too difficult to document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a way that would be simple enough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developer actually changed the code of the product so he could create a simpler example.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without going into much detailed, the developer needed a type of variable that was absent from that one place in the product.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he added it.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guess there’s nothing new about this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some developers are </a:t>
            </a:r>
            <a:r>
              <a:rPr lang="en"/>
              <a:t>forced</a:t>
            </a:r>
            <a:r>
              <a:rPr lang="en"/>
              <a:t> into writing documentation they don’t really want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in a way that is not </a:t>
            </a:r>
            <a:r>
              <a:rPr lang="en"/>
              <a:t>familiar</a:t>
            </a:r>
            <a:r>
              <a:rPr lang="en"/>
              <a:t> to them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difference this time was that they had to write documentation for someone who was not as technical as they are.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sum up, here are the few things that we can do in order to get closer and closer to documentation-driven development (as I understand it at least)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developers aware that documentation exists - quite often devs at my work do not know how much of it is created automatically, and how much of it has to be maintained</a:t>
            </a:r>
            <a:br>
              <a:rPr lang="en"/>
            </a:br>
            <a:r>
              <a:rPr lang="en"/>
              <a:t>THey don’t know that comments in some parts of the code are actually used for documentation</a:t>
            </a:r>
            <a:br>
              <a:rPr lang="en"/>
            </a:br>
            <a:r>
              <a:rPr lang="en"/>
              <a:t>They don’t think about how certain things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 involved in the planning stages of the project, raise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 some of them involved,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 for the tools, I let developers decide what to use.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they want to use markdown - that’s great, if they want to send me descriptions for verification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Finally, it’s good to listen to their feedback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remember the standard flow? Here is a revised 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we started the “offline app” project we actually started with settling on the names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earlier we think about what sort of documentation we need the earlier we can ensure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That we can automate as much as we can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Team meetings -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official name of my role is “User Assistant Developer”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first I thought that ‘developer’ part did not suit me,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after some time and after taking some courses I started </a:t>
            </a:r>
            <a:r>
              <a:rPr b="1" lang="en"/>
              <a:t>c</a:t>
            </a:r>
            <a:r>
              <a:rPr b="1" lang="en"/>
              <a:t>reating tools</a:t>
            </a:r>
            <a:r>
              <a:rPr lang="en"/>
              <a:t> to make our lives easier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name on my contract says “Technical Author”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add that to the long list of names for technical writers.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sounds a bit fancy if you ask me...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here’s the usual flow for a project, iteration or a feature.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Project planning - what the project/feature is about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Dev meetings - how to implement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Team meetings - implementing, documenting, testing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End of project/feature/iteration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as a bonus - last minute changes to 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usually, we don’t take part in the DEV meetings part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We’re not as technical etc.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Now, I’m gonna tell you a story how I got involved more in development.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was involved in this one project that worked on a mobile app with some offline capabilities.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the team we had a project manager, one dev lead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also had two devs which were concerned mostly on doing things on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two QAs testing application itself and how it communicated with the server.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might imagine a worker that has a list of tasks to perform, for example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worker that is testing some piece of equipment and writing down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feature allowed for defining the screens with forms that had to be filled out.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of the fields could be of date type, text numbers, some could basically a switch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Also, drop-downs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Default values, required fields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feature was about giving the user availability to add tabs </a:t>
            </a:r>
            <a:r>
              <a:rPr lang="en"/>
              <a:t>w</a:t>
            </a:r>
            <a:r>
              <a:rPr lang="en"/>
              <a:t>ith extra forms to fill 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what the configuration looked like.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bunch of arrays, each has to have the same number of elements.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might not be that bad if you only one to add one tab with 3 fields to fill out,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the basic scenarios had much more than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have to repeat stuff over and over.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wanted a dropdown list? You better make sure that those 20 positions in the middle of it all have correct values.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luck.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tried it out myself - tried to configure a simple screen, I had to debug this configuration a couple of times.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basically needed a huge spreadsheet for planning this sort of thing.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 you can imagine, this proved even harder to document.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sejsdoc.org/" TargetMode="External"/><Relationship Id="rId4" Type="http://schemas.openxmlformats.org/officeDocument/2006/relationships/hyperlink" Target="http://typedoc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lotny.wordpress.com" TargetMode="External"/><Relationship Id="rId4" Type="http://schemas.openxmlformats.org/officeDocument/2006/relationships/hyperlink" Target="twitter.com/thedocshit" TargetMode="External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Documentation-Driven Development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458000" y="2850050"/>
            <a:ext cx="6291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solve it?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36720" l="10338" r="24844" t="29796"/>
          <a:stretch/>
        </p:blipFill>
        <p:spPr>
          <a:xfrm>
            <a:off x="648674" y="1431737"/>
            <a:ext cx="7846652" cy="22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tree structure emerged...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4862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Screen1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Tab 1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2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3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Tab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 that could be translated to XML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175"/>
            <a:ext cx="3258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Screen1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Tab 1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2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3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Tab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104525" y="1266175"/>
            <a:ext cx="4727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&lt;Screen&gt;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&lt;/Screen&gt;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125" y="1477150"/>
            <a:ext cx="3752774" cy="19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mock-up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800" y="1266325"/>
            <a:ext cx="5574900" cy="29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&lt;Screen name=”</a:t>
            </a:r>
            <a:r>
              <a:rPr b="1" lang="en" sz="1200"/>
              <a:t>measures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&lt;Tab name=”</a:t>
            </a:r>
            <a:r>
              <a:rPr b="1" lang="en" sz="1200">
                <a:solidFill>
                  <a:schemeClr val="accent3"/>
                </a:solidFill>
              </a:rPr>
              <a:t>Additional Test Information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&lt;Group name=”</a:t>
            </a:r>
            <a:r>
              <a:rPr b="1" lang="en" sz="1200"/>
              <a:t>General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name=”</a:t>
            </a:r>
            <a:r>
              <a:rPr b="1" lang="en" sz="1200"/>
              <a:t>Number of Tests” </a:t>
            </a:r>
            <a:r>
              <a:rPr lang="en" sz="1200"/>
              <a:t>type=”1” id=”10”&gt;&lt;/Control&gt;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name=”</a:t>
            </a:r>
            <a:r>
              <a:rPr b="1" lang="en" sz="1200"/>
              <a:t>Test date” </a:t>
            </a:r>
            <a:r>
              <a:rPr lang="en" sz="1200"/>
              <a:t>type=”2” id=”20”&gt;&lt;/Control&gt;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&lt;Group name=”</a:t>
            </a:r>
            <a:r>
              <a:rPr b="1" lang="en" sz="1200"/>
              <a:t>Details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</a:t>
            </a:r>
            <a:r>
              <a:rPr b="1" lang="en" sz="1200"/>
              <a:t>”Air temperature”</a:t>
            </a:r>
            <a:r>
              <a:rPr lang="en" sz="1200"/>
              <a:t> type=”1” id=”30&gt;&lt;/Control&gt;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&lt;/Group&gt;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&lt;/Screen&gt;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409450" y="4069875"/>
            <a:ext cx="4121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XML -&gt;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some code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-&gt; configuration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days passed...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the “some code” part was still missing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myself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32157" l="9725" r="52924" t="26720"/>
          <a:stretch/>
        </p:blipFill>
        <p:spPr>
          <a:xfrm>
            <a:off x="2156149" y="1234450"/>
            <a:ext cx="5333252" cy="33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925" y="75850"/>
            <a:ext cx="4810875" cy="48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code review!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-&gt; </a:t>
            </a:r>
            <a:r>
              <a:rPr b="1" lang="en"/>
              <a:t>my code</a:t>
            </a:r>
            <a:r>
              <a:rPr lang="en"/>
              <a:t> -&gt; configuration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Already </a:t>
            </a:r>
            <a:r>
              <a:rPr b="1" lang="en"/>
              <a:t>documented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Easier to </a:t>
            </a:r>
            <a:r>
              <a:rPr b="1" lang="en"/>
              <a:t>configure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Easier to </a:t>
            </a:r>
            <a:r>
              <a:rPr b="1" lang="en"/>
              <a:t>test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Free XML </a:t>
            </a:r>
            <a:r>
              <a:rPr b="1" lang="en"/>
              <a:t>validation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 </a:t>
            </a:r>
            <a:r>
              <a:rPr b="1" lang="en"/>
              <a:t>spreadsheet </a:t>
            </a:r>
            <a:r>
              <a:rPr lang="en"/>
              <a:t>was harmed in the process!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I have to become a developer?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Notice a problem early on in the development process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an 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Three stories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Conclusion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19175" y="685946"/>
            <a:ext cx="3427450" cy="3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2nd story - API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8520600" cy="237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Creating API documentation </a:t>
            </a:r>
            <a:r>
              <a:rPr b="1" lang="en"/>
              <a:t>automatically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technical writer who arranged the whole thing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who helped with infrastructure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1 dev who worked on a new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586975" y="1266325"/>
            <a:ext cx="7245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6AA84F"/>
                </a:solidFill>
              </a:rPr>
              <a:t>/**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Logs a message in the console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@param {string} [type] info, warning or error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@param {string} [text] text of the message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*/</a:t>
            </a:r>
            <a:br>
              <a:rPr lang="en" sz="1600"/>
            </a:br>
            <a:r>
              <a:rPr lang="en" sz="1600">
                <a:solidFill>
                  <a:srgbClr val="76A5AF"/>
                </a:solidFill>
              </a:rPr>
              <a:t>function </a:t>
            </a:r>
            <a:r>
              <a:rPr lang="en" sz="1600"/>
              <a:t>logMessage(type, text){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…</a:t>
            </a:r>
            <a:br>
              <a:rPr lang="en" sz="1600"/>
            </a:br>
            <a:r>
              <a:rPr lang="en" sz="160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15720" l="15682" r="21361" t="15603"/>
          <a:stretch/>
        </p:blipFill>
        <p:spPr>
          <a:xfrm>
            <a:off x="5801875" y="627525"/>
            <a:ext cx="2715775" cy="29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API documentation - dark ages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6645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Code was commented and documentation</a:t>
            </a:r>
            <a:br>
              <a:rPr lang="en"/>
            </a:br>
            <a:r>
              <a:rPr lang="en"/>
              <a:t>was generated </a:t>
            </a:r>
            <a:r>
              <a:rPr lang="en"/>
              <a:t>once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Documentation was written down</a:t>
            </a:r>
            <a:br>
              <a:rPr lang="en"/>
            </a:br>
            <a:r>
              <a:rPr lang="en"/>
              <a:t>once in markdown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APIs were both in </a:t>
            </a:r>
            <a:r>
              <a:rPr b="1" lang="en"/>
              <a:t>JavaScript </a:t>
            </a:r>
            <a:r>
              <a:rPr lang="en"/>
              <a:t>and </a:t>
            </a:r>
            <a:r>
              <a:rPr b="1" lang="en"/>
              <a:t>TypeScript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Worst case scenario - no documentation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Issues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10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different outputs from two different tools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different tools had to be integrated with the documentation builds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337" y="2341825"/>
            <a:ext cx="4339325" cy="24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 wrote the code myself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Occasion</a:t>
            </a:r>
            <a:r>
              <a:rPr lang="en"/>
              <a:t> to </a:t>
            </a:r>
            <a:r>
              <a:rPr b="1" lang="en"/>
              <a:t>learn </a:t>
            </a:r>
            <a:r>
              <a:rPr lang="en"/>
              <a:t>something new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Full control over the </a:t>
            </a:r>
            <a:r>
              <a:rPr b="1" lang="en"/>
              <a:t>output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Easier </a:t>
            </a:r>
            <a:r>
              <a:rPr b="1" lang="en"/>
              <a:t>integration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17593" l="0" r="0" t="0"/>
          <a:stretch/>
        </p:blipFill>
        <p:spPr>
          <a:xfrm>
            <a:off x="1931850" y="1152425"/>
            <a:ext cx="4529900" cy="37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Second code review!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Do I </a:t>
            </a:r>
            <a:r>
              <a:rPr lang="en" u="sng">
                <a:solidFill>
                  <a:schemeClr val="accent2"/>
                </a:solidFill>
              </a:rPr>
              <a:t>really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have to become a developer?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Plenty of good </a:t>
            </a:r>
            <a:r>
              <a:rPr b="1" lang="en"/>
              <a:t>tools </a:t>
            </a:r>
            <a:r>
              <a:rPr lang="en"/>
              <a:t>for documenting </a:t>
            </a:r>
            <a:r>
              <a:rPr lang="en"/>
              <a:t>databases, </a:t>
            </a:r>
            <a:r>
              <a:rPr lang="en"/>
              <a:t>APIs, stylesheets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Easy </a:t>
            </a:r>
            <a:r>
              <a:rPr lang="en"/>
              <a:t>to download and configure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good </a:t>
            </a:r>
            <a:r>
              <a:rPr b="1" lang="en"/>
              <a:t>documentation</a:t>
            </a:r>
            <a:r>
              <a:rPr lang="en"/>
              <a:t>!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http://usejsdoc.org/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http://typedoc.org/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The API documentation flow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66325"/>
            <a:ext cx="8520600" cy="8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code + comments -&gt; </a:t>
            </a:r>
            <a:r>
              <a:rPr b="1" lang="en"/>
              <a:t>tool </a:t>
            </a:r>
            <a:r>
              <a:rPr lang="en"/>
              <a:t>-&gt; output in web form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626" y="1691524"/>
            <a:ext cx="4302750" cy="32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Dev’s questions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Who </a:t>
            </a:r>
            <a:r>
              <a:rPr lang="en"/>
              <a:t>is this documentation for?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</a:t>
            </a:r>
            <a:r>
              <a:rPr b="1" lang="en"/>
              <a:t>format </a:t>
            </a:r>
            <a:r>
              <a:rPr lang="en"/>
              <a:t>should I use for comments?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I use </a:t>
            </a:r>
            <a:r>
              <a:rPr b="1" lang="en"/>
              <a:t>@[tag</a:t>
            </a:r>
            <a:r>
              <a:rPr lang="en"/>
              <a:t> </a:t>
            </a:r>
            <a:r>
              <a:rPr b="1" lang="en"/>
              <a:t>name]</a:t>
            </a:r>
            <a:r>
              <a:rPr lang="en"/>
              <a:t>? I saw it in some other API documentation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can I mark/group the more </a:t>
            </a:r>
            <a:r>
              <a:rPr b="1" lang="en"/>
              <a:t>advanced </a:t>
            </a:r>
            <a:r>
              <a:rPr lang="en"/>
              <a:t>stuff</a:t>
            </a:r>
            <a:r>
              <a:rPr lang="en"/>
              <a:t>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Are these </a:t>
            </a:r>
            <a:r>
              <a:rPr b="1" lang="en"/>
              <a:t>names </a:t>
            </a:r>
            <a:r>
              <a:rPr lang="en"/>
              <a:t>too similar?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Lessons learned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good </a:t>
            </a:r>
            <a:r>
              <a:rPr b="1" lang="en"/>
              <a:t>tools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Establish a good </a:t>
            </a:r>
            <a:r>
              <a:rPr b="1" lang="en"/>
              <a:t>flow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Settle on </a:t>
            </a:r>
            <a:r>
              <a:rPr b="1" lang="en"/>
              <a:t>names </a:t>
            </a:r>
            <a:r>
              <a:rPr lang="en"/>
              <a:t>early o</a:t>
            </a:r>
            <a:r>
              <a:rPr lang="en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New features added to the tool to make documentation more readable: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Marking more </a:t>
            </a:r>
            <a:r>
              <a:rPr b="1" lang="en"/>
              <a:t>advanced </a:t>
            </a:r>
            <a:r>
              <a:rPr lang="en"/>
              <a:t>methods and grouping them together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Marking what </a:t>
            </a:r>
            <a:r>
              <a:rPr b="1" lang="en"/>
              <a:t>error </a:t>
            </a:r>
            <a:r>
              <a:rPr lang="en"/>
              <a:t>may appear if something goes wrong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introduction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16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Over two years ago: </a:t>
            </a:r>
            <a:r>
              <a:rPr b="1" lang="en"/>
              <a:t>Introduction to Technical Writing</a:t>
            </a:r>
            <a:r>
              <a:rPr lang="en"/>
              <a:t> (optional class)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Two years ago: </a:t>
            </a:r>
            <a:r>
              <a:rPr lang="en"/>
              <a:t>S</a:t>
            </a:r>
            <a:r>
              <a:rPr lang="en"/>
              <a:t>tarted my internship at </a:t>
            </a:r>
            <a:r>
              <a:rPr b="1" lang="en">
                <a:solidFill>
                  <a:schemeClr val="accent3"/>
                </a:solidFill>
              </a:rPr>
              <a:t>Dassault Systemes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year ago: Became a full-time </a:t>
            </a:r>
            <a:r>
              <a:rPr b="1" lang="en"/>
              <a:t>technical writer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9223" l="0" r="0" t="4895"/>
          <a:stretch/>
        </p:blipFill>
        <p:spPr>
          <a:xfrm>
            <a:off x="1171350" y="2958624"/>
            <a:ext cx="6801300" cy="20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Third story - the manual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</a:t>
            </a:r>
            <a:r>
              <a:rPr b="1" lang="en"/>
              <a:t>manual </a:t>
            </a:r>
            <a:r>
              <a:rPr lang="en"/>
              <a:t>had to be written for a project (“offline apps”)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was quite </a:t>
            </a:r>
            <a:r>
              <a:rPr b="1" lang="en"/>
              <a:t>technical </a:t>
            </a:r>
            <a:r>
              <a:rPr lang="en"/>
              <a:t>(framework + </a:t>
            </a:r>
            <a:r>
              <a:rPr b="1" lang="en"/>
              <a:t>API </a:t>
            </a:r>
            <a:r>
              <a:rPr lang="en"/>
              <a:t>+ HTML and JS)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manual was basically a </a:t>
            </a:r>
            <a:r>
              <a:rPr b="1" lang="en"/>
              <a:t>tutorial </a:t>
            </a:r>
            <a:r>
              <a:rPr lang="en"/>
              <a:t>of how to create an “offline app”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</a:t>
            </a:r>
            <a:r>
              <a:rPr b="1" lang="en"/>
              <a:t>draft </a:t>
            </a:r>
            <a:r>
              <a:rPr lang="en"/>
              <a:t>done by a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(same as the one who did the new API)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875" y="903225"/>
            <a:ext cx="2130850" cy="21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dev questions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66325"/>
            <a:ext cx="6018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Who is the </a:t>
            </a:r>
            <a:r>
              <a:rPr b="1" lang="en"/>
              <a:t>user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</a:t>
            </a:r>
            <a:r>
              <a:rPr b="1" lang="en"/>
              <a:t>detailed </a:t>
            </a:r>
            <a:r>
              <a:rPr lang="en"/>
              <a:t>is this manual going to be?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I have to include </a:t>
            </a:r>
            <a:r>
              <a:rPr b="1" lang="en"/>
              <a:t>examples</a:t>
            </a:r>
            <a:r>
              <a:rPr lang="en"/>
              <a:t>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What if my examples are too </a:t>
            </a:r>
            <a:r>
              <a:rPr b="1" lang="en"/>
              <a:t>complicated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Something was hard to document...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an easy way that 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 wrote the code himself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65975" y="1572800"/>
            <a:ext cx="4548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92" y="1191800"/>
            <a:ext cx="4984825" cy="29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we learn?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Developers can </a:t>
            </a:r>
            <a:r>
              <a:rPr b="1" lang="en"/>
              <a:t>write </a:t>
            </a:r>
            <a:r>
              <a:rPr lang="en"/>
              <a:t>documentation too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are </a:t>
            </a:r>
            <a:r>
              <a:rPr b="1" lang="en"/>
              <a:t>types </a:t>
            </a:r>
            <a:r>
              <a:rPr lang="en"/>
              <a:t>of documentation they like to write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They might even try to </a:t>
            </a:r>
            <a:r>
              <a:rPr b="1" lang="en"/>
              <a:t>improve </a:t>
            </a:r>
            <a:r>
              <a:rPr lang="en"/>
              <a:t>upon the first draft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To sum up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266325"/>
            <a:ext cx="8520600" cy="29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Make </a:t>
            </a:r>
            <a:r>
              <a:rPr b="1" lang="en"/>
              <a:t>developers </a:t>
            </a:r>
            <a:r>
              <a:rPr lang="en"/>
              <a:t>aware that documentation exists and how it’s created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Show how changes in the software </a:t>
            </a:r>
            <a:r>
              <a:rPr b="1" lang="en"/>
              <a:t>impact </a:t>
            </a:r>
            <a:r>
              <a:rPr lang="en"/>
              <a:t>the documentation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Get </a:t>
            </a:r>
            <a:r>
              <a:rPr lang="en"/>
              <a:t>more </a:t>
            </a:r>
            <a:r>
              <a:rPr lang="en"/>
              <a:t>involved in the </a:t>
            </a:r>
            <a:r>
              <a:rPr b="1" lang="en"/>
              <a:t>early </a:t>
            </a:r>
            <a:r>
              <a:rPr lang="en"/>
              <a:t>stages of a project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Show others that making </a:t>
            </a:r>
            <a:r>
              <a:rPr b="1" lang="en"/>
              <a:t>software </a:t>
            </a:r>
            <a:r>
              <a:rPr lang="en"/>
              <a:t>easier to document is worth 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Get some </a:t>
            </a:r>
            <a:r>
              <a:rPr b="1" lang="en"/>
              <a:t>developers </a:t>
            </a:r>
            <a:r>
              <a:rPr lang="en"/>
              <a:t>more involved in the process of creating 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Choose the </a:t>
            </a:r>
            <a:r>
              <a:rPr b="1" lang="en"/>
              <a:t>tools </a:t>
            </a:r>
            <a:r>
              <a:rPr lang="en"/>
              <a:t>that the developers will want to use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flow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266325"/>
            <a:ext cx="8520600" cy="246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feature/project planning - what </a:t>
            </a:r>
            <a:r>
              <a:rPr b="1" lang="en" sz="1600"/>
              <a:t>terminology</a:t>
            </a:r>
            <a:r>
              <a:rPr lang="en" sz="1600"/>
              <a:t> are we using?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/>
              <a:t>dev meetings - what do we need to document and </a:t>
            </a:r>
            <a:r>
              <a:rPr b="1" lang="en" sz="1600"/>
              <a:t>how</a:t>
            </a:r>
            <a:r>
              <a:rPr lang="en" sz="1600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    team meetings - is </a:t>
            </a:r>
            <a:r>
              <a:rPr b="1" lang="en" sz="1600"/>
              <a:t>documentation </a:t>
            </a:r>
            <a:r>
              <a:rPr lang="en" sz="1600"/>
              <a:t>keeping up with development?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        </a:t>
            </a:r>
            <a:r>
              <a:rPr lang="en" sz="1600"/>
              <a:t>end of feature/project - how was documentation </a:t>
            </a:r>
            <a:r>
              <a:rPr b="1" lang="en" sz="1600"/>
              <a:t>affected</a:t>
            </a:r>
            <a:r>
              <a:rPr lang="en" sz="1600"/>
              <a:t>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                bonus stage - </a:t>
            </a:r>
            <a:r>
              <a:rPr lang="en" sz="1600"/>
              <a:t>are we avoiding last-minute </a:t>
            </a:r>
            <a:r>
              <a:rPr b="1" lang="en" sz="1600"/>
              <a:t>surprises</a:t>
            </a:r>
            <a:r>
              <a:rPr lang="en" sz="1600"/>
              <a:t>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Thank you for listening!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Shameless plug: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lotny.wordpress.com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Check out: @</a:t>
            </a:r>
            <a:r>
              <a:rPr lang="en" u="sng">
                <a:solidFill>
                  <a:schemeClr val="hlink"/>
                </a:solidFill>
                <a:hlinkClick r:id="rId4"/>
              </a:rPr>
              <a:t>thedocshit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Write about your technical-writing woes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500" y="3272625"/>
            <a:ext cx="589200" cy="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0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Official title: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User Assistance Developer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Contract says: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Autor Techniczny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Eng: Technical Author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39275" y="1536100"/>
            <a:ext cx="3407350" cy="34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0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Official title: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User Assistance Developer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D9D9D9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Contract says: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Autor Techniczny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Technical Auteur?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 flow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feature/project planning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600"/>
              <a:t>dev meetings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/>
              <a:t>team meetings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 sz="1600"/>
              <a:t>end of feature/project</a:t>
            </a:r>
          </a:p>
          <a:p>
            <a:pPr indent="0" lvl="0" marL="1828800">
              <a:spcBef>
                <a:spcPts val="0"/>
              </a:spcBef>
              <a:buNone/>
            </a:pPr>
            <a:r>
              <a:rPr lang="en" sz="1600"/>
              <a:t>bonus stage - last minute changes in UI</a:t>
            </a:r>
            <a:br>
              <a:rPr lang="en" sz="1600"/>
            </a:br>
            <a:r>
              <a:rPr lang="en" sz="1600"/>
              <a:t>	to mess with your screenshots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 story - new feature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New </a:t>
            </a:r>
            <a:r>
              <a:rPr b="1" lang="en"/>
              <a:t>feature </a:t>
            </a:r>
            <a:r>
              <a:rPr lang="en"/>
              <a:t>was to be implemented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Configuration was </a:t>
            </a:r>
            <a:r>
              <a:rPr b="1" lang="en"/>
              <a:t>atrocious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lead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devs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testers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was the feature about?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screens with forms to fill out, for example: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875" y="1848050"/>
            <a:ext cx="5054250" cy="25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48856" l="10104" r="33322" t="28693"/>
          <a:stretch/>
        </p:blipFill>
        <p:spPr>
          <a:xfrm>
            <a:off x="587350" y="1682325"/>
            <a:ext cx="7969300" cy="17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