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65DF0-DE70-446A-934D-E97116C2E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441719-707E-4A7E-8318-1E61552C3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FDCEC3-6AD3-4B89-81F4-01E197DC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9D34-D405-4236-B606-2396A88F8E7B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81758E-7950-4163-9A50-1280F24BF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FFA06D-769A-47BD-BC39-50F092ED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9E84-CFCD-4717-8557-07A4B944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28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4CBE4-C5B8-4C88-A7F1-E4F309D59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B56657-6512-4779-9555-C5EC20415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A71E9D-7241-4CCE-9498-F7CB38EB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9D34-D405-4236-B606-2396A88F8E7B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E21A46-E373-4C12-A936-6E425119D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2AFBC-4B3E-428E-A324-DFE9EAB1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9E84-CFCD-4717-8557-07A4B944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29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55E495-5E2D-4F1A-BF68-3E51CB2EB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26961A-F9B4-4F50-A2B3-3497DFB2D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6B7E28-F56C-43D5-8E95-97E6920B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9D34-D405-4236-B606-2396A88F8E7B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B356C0-3D0E-4780-83A0-BD17A23A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68B07F-224A-421A-886A-884F28FA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9E84-CFCD-4717-8557-07A4B944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20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A1129-F16B-4535-B56D-118C00450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51A54-B227-4773-B570-8A7613624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38DDD0-7117-4F0B-AD07-7A1666AD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9D34-D405-4236-B606-2396A88F8E7B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288679-4C49-4138-92DD-EA66557C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B7B0D1-82AA-426A-9601-389D476E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9E84-CFCD-4717-8557-07A4B944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47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62831-C487-4E60-A5D0-E1E16ECD9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655372-3610-432E-9971-183C4D474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EDD065-3661-483A-BF90-1008FEB93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9D34-D405-4236-B606-2396A88F8E7B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C9D8CF-7299-4AEA-8FEC-85FBD295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7DA965-8EC6-42B6-992F-F64A9681A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9E84-CFCD-4717-8557-07A4B944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45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84863-32F7-49A4-95BF-F02753952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AB9A69-7D0E-440D-A0E5-764E0AB2E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4571D4-1C8F-46E4-A5E3-2CFFEC60B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7B6682-C3CA-44C1-AD16-066D44F9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9D34-D405-4236-B606-2396A88F8E7B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72034B-D1AB-4F87-8766-05F77B2BA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4B15FA-2ECE-48A2-B89D-A78A8382C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9E84-CFCD-4717-8557-07A4B944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33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BFFEA-0066-4D62-B8FF-B4953C874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62110E-1B82-4189-8C40-E4FC08550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A2D063-316D-456E-AB5D-1679F92D9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A2C5F3-AB65-460F-9B89-F9D39ECD1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DC97CD-52D1-49D8-A2C3-B40690BC0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CB259C-40B8-403D-8FBE-C1DC4BB8F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9D34-D405-4236-B606-2396A88F8E7B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4345DA-52B5-4D83-BD7D-98F5462E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48B591-A024-4927-8BAC-4685C98E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9E84-CFCD-4717-8557-07A4B944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73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80205-BBC2-4F07-B14C-9B4B8592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C6281F-BE53-4876-95BA-3F2A5012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9D34-D405-4236-B606-2396A88F8E7B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E50C5D-C170-4CB0-8FD1-0F35694E3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CCD85A-4BF8-4AA4-98C0-2275A151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9E84-CFCD-4717-8557-07A4B944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43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B763DD-F840-4120-BE4C-CE91623FD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9D34-D405-4236-B606-2396A88F8E7B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6558A5-7C5B-44FF-8D65-C8513F2B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774885-26A1-41F7-B20B-B381E9AE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9E84-CFCD-4717-8557-07A4B944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66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3B979-7C6D-4E80-A33C-99A4F875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9A2409-AB8A-4885-BCF9-FBA0509A4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1CC4D7-0CA4-4B06-A697-EF8ED3A59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877279-3E80-4055-B7A8-4F916C37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9D34-D405-4236-B606-2396A88F8E7B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B97C60-D9E0-4C0D-B325-D311A6C2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20711A-850F-4207-A504-5AEBF3C27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9E84-CFCD-4717-8557-07A4B944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58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91D72-97B0-47B8-B470-8A1238C51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EBC574-4930-4679-A7EA-4EFB59E04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CCC879-F03F-481E-B6D6-01CA3C9B0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0DD594-A2AB-4BA9-AC76-BA875CF1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9D34-D405-4236-B606-2396A88F8E7B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A7D53E-86C6-4B32-B8CB-2ACE5801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5191B2-7B66-4FFF-B503-167ED4FD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9E84-CFCD-4717-8557-07A4B944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47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BC9269-1E5E-48EA-AEF6-2BEA5C0A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5A5762-053F-4CBE-A234-4E9FECFC2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1727E4-B802-4592-B8C8-79C0061B6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E9D34-D405-4236-B606-2396A88F8E7B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781D0F-5D24-4851-8630-8991E5A9F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66B121-802C-45C8-BBFB-804E9F625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19E84-CFCD-4717-8557-07A4B944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79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4F6653E-5F47-477A-B06C-8943F47F9B5F}"/>
              </a:ext>
            </a:extLst>
          </p:cNvPr>
          <p:cNvSpPr/>
          <p:nvPr/>
        </p:nvSpPr>
        <p:spPr>
          <a:xfrm>
            <a:off x="2605361" y="2180492"/>
            <a:ext cx="2973904" cy="2793650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953B04C-8A39-46EF-9813-FCE24BED1108}"/>
              </a:ext>
            </a:extLst>
          </p:cNvPr>
          <p:cNvSpPr/>
          <p:nvPr/>
        </p:nvSpPr>
        <p:spPr>
          <a:xfrm>
            <a:off x="4963551" y="2180492"/>
            <a:ext cx="3389388" cy="2793650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AAE78F2-0A49-47E2-B991-31CF5A544EC1}"/>
              </a:ext>
            </a:extLst>
          </p:cNvPr>
          <p:cNvSpPr/>
          <p:nvPr/>
        </p:nvSpPr>
        <p:spPr>
          <a:xfrm>
            <a:off x="5807613" y="3928403"/>
            <a:ext cx="2208627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数据查询服务模块</a:t>
            </a:r>
            <a:endParaRPr lang="en-US" altLang="zh-CN" dirty="0"/>
          </a:p>
          <a:p>
            <a:pPr algn="ctr"/>
            <a:r>
              <a:rPr lang="en-US" altLang="zh-CN" dirty="0"/>
              <a:t>datastore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3EFB2F-37EA-434A-AF1C-D5ACFBADF8AA}"/>
              </a:ext>
            </a:extLst>
          </p:cNvPr>
          <p:cNvSpPr/>
          <p:nvPr/>
        </p:nvSpPr>
        <p:spPr>
          <a:xfrm>
            <a:off x="5807613" y="3112477"/>
            <a:ext cx="2208626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爬虫服务模块</a:t>
            </a:r>
            <a:endParaRPr lang="en-US" altLang="zh-CN" dirty="0"/>
          </a:p>
          <a:p>
            <a:pPr algn="ctr"/>
            <a:r>
              <a:rPr lang="en-US" altLang="zh-CN" dirty="0"/>
              <a:t>crawler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ABE22D-CF33-4473-92D8-958CFA68CA1D}"/>
              </a:ext>
            </a:extLst>
          </p:cNvPr>
          <p:cNvSpPr/>
          <p:nvPr/>
        </p:nvSpPr>
        <p:spPr>
          <a:xfrm>
            <a:off x="3033932" y="3928403"/>
            <a:ext cx="1706882" cy="6330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数据查询服务管理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EF611C-6C9C-49F5-9BF4-F473701B06EF}"/>
              </a:ext>
            </a:extLst>
          </p:cNvPr>
          <p:cNvSpPr/>
          <p:nvPr/>
        </p:nvSpPr>
        <p:spPr>
          <a:xfrm>
            <a:off x="3033932" y="3112477"/>
            <a:ext cx="1706882" cy="6330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爬虫服务管理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BD9AD750-7D1D-4551-9ECB-54C0D5FACB70}"/>
              </a:ext>
            </a:extLst>
          </p:cNvPr>
          <p:cNvSpPr/>
          <p:nvPr/>
        </p:nvSpPr>
        <p:spPr>
          <a:xfrm>
            <a:off x="8201472" y="3112477"/>
            <a:ext cx="956596" cy="633046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67B5E1F-9AAB-4ED1-B7C4-D1C10469A6F9}"/>
              </a:ext>
            </a:extLst>
          </p:cNvPr>
          <p:cNvSpPr/>
          <p:nvPr/>
        </p:nvSpPr>
        <p:spPr>
          <a:xfrm>
            <a:off x="5077266" y="2602523"/>
            <a:ext cx="407963" cy="19589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1278320-51D5-49D4-9F68-D87A0F34B1F8}"/>
              </a:ext>
            </a:extLst>
          </p:cNvPr>
          <p:cNvSpPr/>
          <p:nvPr/>
        </p:nvSpPr>
        <p:spPr>
          <a:xfrm>
            <a:off x="6058485" y="5196401"/>
            <a:ext cx="1706882" cy="6330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报表系统</a:t>
            </a: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6348689B-1FAF-4F08-A5E9-90A7B3343A7A}"/>
              </a:ext>
            </a:extLst>
          </p:cNvPr>
          <p:cNvSpPr/>
          <p:nvPr/>
        </p:nvSpPr>
        <p:spPr>
          <a:xfrm rot="5400000">
            <a:off x="6646985" y="4630618"/>
            <a:ext cx="633048" cy="550986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EC176DF-FB02-463F-8CDB-90BB0147FED4}"/>
              </a:ext>
            </a:extLst>
          </p:cNvPr>
          <p:cNvSpPr txBox="1"/>
          <p:nvPr/>
        </p:nvSpPr>
        <p:spPr>
          <a:xfrm>
            <a:off x="8342149" y="324380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REST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8DA5D0F-6154-4AE6-83B8-0AB06B008813}"/>
              </a:ext>
            </a:extLst>
          </p:cNvPr>
          <p:cNvSpPr txBox="1"/>
          <p:nvPr/>
        </p:nvSpPr>
        <p:spPr>
          <a:xfrm>
            <a:off x="6651679" y="456382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REST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48504F1-AC63-43E0-A311-5228215D0C21}"/>
              </a:ext>
            </a:extLst>
          </p:cNvPr>
          <p:cNvSpPr txBox="1"/>
          <p:nvPr/>
        </p:nvSpPr>
        <p:spPr>
          <a:xfrm>
            <a:off x="5046108" y="3651765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DB</a:t>
            </a:r>
            <a:endParaRPr lang="zh-CN" altLang="en-US" dirty="0"/>
          </a:p>
        </p:txBody>
      </p:sp>
      <p:sp>
        <p:nvSpPr>
          <p:cNvPr id="22" name="标题 21">
            <a:extLst>
              <a:ext uri="{FF2B5EF4-FFF2-40B4-BE49-F238E27FC236}">
                <a16:creationId xmlns:a16="http://schemas.microsoft.com/office/drawing/2014/main" id="{6FBE25E7-937F-4853-B8C7-5AD618864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429" y="184691"/>
            <a:ext cx="10515600" cy="1325563"/>
          </a:xfrm>
        </p:spPr>
        <p:txBody>
          <a:bodyPr/>
          <a:lstStyle/>
          <a:p>
            <a:r>
              <a:rPr lang="zh-CN" altLang="en-US" dirty="0"/>
              <a:t>模块设计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BA8B1A7-51BC-49DB-8776-C95369BA9028}"/>
              </a:ext>
            </a:extLst>
          </p:cNvPr>
          <p:cNvSpPr txBox="1"/>
          <p:nvPr/>
        </p:nvSpPr>
        <p:spPr>
          <a:xfrm>
            <a:off x="6121194" y="174773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REST</a:t>
            </a:r>
            <a:r>
              <a:rPr lang="zh-CN" altLang="en-US" dirty="0"/>
              <a:t>服务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C5C0B02-755B-4616-90D8-8492477CCC82}"/>
              </a:ext>
            </a:extLst>
          </p:cNvPr>
          <p:cNvSpPr txBox="1"/>
          <p:nvPr/>
        </p:nvSpPr>
        <p:spPr>
          <a:xfrm>
            <a:off x="3348088" y="174473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WEB</a:t>
            </a:r>
            <a:r>
              <a:rPr lang="zh-CN" altLang="en-US" dirty="0"/>
              <a:t>管理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41A823F-3B61-432E-85E5-6C3CA3E4FC99}"/>
              </a:ext>
            </a:extLst>
          </p:cNvPr>
          <p:cNvSpPr/>
          <p:nvPr/>
        </p:nvSpPr>
        <p:spPr>
          <a:xfrm>
            <a:off x="5807612" y="2296551"/>
            <a:ext cx="2208627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数据管理服务模块</a:t>
            </a:r>
            <a:endParaRPr lang="en-US" altLang="zh-CN" dirty="0"/>
          </a:p>
          <a:p>
            <a:pPr algn="ctr"/>
            <a:r>
              <a:rPr lang="en-US" altLang="zh-CN" dirty="0" err="1"/>
              <a:t>datamanage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8128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31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模块设计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总体设计</dc:title>
  <dc:creator>tom</dc:creator>
  <cp:lastModifiedBy>tom</cp:lastModifiedBy>
  <cp:revision>7</cp:revision>
  <dcterms:created xsi:type="dcterms:W3CDTF">2018-05-16T07:21:51Z</dcterms:created>
  <dcterms:modified xsi:type="dcterms:W3CDTF">2018-05-31T02:05:26Z</dcterms:modified>
</cp:coreProperties>
</file>