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5DF0-DE70-446A-934D-E97116C2E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41719-707E-4A7E-8318-1E61552C3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DCEC3-6AD3-4B89-81F4-01E197DC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1758E-7950-4163-9A50-1280F24B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FA06D-769A-47BD-BC39-50F092ED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8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4CBE4-C5B8-4C88-A7F1-E4F309D5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56657-6512-4779-9555-C5EC20415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71E9D-7241-4CCE-9498-F7CB38E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21A46-E373-4C12-A936-6E425119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2AFBC-4B3E-428E-A324-DFE9EAB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55E495-5E2D-4F1A-BF68-3E51CB2EB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26961A-F9B4-4F50-A2B3-3497DFB2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B7E28-F56C-43D5-8E95-97E6920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356C0-3D0E-4780-83A0-BD17A23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8B07F-224A-421A-886A-884F28FA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A1129-F16B-4535-B56D-118C0045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51A54-B227-4773-B570-8A761362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8DDD0-7117-4F0B-AD07-7A1666AD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88679-4C49-4138-92DD-EA66557C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7B0D1-82AA-426A-9601-389D476E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7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2831-C487-4E60-A5D0-E1E16ECD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5372-3610-432E-9971-183C4D47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DD065-3661-483A-BF90-1008FEB9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9D8CF-7299-4AEA-8FEC-85FBD295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DA965-8EC6-42B6-992F-F64A9681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5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84863-32F7-49A4-95BF-F0275395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B9A69-7D0E-440D-A0E5-764E0AB2E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571D4-1C8F-46E4-A5E3-2CFFEC60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B6682-C3CA-44C1-AD16-066D44F9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2034B-D1AB-4F87-8766-05F77B2B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B15FA-2ECE-48A2-B89D-A78A8382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3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BFFEA-0066-4D62-B8FF-B4953C87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2110E-1B82-4189-8C40-E4FC0855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2D063-316D-456E-AB5D-1679F92D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2C5F3-AB65-460F-9B89-F9D39ECD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C97CD-52D1-49D8-A2C3-B40690BC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CB259C-40B8-403D-8FBE-C1DC4BB8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345DA-52B5-4D83-BD7D-98F5462E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48B591-A024-4927-8BAC-4685C98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3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0205-BBC2-4F07-B14C-9B4B8592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C6281F-BE53-4876-95BA-3F2A5012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50C5D-C170-4CB0-8FD1-0F35694E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CD85A-4BF8-4AA4-98C0-2275A151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3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B763DD-F840-4120-BE4C-CE91623F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6558A5-7C5B-44FF-8D65-C8513F2B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74885-26A1-41F7-B20B-B381E9AE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3B979-7C6D-4E80-A33C-99A4F87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A2409-AB8A-4885-BCF9-FBA0509A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CC4D7-0CA4-4B06-A697-EF8ED3A5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77279-3E80-4055-B7A8-4F916C37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97C60-D9E0-4C0D-B325-D311A6C2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0711A-850F-4207-A504-5AEBF3C2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91D72-97B0-47B8-B470-8A1238C5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EBC574-4930-4679-A7EA-4EFB59E0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CC879-F03F-481E-B6D6-01CA3C9B0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DD594-A2AB-4BA9-AC76-BA875CF1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7D53E-86C6-4B32-B8CB-2ACE5801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191B2-7B66-4FFF-B503-167ED4FD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7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BC9269-1E5E-48EA-AEF6-2BEA5C0A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A5762-053F-4CBE-A234-4E9FECFC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727E4-B802-4592-B8C8-79C0061B6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9D34-D405-4236-B606-2396A88F8E7B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1D0F-5D24-4851-8630-8991E5A9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6B121-802C-45C8-BBFB-804E9F625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9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4F6653E-5F47-477A-B06C-8943F47F9B5F}"/>
              </a:ext>
            </a:extLst>
          </p:cNvPr>
          <p:cNvSpPr/>
          <p:nvPr/>
        </p:nvSpPr>
        <p:spPr>
          <a:xfrm>
            <a:off x="2605361" y="2516904"/>
            <a:ext cx="2973904" cy="2457238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953B04C-8A39-46EF-9813-FCE24BED1108}"/>
              </a:ext>
            </a:extLst>
          </p:cNvPr>
          <p:cNvSpPr/>
          <p:nvPr/>
        </p:nvSpPr>
        <p:spPr>
          <a:xfrm>
            <a:off x="4963551" y="2516904"/>
            <a:ext cx="3389388" cy="2457238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AE78F2-0A49-47E2-B991-31CF5A544EC1}"/>
              </a:ext>
            </a:extLst>
          </p:cNvPr>
          <p:cNvSpPr/>
          <p:nvPr/>
        </p:nvSpPr>
        <p:spPr>
          <a:xfrm>
            <a:off x="5807613" y="3928403"/>
            <a:ext cx="2208627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数据服务模块</a:t>
            </a:r>
            <a:endParaRPr lang="en-US" altLang="zh-CN" dirty="0"/>
          </a:p>
          <a:p>
            <a:pPr algn="ctr"/>
            <a:r>
              <a:rPr lang="en-US" altLang="zh-CN" dirty="0"/>
              <a:t>datastore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3EFB2F-37EA-434A-AF1C-D5ACFBADF8AA}"/>
              </a:ext>
            </a:extLst>
          </p:cNvPr>
          <p:cNvSpPr/>
          <p:nvPr/>
        </p:nvSpPr>
        <p:spPr>
          <a:xfrm>
            <a:off x="5807613" y="3112477"/>
            <a:ext cx="2208626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爬虫服务模块</a:t>
            </a:r>
            <a:endParaRPr lang="en-US" altLang="zh-CN" dirty="0"/>
          </a:p>
          <a:p>
            <a:pPr algn="ctr"/>
            <a:r>
              <a:rPr lang="en-US" altLang="zh-CN" dirty="0"/>
              <a:t>crawler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ABE22D-CF33-4473-92D8-958CFA68CA1D}"/>
              </a:ext>
            </a:extLst>
          </p:cNvPr>
          <p:cNvSpPr/>
          <p:nvPr/>
        </p:nvSpPr>
        <p:spPr>
          <a:xfrm>
            <a:off x="3033932" y="3928403"/>
            <a:ext cx="1706882" cy="6330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数据服务管理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EF611C-6C9C-49F5-9BF4-F473701B06EF}"/>
              </a:ext>
            </a:extLst>
          </p:cNvPr>
          <p:cNvSpPr/>
          <p:nvPr/>
        </p:nvSpPr>
        <p:spPr>
          <a:xfrm>
            <a:off x="3033932" y="3112477"/>
            <a:ext cx="1706882" cy="6330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爬虫服务管理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D9AD750-7D1D-4551-9ECB-54C0D5FACB70}"/>
              </a:ext>
            </a:extLst>
          </p:cNvPr>
          <p:cNvSpPr/>
          <p:nvPr/>
        </p:nvSpPr>
        <p:spPr>
          <a:xfrm>
            <a:off x="8201472" y="3520440"/>
            <a:ext cx="956596" cy="63304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67B5E1F-9AAB-4ED1-B7C4-D1C10469A6F9}"/>
              </a:ext>
            </a:extLst>
          </p:cNvPr>
          <p:cNvSpPr/>
          <p:nvPr/>
        </p:nvSpPr>
        <p:spPr>
          <a:xfrm>
            <a:off x="5077266" y="3112477"/>
            <a:ext cx="407963" cy="144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278320-51D5-49D4-9F68-D87A0F34B1F8}"/>
              </a:ext>
            </a:extLst>
          </p:cNvPr>
          <p:cNvSpPr/>
          <p:nvPr/>
        </p:nvSpPr>
        <p:spPr>
          <a:xfrm>
            <a:off x="6058485" y="5196401"/>
            <a:ext cx="1706882" cy="6330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报表系统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348689B-1FAF-4F08-A5E9-90A7B3343A7A}"/>
              </a:ext>
            </a:extLst>
          </p:cNvPr>
          <p:cNvSpPr/>
          <p:nvPr/>
        </p:nvSpPr>
        <p:spPr>
          <a:xfrm rot="5400000">
            <a:off x="6646985" y="4630618"/>
            <a:ext cx="633048" cy="55098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C176DF-FB02-463F-8CDB-90BB0147FED4}"/>
              </a:ext>
            </a:extLst>
          </p:cNvPr>
          <p:cNvSpPr txBox="1"/>
          <p:nvPr/>
        </p:nvSpPr>
        <p:spPr>
          <a:xfrm>
            <a:off x="8342149" y="36517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DA5D0F-6154-4AE6-83B8-0AB06B008813}"/>
              </a:ext>
            </a:extLst>
          </p:cNvPr>
          <p:cNvSpPr txBox="1"/>
          <p:nvPr/>
        </p:nvSpPr>
        <p:spPr>
          <a:xfrm>
            <a:off x="6651679" y="45638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8504F1-AC63-43E0-A311-5228215D0C21}"/>
              </a:ext>
            </a:extLst>
          </p:cNvPr>
          <p:cNvSpPr txBox="1"/>
          <p:nvPr/>
        </p:nvSpPr>
        <p:spPr>
          <a:xfrm>
            <a:off x="5046108" y="365176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6FBE25E7-937F-4853-B8C7-5AD61886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29" y="184691"/>
            <a:ext cx="10515600" cy="1325563"/>
          </a:xfrm>
        </p:spPr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A8B1A7-51BC-49DB-8776-C95369BA9028}"/>
              </a:ext>
            </a:extLst>
          </p:cNvPr>
          <p:cNvSpPr txBox="1"/>
          <p:nvPr/>
        </p:nvSpPr>
        <p:spPr>
          <a:xfrm>
            <a:off x="6121194" y="201502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服务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5C0B02-755B-4616-90D8-8492477CCC82}"/>
              </a:ext>
            </a:extLst>
          </p:cNvPr>
          <p:cNvSpPr txBox="1"/>
          <p:nvPr/>
        </p:nvSpPr>
        <p:spPr>
          <a:xfrm>
            <a:off x="3348088" y="201202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14812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模块设计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总体设计</dc:title>
  <dc:creator>tom</dc:creator>
  <cp:lastModifiedBy>tom</cp:lastModifiedBy>
  <cp:revision>6</cp:revision>
  <dcterms:created xsi:type="dcterms:W3CDTF">2018-05-16T07:21:51Z</dcterms:created>
  <dcterms:modified xsi:type="dcterms:W3CDTF">2018-05-16T08:22:17Z</dcterms:modified>
</cp:coreProperties>
</file>