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Nunito" pitchFamily="2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C3389-19F9-4073-B0C6-C05981F2534A}" v="33" dt="2023-11-07T20:29:56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3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сений Чугунов" userId="e42aa1656f146a35" providerId="LiveId" clId="{139C3389-19F9-4073-B0C6-C05981F2534A}"/>
    <pc:docChg chg="undo redo custSel modSld">
      <pc:chgData name="Арсений Чугунов" userId="e42aa1656f146a35" providerId="LiveId" clId="{139C3389-19F9-4073-B0C6-C05981F2534A}" dt="2023-11-07T20:41:17.058" v="1312" actId="1076"/>
      <pc:docMkLst>
        <pc:docMk/>
      </pc:docMkLst>
      <pc:sldChg chg="modSp mod modNotesTx">
        <pc:chgData name="Арсений Чугунов" userId="e42aa1656f146a35" providerId="LiveId" clId="{139C3389-19F9-4073-B0C6-C05981F2534A}" dt="2023-11-07T20:31:38.883" v="1195" actId="20577"/>
        <pc:sldMkLst>
          <pc:docMk/>
          <pc:sldMk cId="0" sldId="257"/>
        </pc:sldMkLst>
        <pc:spChg chg="mod">
          <ac:chgData name="Арсений Чугунов" userId="e42aa1656f146a35" providerId="LiveId" clId="{139C3389-19F9-4073-B0C6-C05981F2534A}" dt="2023-11-07T05:08:14.118" v="197" actId="255"/>
          <ac:spMkLst>
            <pc:docMk/>
            <pc:sldMk cId="0" sldId="257"/>
            <ac:spMk id="5" creationId="{3E6A8199-560C-C6C0-9B91-036748F4DE40}"/>
          </ac:spMkLst>
        </pc:spChg>
        <pc:spChg chg="mod">
          <ac:chgData name="Арсений Чугунов" userId="e42aa1656f146a35" providerId="LiveId" clId="{139C3389-19F9-4073-B0C6-C05981F2534A}" dt="2023-11-07T20:20:45.512" v="1004" actId="1076"/>
          <ac:spMkLst>
            <pc:docMk/>
            <pc:sldMk cId="0" sldId="257"/>
            <ac:spMk id="283" creationId="{00000000-0000-0000-0000-000000000000}"/>
          </ac:spMkLst>
        </pc:spChg>
      </pc:sldChg>
      <pc:sldChg chg="addSp delSp modSp mod">
        <pc:chgData name="Арсений Чугунов" userId="e42aa1656f146a35" providerId="LiveId" clId="{139C3389-19F9-4073-B0C6-C05981F2534A}" dt="2023-11-07T05:14:44.357" v="282" actId="1076"/>
        <pc:sldMkLst>
          <pc:docMk/>
          <pc:sldMk cId="0" sldId="258"/>
        </pc:sldMkLst>
        <pc:spChg chg="add mod">
          <ac:chgData name="Арсений Чугунов" userId="e42aa1656f146a35" providerId="LiveId" clId="{139C3389-19F9-4073-B0C6-C05981F2534A}" dt="2023-11-07T05:12:51.703" v="257" actId="1076"/>
          <ac:spMkLst>
            <pc:docMk/>
            <pc:sldMk cId="0" sldId="258"/>
            <ac:spMk id="5" creationId="{BA8CC2CE-2585-4F94-9103-0AEFD7729DFB}"/>
          </ac:spMkLst>
        </pc:spChg>
        <pc:spChg chg="mod">
          <ac:chgData name="Арсений Чугунов" userId="e42aa1656f146a35" providerId="LiveId" clId="{139C3389-19F9-4073-B0C6-C05981F2534A}" dt="2023-11-07T05:12:46.504" v="256" actId="1076"/>
          <ac:spMkLst>
            <pc:docMk/>
            <pc:sldMk cId="0" sldId="258"/>
            <ac:spMk id="11" creationId="{CCEAF976-94F4-9C93-6F4C-CE3BE85F9DBF}"/>
          </ac:spMkLst>
        </pc:spChg>
        <pc:spChg chg="mod">
          <ac:chgData name="Арсений Чугунов" userId="e42aa1656f146a35" providerId="LiveId" clId="{139C3389-19F9-4073-B0C6-C05981F2534A}" dt="2023-11-07T05:12:59.934" v="258" actId="1076"/>
          <ac:spMkLst>
            <pc:docMk/>
            <pc:sldMk cId="0" sldId="258"/>
            <ac:spMk id="16" creationId="{A72B8EDF-00D5-C04E-467F-98DAD9373DA5}"/>
          </ac:spMkLst>
        </pc:spChg>
        <pc:spChg chg="mod">
          <ac:chgData name="Арсений Чугунов" userId="e42aa1656f146a35" providerId="LiveId" clId="{139C3389-19F9-4073-B0C6-C05981F2534A}" dt="2023-11-07T05:13:53.961" v="269" actId="1076"/>
          <ac:spMkLst>
            <pc:docMk/>
            <pc:sldMk cId="0" sldId="258"/>
            <ac:spMk id="34" creationId="{15AFFD7E-D44E-7540-9783-CFA5C554F889}"/>
          </ac:spMkLst>
        </pc:spChg>
        <pc:spChg chg="mod">
          <ac:chgData name="Арсений Чугунов" userId="e42aa1656f146a35" providerId="LiveId" clId="{139C3389-19F9-4073-B0C6-C05981F2534A}" dt="2023-11-07T05:13:32.212" v="265" actId="1076"/>
          <ac:spMkLst>
            <pc:docMk/>
            <pc:sldMk cId="0" sldId="258"/>
            <ac:spMk id="40" creationId="{D3F64861-8187-1BF8-AA94-092AC200D582}"/>
          </ac:spMkLst>
        </pc:spChg>
        <pc:spChg chg="mod">
          <ac:chgData name="Арсений Чугунов" userId="e42aa1656f146a35" providerId="LiveId" clId="{139C3389-19F9-4073-B0C6-C05981F2534A}" dt="2023-11-07T05:14:38.421" v="281" actId="1076"/>
          <ac:spMkLst>
            <pc:docMk/>
            <pc:sldMk cId="0" sldId="258"/>
            <ac:spMk id="273" creationId="{98AB4D9A-39A0-0441-2502-1B410A43AD79}"/>
          </ac:spMkLst>
        </pc:spChg>
        <pc:spChg chg="mod">
          <ac:chgData name="Арсений Чугунов" userId="e42aa1656f146a35" providerId="LiveId" clId="{139C3389-19F9-4073-B0C6-C05981F2534A}" dt="2023-11-07T05:14:44.357" v="282" actId="1076"/>
          <ac:spMkLst>
            <pc:docMk/>
            <pc:sldMk cId="0" sldId="258"/>
            <ac:spMk id="274" creationId="{16A8E75E-76C7-0815-6BAD-AD6184ADD0BF}"/>
          </ac:spMkLst>
        </pc:spChg>
        <pc:spChg chg="mod">
          <ac:chgData name="Арсений Чугунов" userId="e42aa1656f146a35" providerId="LiveId" clId="{139C3389-19F9-4073-B0C6-C05981F2534A}" dt="2023-11-07T05:14:29.338" v="279" actId="1076"/>
          <ac:spMkLst>
            <pc:docMk/>
            <pc:sldMk cId="0" sldId="258"/>
            <ac:spMk id="277" creationId="{F3EF4916-D2CE-27DC-353B-BAB1F87B8D21}"/>
          </ac:spMkLst>
        </pc:spChg>
        <pc:cxnChg chg="add mod">
          <ac:chgData name="Арсений Чугунов" userId="e42aa1656f146a35" providerId="LiveId" clId="{139C3389-19F9-4073-B0C6-C05981F2534A}" dt="2023-11-07T05:12:51.703" v="257" actId="1076"/>
          <ac:cxnSpMkLst>
            <pc:docMk/>
            <pc:sldMk cId="0" sldId="258"/>
            <ac:cxnSpMk id="17" creationId="{FCC81185-5C15-543C-ADD6-01A63AF0BDCE}"/>
          </ac:cxnSpMkLst>
        </pc:cxnChg>
        <pc:cxnChg chg="add mod">
          <ac:chgData name="Арсений Чугунов" userId="e42aa1656f146a35" providerId="LiveId" clId="{139C3389-19F9-4073-B0C6-C05981F2534A}" dt="2023-11-07T05:12:59.934" v="258" actId="1076"/>
          <ac:cxnSpMkLst>
            <pc:docMk/>
            <pc:sldMk cId="0" sldId="258"/>
            <ac:cxnSpMk id="23" creationId="{B1BDAB3E-99CD-9BE6-F887-B0787A045F9F}"/>
          </ac:cxnSpMkLst>
        </pc:cxnChg>
        <pc:cxnChg chg="mod">
          <ac:chgData name="Арсений Чугунов" userId="e42aa1656f146a35" providerId="LiveId" clId="{139C3389-19F9-4073-B0C6-C05981F2534A}" dt="2023-11-07T05:12:46.504" v="256" actId="1076"/>
          <ac:cxnSpMkLst>
            <pc:docMk/>
            <pc:sldMk cId="0" sldId="258"/>
            <ac:cxnSpMk id="42" creationId="{A043B451-5DD6-B048-492A-A7997FC4E731}"/>
          </ac:cxnSpMkLst>
        </pc:cxnChg>
        <pc:cxnChg chg="mod">
          <ac:chgData name="Арсений Чугунов" userId="e42aa1656f146a35" providerId="LiveId" clId="{139C3389-19F9-4073-B0C6-C05981F2534A}" dt="2023-11-07T05:12:46.504" v="256" actId="1076"/>
          <ac:cxnSpMkLst>
            <pc:docMk/>
            <pc:sldMk cId="0" sldId="258"/>
            <ac:cxnSpMk id="43" creationId="{7258C2BC-41E8-4440-BA81-935D12D26C8C}"/>
          </ac:cxnSpMkLst>
        </pc:cxnChg>
        <pc:cxnChg chg="mod">
          <ac:chgData name="Арсений Чугунов" userId="e42aa1656f146a35" providerId="LiveId" clId="{139C3389-19F9-4073-B0C6-C05981F2534A}" dt="2023-11-07T05:12:46.504" v="256" actId="1076"/>
          <ac:cxnSpMkLst>
            <pc:docMk/>
            <pc:sldMk cId="0" sldId="258"/>
            <ac:cxnSpMk id="44" creationId="{EEE8F9EE-2126-6738-8EEC-530EB9A8F780}"/>
          </ac:cxnSpMkLst>
        </pc:cxnChg>
        <pc:cxnChg chg="mod">
          <ac:chgData name="Арсений Чугунов" userId="e42aa1656f146a35" providerId="LiveId" clId="{139C3389-19F9-4073-B0C6-C05981F2534A}" dt="2023-11-07T05:12:46.504" v="256" actId="1076"/>
          <ac:cxnSpMkLst>
            <pc:docMk/>
            <pc:sldMk cId="0" sldId="258"/>
            <ac:cxnSpMk id="45" creationId="{B4C05865-0303-9E7C-AF1D-0A582F8A9AD0}"/>
          </ac:cxnSpMkLst>
        </pc:cxnChg>
        <pc:cxnChg chg="mod">
          <ac:chgData name="Арсений Чугунов" userId="e42aa1656f146a35" providerId="LiveId" clId="{139C3389-19F9-4073-B0C6-C05981F2534A}" dt="2023-11-07T05:12:46.504" v="256" actId="1076"/>
          <ac:cxnSpMkLst>
            <pc:docMk/>
            <pc:sldMk cId="0" sldId="258"/>
            <ac:cxnSpMk id="46" creationId="{122C76CC-380F-9938-9FFE-33B557765EBF}"/>
          </ac:cxnSpMkLst>
        </pc:cxnChg>
        <pc:cxnChg chg="mod">
          <ac:chgData name="Арсений Чугунов" userId="e42aa1656f146a35" providerId="LiveId" clId="{139C3389-19F9-4073-B0C6-C05981F2534A}" dt="2023-11-07T05:13:53.961" v="269" actId="1076"/>
          <ac:cxnSpMkLst>
            <pc:docMk/>
            <pc:sldMk cId="0" sldId="258"/>
            <ac:cxnSpMk id="63" creationId="{7EFC344E-9441-C25E-C9EF-8ED8CB9D11EF}"/>
          </ac:cxnSpMkLst>
        </pc:cxnChg>
        <pc:cxnChg chg="del mod">
          <ac:chgData name="Арсений Чугунов" userId="e42aa1656f146a35" providerId="LiveId" clId="{139C3389-19F9-4073-B0C6-C05981F2534A}" dt="2023-11-07T05:10:06.203" v="210" actId="478"/>
          <ac:cxnSpMkLst>
            <pc:docMk/>
            <pc:sldMk cId="0" sldId="258"/>
            <ac:cxnSpMk id="256" creationId="{8D959372-2595-BD56-CE66-84414792F365}"/>
          </ac:cxnSpMkLst>
        </pc:cxnChg>
        <pc:cxnChg chg="mod">
          <ac:chgData name="Арсений Чугунов" userId="e42aa1656f146a35" providerId="LiveId" clId="{139C3389-19F9-4073-B0C6-C05981F2534A}" dt="2023-11-07T05:13:36.891" v="266" actId="14100"/>
          <ac:cxnSpMkLst>
            <pc:docMk/>
            <pc:sldMk cId="0" sldId="258"/>
            <ac:cxnSpMk id="257" creationId="{9A2E4CD3-D84C-1FE0-0B00-5F994B4213E2}"/>
          </ac:cxnSpMkLst>
        </pc:cxnChg>
        <pc:cxnChg chg="mod">
          <ac:chgData name="Арсений Чугунов" userId="e42aa1656f146a35" providerId="LiveId" clId="{139C3389-19F9-4073-B0C6-C05981F2534A}" dt="2023-11-07T05:14:00.779" v="272" actId="14100"/>
          <ac:cxnSpMkLst>
            <pc:docMk/>
            <pc:sldMk cId="0" sldId="258"/>
            <ac:cxnSpMk id="258" creationId="{F9C7A27A-27BA-CD0F-C454-25EF767BDCC2}"/>
          </ac:cxnSpMkLst>
        </pc:cxnChg>
        <pc:cxnChg chg="mod">
          <ac:chgData name="Арсений Чугунов" userId="e42aa1656f146a35" providerId="LiveId" clId="{139C3389-19F9-4073-B0C6-C05981F2534A}" dt="2023-11-07T05:14:29.338" v="279" actId="1076"/>
          <ac:cxnSpMkLst>
            <pc:docMk/>
            <pc:sldMk cId="0" sldId="258"/>
            <ac:cxnSpMk id="279" creationId="{565B0809-64BF-9578-4D7A-B286461275DE}"/>
          </ac:cxnSpMkLst>
        </pc:cxnChg>
      </pc:sldChg>
      <pc:sldChg chg="addSp delSp modSp mod">
        <pc:chgData name="Арсений Чугунов" userId="e42aa1656f146a35" providerId="LiveId" clId="{139C3389-19F9-4073-B0C6-C05981F2534A}" dt="2023-11-07T20:20:51.478" v="1006" actId="1076"/>
        <pc:sldMkLst>
          <pc:docMk/>
          <pc:sldMk cId="0" sldId="259"/>
        </pc:sldMkLst>
        <pc:spChg chg="add del mod">
          <ac:chgData name="Арсений Чугунов" userId="e42aa1656f146a35" providerId="LiveId" clId="{139C3389-19F9-4073-B0C6-C05981F2534A}" dt="2023-11-07T05:08:54.173" v="207" actId="478"/>
          <ac:spMkLst>
            <pc:docMk/>
            <pc:sldMk cId="0" sldId="259"/>
            <ac:spMk id="3" creationId="{578E95B2-5686-1AB9-AAF4-6A7457A6ED4E}"/>
          </ac:spMkLst>
        </pc:spChg>
        <pc:spChg chg="add mod">
          <ac:chgData name="Арсений Чугунов" userId="e42aa1656f146a35" providerId="LiveId" clId="{139C3389-19F9-4073-B0C6-C05981F2534A}" dt="2023-11-07T05:15:00.083" v="288" actId="20577"/>
          <ac:spMkLst>
            <pc:docMk/>
            <pc:sldMk cId="0" sldId="259"/>
            <ac:spMk id="4" creationId="{50ECC2E7-AC73-E219-A673-221FF83E3F8B}"/>
          </ac:spMkLst>
        </pc:spChg>
        <pc:spChg chg="add del">
          <ac:chgData name="Арсений Чугунов" userId="e42aa1656f146a35" providerId="LiveId" clId="{139C3389-19F9-4073-B0C6-C05981F2534A}" dt="2023-11-07T05:08:48.089" v="200"/>
          <ac:spMkLst>
            <pc:docMk/>
            <pc:sldMk cId="0" sldId="259"/>
            <ac:spMk id="5" creationId="{04DDB639-0845-A8D5-C2C5-0D0B4291E6F5}"/>
          </ac:spMkLst>
        </pc:spChg>
        <pc:spChg chg="mod">
          <ac:chgData name="Арсений Чугунов" userId="e42aa1656f146a35" providerId="LiveId" clId="{139C3389-19F9-4073-B0C6-C05981F2534A}" dt="2023-11-07T20:20:51.478" v="1006" actId="1076"/>
          <ac:spMkLst>
            <pc:docMk/>
            <pc:sldMk cId="0" sldId="259"/>
            <ac:spMk id="303" creationId="{00000000-0000-0000-0000-000000000000}"/>
          </ac:spMkLst>
        </pc:spChg>
      </pc:sldChg>
      <pc:sldChg chg="addSp delSp modSp mod setBg">
        <pc:chgData name="Арсений Чугунов" userId="e42aa1656f146a35" providerId="LiveId" clId="{139C3389-19F9-4073-B0C6-C05981F2534A}" dt="2023-11-07T20:39:24.448" v="1291" actId="1076"/>
        <pc:sldMkLst>
          <pc:docMk/>
          <pc:sldMk cId="0" sldId="260"/>
        </pc:sldMkLst>
        <pc:spChg chg="add del mod">
          <ac:chgData name="Арсений Чугунов" userId="e42aa1656f146a35" providerId="LiveId" clId="{139C3389-19F9-4073-B0C6-C05981F2534A}" dt="2023-11-07T20:18:04.058" v="994" actId="478"/>
          <ac:spMkLst>
            <pc:docMk/>
            <pc:sldMk cId="0" sldId="260"/>
            <ac:spMk id="2" creationId="{0196BD62-9C15-11D4-C2CA-C29A38FA2049}"/>
          </ac:spMkLst>
        </pc:spChg>
        <pc:spChg chg="add del mod">
          <ac:chgData name="Арсений Чугунов" userId="e42aa1656f146a35" providerId="LiveId" clId="{139C3389-19F9-4073-B0C6-C05981F2534A}" dt="2023-11-07T19:57:04.710" v="468" actId="478"/>
          <ac:spMkLst>
            <pc:docMk/>
            <pc:sldMk cId="0" sldId="260"/>
            <ac:spMk id="3" creationId="{4FBA95F0-F443-423A-BAD4-0BCF00761FFD}"/>
          </ac:spMkLst>
        </pc:spChg>
        <pc:spChg chg="add del mod">
          <ac:chgData name="Арсений Чугунов" userId="e42aa1656f146a35" providerId="LiveId" clId="{139C3389-19F9-4073-B0C6-C05981F2534A}" dt="2023-11-07T20:17:58.694" v="990" actId="478"/>
          <ac:spMkLst>
            <pc:docMk/>
            <pc:sldMk cId="0" sldId="260"/>
            <ac:spMk id="4" creationId="{4D0D55D7-4F48-2F5C-5EA8-626B2AB7B59E}"/>
          </ac:spMkLst>
        </pc:spChg>
        <pc:spChg chg="add del mod">
          <ac:chgData name="Арсений Чугунов" userId="e42aa1656f146a35" providerId="LiveId" clId="{139C3389-19F9-4073-B0C6-C05981F2534A}" dt="2023-11-07T20:18:07.323" v="995" actId="478"/>
          <ac:spMkLst>
            <pc:docMk/>
            <pc:sldMk cId="0" sldId="260"/>
            <ac:spMk id="5" creationId="{CA11B81A-712B-5B99-1C86-1116CAAE5BE3}"/>
          </ac:spMkLst>
        </pc:spChg>
        <pc:spChg chg="add del mod">
          <ac:chgData name="Арсений Чугунов" userId="e42aa1656f146a35" providerId="LiveId" clId="{139C3389-19F9-4073-B0C6-C05981F2534A}" dt="2023-11-07T20:01:07.046" v="579"/>
          <ac:spMkLst>
            <pc:docMk/>
            <pc:sldMk cId="0" sldId="260"/>
            <ac:spMk id="6" creationId="{0D69D75F-C6BC-DAE7-92CA-128A298A029A}"/>
          </ac:spMkLst>
        </pc:spChg>
        <pc:spChg chg="add del mod">
          <ac:chgData name="Арсений Чугунов" userId="e42aa1656f146a35" providerId="LiveId" clId="{139C3389-19F9-4073-B0C6-C05981F2534A}" dt="2023-11-07T20:18:10.314" v="996" actId="478"/>
          <ac:spMkLst>
            <pc:docMk/>
            <pc:sldMk cId="0" sldId="260"/>
            <ac:spMk id="7" creationId="{550AD953-E218-9644-11DD-CBB574AE26B4}"/>
          </ac:spMkLst>
        </pc:spChg>
        <pc:spChg chg="add del mod">
          <ac:chgData name="Арсений Чугунов" userId="e42aa1656f146a35" providerId="LiveId" clId="{139C3389-19F9-4073-B0C6-C05981F2534A}" dt="2023-11-07T20:17:58.694" v="990" actId="478"/>
          <ac:spMkLst>
            <pc:docMk/>
            <pc:sldMk cId="0" sldId="260"/>
            <ac:spMk id="8" creationId="{2CA0F2DB-5525-6098-5CF1-96D6FE05B5C8}"/>
          </ac:spMkLst>
        </pc:spChg>
        <pc:spChg chg="add del mod">
          <ac:chgData name="Арсений Чугунов" userId="e42aa1656f146a35" providerId="LiveId" clId="{139C3389-19F9-4073-B0C6-C05981F2534A}" dt="2023-11-07T20:18:03.282" v="993" actId="478"/>
          <ac:spMkLst>
            <pc:docMk/>
            <pc:sldMk cId="0" sldId="260"/>
            <ac:spMk id="9" creationId="{50FFCD6C-B5DD-DF1E-192F-E3A78874E343}"/>
          </ac:spMkLst>
        </pc:spChg>
        <pc:spChg chg="add del mod">
          <ac:chgData name="Арсений Чугунов" userId="e42aa1656f146a35" providerId="LiveId" clId="{139C3389-19F9-4073-B0C6-C05981F2534A}" dt="2023-11-07T20:17:54.604" v="989"/>
          <ac:spMkLst>
            <pc:docMk/>
            <pc:sldMk cId="0" sldId="260"/>
            <ac:spMk id="10" creationId="{73EBDEBD-D672-47EC-BD8B-898A3BBA95B8}"/>
          </ac:spMkLst>
        </pc:spChg>
        <pc:spChg chg="add mod">
          <ac:chgData name="Арсений Чугунов" userId="e42aa1656f146a35" providerId="LiveId" clId="{139C3389-19F9-4073-B0C6-C05981F2534A}" dt="2023-11-07T20:39:18.234" v="1290" actId="1076"/>
          <ac:spMkLst>
            <pc:docMk/>
            <pc:sldMk cId="0" sldId="260"/>
            <ac:spMk id="12" creationId="{6AF1D5D6-BDF8-C070-F110-DF3CF73573CD}"/>
          </ac:spMkLst>
        </pc:spChg>
        <pc:spChg chg="mod">
          <ac:chgData name="Арсений Чугунов" userId="e42aa1656f146a35" providerId="LiveId" clId="{139C3389-19F9-4073-B0C6-C05981F2534A}" dt="2023-11-07T20:39:24.448" v="1291" actId="1076"/>
          <ac:spMkLst>
            <pc:docMk/>
            <pc:sldMk cId="0" sldId="260"/>
            <ac:spMk id="320" creationId="{00000000-0000-0000-0000-000000000000}"/>
          </ac:spMkLst>
        </pc:spChg>
      </pc:sldChg>
      <pc:sldChg chg="addSp modSp mod">
        <pc:chgData name="Арсений Чугунов" userId="e42aa1656f146a35" providerId="LiveId" clId="{139C3389-19F9-4073-B0C6-C05981F2534A}" dt="2023-11-07T20:41:17.058" v="1312" actId="1076"/>
        <pc:sldMkLst>
          <pc:docMk/>
          <pc:sldMk cId="0" sldId="261"/>
        </pc:sldMkLst>
        <pc:spChg chg="add mod">
          <ac:chgData name="Арсений Чугунов" userId="e42aa1656f146a35" providerId="LiveId" clId="{139C3389-19F9-4073-B0C6-C05981F2534A}" dt="2023-11-07T20:41:12.117" v="1311" actId="1076"/>
          <ac:spMkLst>
            <pc:docMk/>
            <pc:sldMk cId="0" sldId="261"/>
            <ac:spMk id="2" creationId="{5324F60A-C1C0-3326-C873-A13F9929C31D}"/>
          </ac:spMkLst>
        </pc:spChg>
        <pc:spChg chg="mod">
          <ac:chgData name="Арсений Чугунов" userId="e42aa1656f146a35" providerId="LiveId" clId="{139C3389-19F9-4073-B0C6-C05981F2534A}" dt="2023-11-07T20:41:17.058" v="1312" actId="1076"/>
          <ac:spMkLst>
            <pc:docMk/>
            <pc:sldMk cId="0" sldId="261"/>
            <ac:spMk id="329" creationId="{00000000-0000-0000-0000-000000000000}"/>
          </ac:spMkLst>
        </pc:spChg>
      </pc:sldChg>
      <pc:sldChg chg="addSp delSp modSp mod modClrScheme chgLayout">
        <pc:chgData name="Арсений Чугунов" userId="e42aa1656f146a35" providerId="LiveId" clId="{139C3389-19F9-4073-B0C6-C05981F2534A}" dt="2023-11-07T20:24:34.477" v="1037" actId="1076"/>
        <pc:sldMkLst>
          <pc:docMk/>
          <pc:sldMk cId="0" sldId="262"/>
        </pc:sldMkLst>
        <pc:spChg chg="add del mod ord">
          <ac:chgData name="Арсений Чугунов" userId="e42aa1656f146a35" providerId="LiveId" clId="{139C3389-19F9-4073-B0C6-C05981F2534A}" dt="2023-11-07T20:24:26.398" v="1036" actId="478"/>
          <ac:spMkLst>
            <pc:docMk/>
            <pc:sldMk cId="0" sldId="262"/>
            <ac:spMk id="2" creationId="{50C84DF1-39E3-D09F-6B49-990CD4C91F9C}"/>
          </ac:spMkLst>
        </pc:spChg>
        <pc:spChg chg="mod ord">
          <ac:chgData name="Арсений Чугунов" userId="e42aa1656f146a35" providerId="LiveId" clId="{139C3389-19F9-4073-B0C6-C05981F2534A}" dt="2023-11-07T20:24:34.477" v="1037" actId="1076"/>
          <ac:spMkLst>
            <pc:docMk/>
            <pc:sldMk cId="0" sldId="262"/>
            <ac:spMk id="3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6622061e3_0_1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6622061e3_0_1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6622061e3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6622061e3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7500ffc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7500ffc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7500ffc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7500ffc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7500ffc4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7500ffc4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7500ffc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7500ffc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7BF40C8-1444-B72F-E47B-894650528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5600" dirty="0"/>
              <a:t>Первичная обработка таблицы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" sz="1600" dirty="0"/>
              <a:t>Проект Чугунова Арсения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 descr="Изображение выглядит как текст, снимок экрана, программное обеспечение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258B99D-E9AD-6C2E-15A5-8C1BE5AD8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"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7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Изображение выглядит как текст, снимок экрана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5A87937-D949-E76F-A5FA-7147863E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6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CC98370A-F2E2-DE64-933D-A0AD923C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7"/>
            <a:ext cx="9144000" cy="51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Основная идея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A8199-560C-C6C0-9B91-036748F4DE40}"/>
              </a:ext>
            </a:extLst>
          </p:cNvPr>
          <p:cNvSpPr txBox="1"/>
          <p:nvPr/>
        </p:nvSpPr>
        <p:spPr>
          <a:xfrm>
            <a:off x="1303799" y="2156251"/>
            <a:ext cx="642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Быстрая первичная обработка таблицы для получения основных метрик, которые полезны для начала исследовательской работы над данными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184655" y="480288"/>
            <a:ext cx="19123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Как всё устроено</a:t>
            </a:r>
            <a:endParaRPr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CEAF976-94F4-9C93-6F4C-CE3BE85F9DBF}"/>
              </a:ext>
            </a:extLst>
          </p:cNvPr>
          <p:cNvSpPr/>
          <p:nvPr/>
        </p:nvSpPr>
        <p:spPr>
          <a:xfrm>
            <a:off x="3109804" y="2562998"/>
            <a:ext cx="2892056" cy="4607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Processed data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4CC6A96-4294-F73B-5C68-959F2335FCF4}"/>
              </a:ext>
            </a:extLst>
          </p:cNvPr>
          <p:cNvSpPr/>
          <p:nvPr/>
        </p:nvSpPr>
        <p:spPr>
          <a:xfrm>
            <a:off x="4693237" y="3320877"/>
            <a:ext cx="1239602" cy="7100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Correlations</a:t>
            </a:r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72B8EDF-00D5-C04E-467F-98DAD9373DA5}"/>
              </a:ext>
            </a:extLst>
          </p:cNvPr>
          <p:cNvSpPr/>
          <p:nvPr/>
        </p:nvSpPr>
        <p:spPr>
          <a:xfrm>
            <a:off x="3846881" y="1035094"/>
            <a:ext cx="1428309" cy="4607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</a:t>
            </a:r>
            <a:endParaRPr lang="ru-RU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15AFFD7E-D44E-7540-9783-CFA5C554F889}"/>
              </a:ext>
            </a:extLst>
          </p:cNvPr>
          <p:cNvSpPr/>
          <p:nvPr/>
        </p:nvSpPr>
        <p:spPr>
          <a:xfrm>
            <a:off x="6460025" y="1029124"/>
            <a:ext cx="1396152" cy="4607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OutDB</a:t>
            </a:r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9668BD92-BB58-D974-675E-57A639DD4937}"/>
              </a:ext>
            </a:extLst>
          </p:cNvPr>
          <p:cNvSpPr/>
          <p:nvPr/>
        </p:nvSpPr>
        <p:spPr>
          <a:xfrm>
            <a:off x="6181666" y="3320877"/>
            <a:ext cx="1239602" cy="7336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Clearing Data Frame</a:t>
            </a:r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62F173C3-8B49-AC7E-7305-1CD1292A1F81}"/>
              </a:ext>
            </a:extLst>
          </p:cNvPr>
          <p:cNvSpPr/>
          <p:nvPr/>
        </p:nvSpPr>
        <p:spPr>
          <a:xfrm>
            <a:off x="227950" y="3320878"/>
            <a:ext cx="1239602" cy="7336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 lines of Data Frame</a:t>
            </a:r>
            <a:endParaRPr lang="ru-RU" dirty="0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A7EB5382-9C5F-000B-C6B6-6C73F71EFD60}"/>
              </a:ext>
            </a:extLst>
          </p:cNvPr>
          <p:cNvSpPr/>
          <p:nvPr/>
        </p:nvSpPr>
        <p:spPr>
          <a:xfrm>
            <a:off x="7670095" y="3320878"/>
            <a:ext cx="1239602" cy="7336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ru-RU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F03DF26E-9C28-BB17-A38A-C2B2BCE9838F}"/>
              </a:ext>
            </a:extLst>
          </p:cNvPr>
          <p:cNvSpPr/>
          <p:nvPr/>
        </p:nvSpPr>
        <p:spPr>
          <a:xfrm>
            <a:off x="1716379" y="3320877"/>
            <a:ext cx="1239602" cy="7100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 info</a:t>
            </a:r>
            <a:endParaRPr lang="ru-RU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1D52E7CC-DE0E-06A0-A7F1-DE4D456638E8}"/>
              </a:ext>
            </a:extLst>
          </p:cNvPr>
          <p:cNvSpPr/>
          <p:nvPr/>
        </p:nvSpPr>
        <p:spPr>
          <a:xfrm>
            <a:off x="3204808" y="3320877"/>
            <a:ext cx="1239602" cy="7100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 info</a:t>
            </a:r>
            <a:endParaRPr lang="ru-RU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D3F64861-8187-1BF8-AA94-092AC200D582}"/>
              </a:ext>
            </a:extLst>
          </p:cNvPr>
          <p:cNvSpPr/>
          <p:nvPr/>
        </p:nvSpPr>
        <p:spPr>
          <a:xfrm>
            <a:off x="3862960" y="280690"/>
            <a:ext cx="1396152" cy="4607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file</a:t>
            </a:r>
            <a:endParaRPr lang="ru-RU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A043B451-5DD6-B048-492A-A7997FC4E731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4555832" y="3023742"/>
            <a:ext cx="2245635" cy="2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258C2BC-41E8-4440-BA81-935D12D26C8C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flipH="1">
            <a:off x="3824609" y="3023742"/>
            <a:ext cx="731223" cy="2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EE8F9EE-2126-6738-8EEC-530EB9A8F780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4555832" y="3023742"/>
            <a:ext cx="757206" cy="2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4C05865-0303-9E7C-AF1D-0A582F8A9AD0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flipH="1">
            <a:off x="2336180" y="3023742"/>
            <a:ext cx="2219652" cy="2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122C76CC-380F-9938-9FFE-33B557765EBF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 flipH="1">
            <a:off x="847751" y="3023742"/>
            <a:ext cx="3708081" cy="29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D6F0893D-0877-7F98-9395-98B1405FC6B6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7421268" y="3687713"/>
            <a:ext cx="2488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7EFC344E-9441-C25E-C9EF-8ED8CB9D11E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5275190" y="1259496"/>
            <a:ext cx="1184835" cy="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9A2E4CD3-D84C-1FE0-0B00-5F994B4213E2}"/>
              </a:ext>
            </a:extLst>
          </p:cNvPr>
          <p:cNvCxnSpPr>
            <a:cxnSpLocks/>
            <a:stCxn id="40" idx="2"/>
            <a:endCxn id="16" idx="0"/>
          </p:cNvCxnSpPr>
          <p:nvPr/>
        </p:nvCxnSpPr>
        <p:spPr>
          <a:xfrm>
            <a:off x="4561036" y="741434"/>
            <a:ext cx="0" cy="29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 стрелкой 257">
            <a:extLst>
              <a:ext uri="{FF2B5EF4-FFF2-40B4-BE49-F238E27FC236}">
                <a16:creationId xmlns:a16="http://schemas.microsoft.com/office/drawing/2014/main" id="{F9C7A27A-27BA-CD0F-C454-25EF767BDCC2}"/>
              </a:ext>
            </a:extLst>
          </p:cNvPr>
          <p:cNvCxnSpPr>
            <a:cxnSpLocks/>
            <a:stCxn id="40" idx="3"/>
            <a:endCxn id="34" idx="0"/>
          </p:cNvCxnSpPr>
          <p:nvPr/>
        </p:nvCxnSpPr>
        <p:spPr>
          <a:xfrm>
            <a:off x="5259112" y="511062"/>
            <a:ext cx="1898989" cy="51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8AB4D9A-39A0-0441-2502-1B410A43AD79}"/>
              </a:ext>
            </a:extLst>
          </p:cNvPr>
          <p:cNvSpPr txBox="1"/>
          <p:nvPr/>
        </p:nvSpPr>
        <p:spPr>
          <a:xfrm>
            <a:off x="3600004" y="747404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/ Xlsx</a:t>
            </a:r>
            <a:endParaRPr lang="ru-RU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6A8E75E-76C7-0815-6BAD-AD6184ADD0BF}"/>
              </a:ext>
            </a:extLst>
          </p:cNvPr>
          <p:cNvSpPr txBox="1"/>
          <p:nvPr/>
        </p:nvSpPr>
        <p:spPr>
          <a:xfrm>
            <a:off x="6153619" y="4623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277" name="Прямоугольник: скругленные углы 276">
            <a:extLst>
              <a:ext uri="{FF2B5EF4-FFF2-40B4-BE49-F238E27FC236}">
                <a16:creationId xmlns:a16="http://schemas.microsoft.com/office/drawing/2014/main" id="{F3EF4916-D2CE-27DC-353B-BAB1F87B8D21}"/>
              </a:ext>
            </a:extLst>
          </p:cNvPr>
          <p:cNvSpPr/>
          <p:nvPr/>
        </p:nvSpPr>
        <p:spPr>
          <a:xfrm>
            <a:off x="6130194" y="2043674"/>
            <a:ext cx="2055814" cy="72919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Select 1 from multiple tables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79" name="Прямая со стрелкой 278">
            <a:extLst>
              <a:ext uri="{FF2B5EF4-FFF2-40B4-BE49-F238E27FC236}">
                <a16:creationId xmlns:a16="http://schemas.microsoft.com/office/drawing/2014/main" id="{565B0809-64BF-9578-4D7A-B286461275DE}"/>
              </a:ext>
            </a:extLst>
          </p:cNvPr>
          <p:cNvCxnSpPr>
            <a:cxnSpLocks/>
            <a:stCxn id="277" idx="0"/>
            <a:endCxn id="34" idx="2"/>
          </p:cNvCxnSpPr>
          <p:nvPr/>
        </p:nvCxnSpPr>
        <p:spPr>
          <a:xfrm flipV="1">
            <a:off x="7158101" y="1489868"/>
            <a:ext cx="0" cy="55380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8108DA92-ED65-C21B-68D2-4CD6D9AB40FD}"/>
              </a:ext>
            </a:extLst>
          </p:cNvPr>
          <p:cNvSpPr txBox="1"/>
          <p:nvPr/>
        </p:nvSpPr>
        <p:spPr>
          <a:xfrm>
            <a:off x="1389321" y="4084830"/>
            <a:ext cx="1707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 </a:t>
            </a:r>
            <a:endParaRPr lang="ru-RU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C2EB067-66CF-0ED4-C1C0-3448A98CEABA}"/>
              </a:ext>
            </a:extLst>
          </p:cNvPr>
          <p:cNvSpPr txBox="1"/>
          <p:nvPr/>
        </p:nvSpPr>
        <p:spPr>
          <a:xfrm>
            <a:off x="3096955" y="4084830"/>
            <a:ext cx="1707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Min,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 </a:t>
            </a:r>
            <a:endParaRPr lang="ru-RU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E6A38EDC-28AA-B6E2-4950-37233CB7370D}"/>
              </a:ext>
            </a:extLst>
          </p:cNvPr>
          <p:cNvSpPr txBox="1"/>
          <p:nvPr/>
        </p:nvSpPr>
        <p:spPr>
          <a:xfrm>
            <a:off x="4437321" y="4084829"/>
            <a:ext cx="1580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Correl.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 chart </a:t>
            </a:r>
          </a:p>
          <a:p>
            <a:r>
              <a:rPr lang="ru-RU" dirty="0"/>
              <a:t>      </a:t>
            </a:r>
            <a:r>
              <a:rPr lang="en-US" dirty="0"/>
              <a:t>by 2 columns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DDAF6F9F-EBA7-A481-2AAA-5806954B508E}"/>
              </a:ext>
            </a:extLst>
          </p:cNvPr>
          <p:cNvSpPr txBox="1"/>
          <p:nvPr/>
        </p:nvSpPr>
        <p:spPr>
          <a:xfrm>
            <a:off x="6018028" y="4084828"/>
            <a:ext cx="165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 duplicates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 outliners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414CB0F-887A-86EF-45BE-99AADA829188}"/>
              </a:ext>
            </a:extLst>
          </p:cNvPr>
          <p:cNvSpPr txBox="1"/>
          <p:nvPr/>
        </p:nvSpPr>
        <p:spPr>
          <a:xfrm>
            <a:off x="7873756" y="4030944"/>
            <a:ext cx="832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8CC2CE-2585-4F94-9103-0AEFD7729DFB}"/>
              </a:ext>
            </a:extLst>
          </p:cNvPr>
          <p:cNvSpPr/>
          <p:nvPr/>
        </p:nvSpPr>
        <p:spPr>
          <a:xfrm>
            <a:off x="3117556" y="1799046"/>
            <a:ext cx="2892056" cy="4607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Main Window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CC81185-5C15-543C-ADD6-01A63AF0BDC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555832" y="2259790"/>
            <a:ext cx="7752" cy="30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1BDAB3E-99CD-9BE6-F887-B0787A045F9F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4561036" y="1495838"/>
            <a:ext cx="2548" cy="30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Технологии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CC2E7-AC73-E219-A673-221FF83E3F8B}"/>
              </a:ext>
            </a:extLst>
          </p:cNvPr>
          <p:cNvSpPr txBox="1"/>
          <p:nvPr/>
        </p:nvSpPr>
        <p:spPr>
          <a:xfrm>
            <a:off x="1303800" y="1833086"/>
            <a:ext cx="4809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Работа с </a:t>
            </a:r>
            <a:r>
              <a:rPr lang="en-US" sz="1800" dirty="0"/>
              <a:t>Dataframe: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Создание графиков: </a:t>
            </a:r>
            <a:r>
              <a:rPr lang="en-US" sz="1800" dirty="0"/>
              <a:t>matplotlib + 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Работа с БД</a:t>
            </a:r>
            <a:r>
              <a:rPr lang="en-US" sz="1800" dirty="0"/>
              <a:t>: 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Дизайн</a:t>
            </a:r>
            <a:r>
              <a:rPr lang="en-US" sz="1800" dirty="0"/>
              <a:t>: PyQt5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Работа с файловой системой: </a:t>
            </a:r>
            <a:r>
              <a:rPr lang="en-US" sz="1800" dirty="0"/>
              <a:t>OS</a:t>
            </a:r>
            <a:endParaRPr lang="ru-RU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>
            <a:spLocks noGrp="1"/>
          </p:cNvSpPr>
          <p:nvPr>
            <p:ph type="title"/>
          </p:nvPr>
        </p:nvSpPr>
        <p:spPr>
          <a:xfrm>
            <a:off x="85061" y="1612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Функционал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1D5D6-BDF8-C070-F110-DF3CF73573CD}"/>
              </a:ext>
            </a:extLst>
          </p:cNvPr>
          <p:cNvSpPr txBox="1"/>
          <p:nvPr/>
        </p:nvSpPr>
        <p:spPr>
          <a:xfrm>
            <a:off x="2384756" y="161250"/>
            <a:ext cx="6759244" cy="48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файлов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xlsx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Метрики по всей таблице целиком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столбцов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строк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дублированных строк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Метрики по каждой переменной в отдельности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Минимальное, Максимальное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Гистограмма распределения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Ящик с усами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корреляции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зависимости одной переменной от другой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Очистка таблицы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Выбросы по квартилям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 дублированных строк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таблицы в разных форматах файлов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xlsx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>
            <a:spLocks noGrp="1"/>
          </p:cNvSpPr>
          <p:nvPr>
            <p:ph type="title"/>
          </p:nvPr>
        </p:nvSpPr>
        <p:spPr>
          <a:xfrm>
            <a:off x="1303799" y="747431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Итоги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4F60A-C1C0-3326-C873-A13F9929C31D}"/>
              </a:ext>
            </a:extLst>
          </p:cNvPr>
          <p:cNvSpPr txBox="1"/>
          <p:nvPr/>
        </p:nvSpPr>
        <p:spPr>
          <a:xfrm>
            <a:off x="1058668" y="1971585"/>
            <a:ext cx="752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У меня получилось создать программу, выявляющую основные метрики таблицы. Они, в свою очередь, очень помогают сделать первый шаг в исследовательской работе, что часто бывает сложнейшим этапом.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>
            <a:spLocks noGrp="1"/>
          </p:cNvSpPr>
          <p:nvPr>
            <p:ph type="title"/>
          </p:nvPr>
        </p:nvSpPr>
        <p:spPr>
          <a:xfrm>
            <a:off x="1388550" y="1703454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внимание!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9C57001-E0C3-E09A-2D2B-A1902605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669"/>
            <a:ext cx="9144000" cy="344616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34A2412-06CF-1D3B-CA58-FA154797D314}"/>
              </a:ext>
            </a:extLst>
          </p:cNvPr>
          <p:cNvSpPr txBox="1"/>
          <p:nvPr/>
        </p:nvSpPr>
        <p:spPr>
          <a:xfrm>
            <a:off x="2854222" y="325449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Экраны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35847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 descr="Изображение выглядит как текст, снимок экрана, число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BA3E7F7-9F5D-FA0C-C512-91AEB0F5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921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226</Words>
  <Application>Microsoft Office PowerPoint</Application>
  <PresentationFormat>Экран (16:9)</PresentationFormat>
  <Paragraphs>62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Maven Pro</vt:lpstr>
      <vt:lpstr>Nunito</vt:lpstr>
      <vt:lpstr>Momentum</vt:lpstr>
      <vt:lpstr>Первичная обработка таблицы</vt:lpstr>
      <vt:lpstr>Основная идея</vt:lpstr>
      <vt:lpstr>Как всё устроено</vt:lpstr>
      <vt:lpstr>Технологии</vt:lpstr>
      <vt:lpstr>Функционал</vt:lpstr>
      <vt:lpstr>Итоги</vt:lpstr>
      <vt:lpstr>Спасибо за внимание!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Первичная обработка таблицы</dc:title>
  <cp:lastModifiedBy>Арсений Чугунов</cp:lastModifiedBy>
  <cp:revision>2</cp:revision>
  <dcterms:modified xsi:type="dcterms:W3CDTF">2023-11-08T19:01:16Z</dcterms:modified>
</cp:coreProperties>
</file>