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56" r:id="rId2"/>
    <p:sldId id="279" r:id="rId3"/>
    <p:sldId id="280" r:id="rId4"/>
    <p:sldId id="277" r:id="rId5"/>
    <p:sldId id="258" r:id="rId6"/>
    <p:sldId id="278" r:id="rId7"/>
    <p:sldId id="283" r:id="rId8"/>
    <p:sldId id="284" r:id="rId9"/>
    <p:sldId id="285" r:id="rId10"/>
    <p:sldId id="269" r:id="rId11"/>
    <p:sldId id="286"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23A3A1-1B0C-245E-BE02-6268FDF82DB1}" v="640" dt="2022-01-26T17:18:44.893"/>
  </p1510:revLst>
</p1510:revInfo>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 styleId="{5C22544A-7EE6-4342-B048-85BDC9FD1C3A}" styleName="Vidutinis stilius 2 – paryškinima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4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2C517B-426C-48BE-BC41-3DB68BFF2F8E}"/>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LT"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96D34BC2-CB41-4C3C-BDC4-A75D77D81EBA}"/>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364DF8-95A2-47D2-9F9E-2C06C163AED9}" type="datetime1">
              <a:rPr lang="en-LT"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01/31/2022</a:t>
            </a:fld>
            <a:endParaRPr lang="en-LT"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4C27E4EA-AF0F-4A5B-9D33-A737C05ACEA6}"/>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LT"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E21286E3-3910-4165-B972-1A878A6DEF65}"/>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8EA664-68DA-415E-BA0C-6509B6B7F77B}" type="slidenum">
              <a:t>‹#›</a:t>
            </a:fld>
            <a:endParaRPr lang="en-L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4246677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ulinis_bendras">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04C3BCB8-3980-408A-8B99-F93596389840}"/>
              </a:ext>
            </a:extLst>
          </p:cNvPr>
          <p:cNvSpPr txBox="1">
            <a:spLocks noGrp="1"/>
          </p:cNvSpPr>
          <p:nvPr>
            <p:ph type="body" sz="quarter" idx="4294967295"/>
          </p:nvPr>
        </p:nvSpPr>
        <p:spPr>
          <a:xfrm>
            <a:off x="420688" y="3573776"/>
            <a:ext cx="1925634" cy="266703"/>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tabLst/>
              <a:defRPr lang="lt-LT" sz="1800" b="0" i="0" u="none" strike="noStrike" cap="none" spc="0" baseline="0">
                <a:solidFill>
                  <a:srgbClr val="FFFFFF"/>
                </a:solidFill>
                <a:uFillTx/>
                <a:latin typeface="Arial"/>
              </a:defRPr>
            </a:lvl1pPr>
          </a:lstStyle>
          <a:p>
            <a:pPr lvl="0"/>
            <a:r>
              <a:rPr lang="lt-LT"/>
              <a:t>Vardas Pavardė</a:t>
            </a:r>
            <a:endParaRPr lang="en-US"/>
          </a:p>
        </p:txBody>
      </p:sp>
      <p:sp>
        <p:nvSpPr>
          <p:cNvPr id="3" name="Text Placeholder 12">
            <a:extLst>
              <a:ext uri="{FF2B5EF4-FFF2-40B4-BE49-F238E27FC236}">
                <a16:creationId xmlns:a16="http://schemas.microsoft.com/office/drawing/2014/main" id="{816BF4B3-26AD-4FCA-AB3C-1860EAEA14EA}"/>
              </a:ext>
            </a:extLst>
          </p:cNvPr>
          <p:cNvSpPr txBox="1">
            <a:spLocks noGrp="1"/>
          </p:cNvSpPr>
          <p:nvPr>
            <p:ph type="body" sz="quarter" idx="4294967295"/>
          </p:nvPr>
        </p:nvSpPr>
        <p:spPr>
          <a:xfrm>
            <a:off x="10353888" y="6176323"/>
            <a:ext cx="1750582" cy="266383"/>
          </a:xfrm>
          <a:prstGeom prst="rect">
            <a:avLst/>
          </a:prstGeom>
          <a:noFill/>
          <a:ln>
            <a:noFill/>
          </a:ln>
        </p:spPr>
        <p:txBody>
          <a:bodyPr vert="horz" wrap="square" lIns="91440" tIns="45720" rIns="91440" bIns="45720" anchor="b" anchorCtr="1" compatLnSpc="1">
            <a:noAutofit/>
          </a:bodyPr>
          <a:lstStyle>
            <a:lvl1pPr marL="0" marR="0" lvl="0" indent="0" algn="ctr" fontAlgn="auto">
              <a:spcAft>
                <a:spcPts val="0"/>
              </a:spcAft>
              <a:buNone/>
              <a:tabLst/>
              <a:defRPr lang="lt-LT" sz="1200" b="0" i="0" u="none" strike="noStrike" cap="none" spc="0" baseline="0">
                <a:solidFill>
                  <a:srgbClr val="FFFFFF"/>
                </a:solidFill>
                <a:uFillTx/>
                <a:latin typeface="Arial"/>
              </a:defRPr>
            </a:lvl1pPr>
          </a:lstStyle>
          <a:p>
            <a:pPr lvl="0"/>
            <a:r>
              <a:rPr lang="lt-LT"/>
              <a:t>Data</a:t>
            </a:r>
            <a:endParaRPr lang="en-US"/>
          </a:p>
        </p:txBody>
      </p:sp>
      <p:sp>
        <p:nvSpPr>
          <p:cNvPr id="4" name="Title 10">
            <a:extLst>
              <a:ext uri="{FF2B5EF4-FFF2-40B4-BE49-F238E27FC236}">
                <a16:creationId xmlns:a16="http://schemas.microsoft.com/office/drawing/2014/main" id="{5D1E81A0-D9AC-468C-BC21-452CD4EE49B9}"/>
              </a:ext>
            </a:extLst>
          </p:cNvPr>
          <p:cNvSpPr txBox="1">
            <a:spLocks noGrp="1"/>
          </p:cNvSpPr>
          <p:nvPr>
            <p:ph type="title"/>
          </p:nvPr>
        </p:nvSpPr>
        <p:spPr>
          <a:xfrm>
            <a:off x="420742" y="3840480"/>
            <a:ext cx="5560612" cy="2602226"/>
          </a:xfrm>
          <a:prstGeom prst="rect">
            <a:avLst/>
          </a:prstGeom>
          <a:noFill/>
          <a:ln>
            <a:noFill/>
          </a:ln>
        </p:spPr>
        <p:txBody>
          <a:bodyPr vert="horz" wrap="square" lIns="91440" tIns="45720" rIns="91440" bIns="45720" anchor="b" anchorCtr="0" compatLnSpc="1">
            <a:noAutofit/>
          </a:bodyPr>
          <a:lstStyle>
            <a:lvl1pPr marL="0" marR="0" lvl="0" indent="0" fontAlgn="auto">
              <a:spcBef>
                <a:spcPts val="0"/>
              </a:spcBef>
              <a:spcAft>
                <a:spcPts val="0"/>
              </a:spcAft>
              <a:tabLst/>
              <a:defRPr lang="lt-LT" sz="4800" b="1" i="0" u="none" strike="noStrike" cap="none" spc="0" baseline="0">
                <a:solidFill>
                  <a:srgbClr val="FFFFFF"/>
                </a:solidFill>
                <a:uFillTx/>
                <a:latin typeface="Arial" pitchFamily="34"/>
                <a:cs typeface="Arial" pitchFamily="34"/>
              </a:defRPr>
            </a:lvl1pPr>
          </a:lstStyle>
          <a:p>
            <a:pPr lvl="0"/>
            <a:r>
              <a:rPr lang="lt-LT"/>
              <a:t>Prezentacijos pavadinimas</a:t>
            </a:r>
            <a:endParaRPr lang="en-US"/>
          </a:p>
        </p:txBody>
      </p:sp>
    </p:spTree>
    <p:extLst>
      <p:ext uri="{BB962C8B-B14F-4D97-AF65-F5344CB8AC3E}">
        <p14:creationId xmlns:p14="http://schemas.microsoft.com/office/powerpoint/2010/main" val="421425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Nuotrauka">
    <p:bg>
      <p:bgPr>
        <a:solidFill>
          <a:srgbClr val="FFFFFF"/>
        </a:solidFill>
        <a:effectLst/>
      </p:bgPr>
    </p:bg>
    <p:spTree>
      <p:nvGrpSpPr>
        <p:cNvPr id="1" name=""/>
        <p:cNvGrpSpPr/>
        <p:nvPr/>
      </p:nvGrpSpPr>
      <p:grpSpPr>
        <a:xfrm>
          <a:off x="0" y="0"/>
          <a:ext cx="0" cy="0"/>
          <a:chOff x="0" y="0"/>
          <a:chExt cx="0" cy="0"/>
        </a:xfrm>
      </p:grpSpPr>
      <p:sp>
        <p:nvSpPr>
          <p:cNvPr id="2" name="Picture Placeholder 11">
            <a:extLst>
              <a:ext uri="{FF2B5EF4-FFF2-40B4-BE49-F238E27FC236}">
                <a16:creationId xmlns:a16="http://schemas.microsoft.com/office/drawing/2014/main" id="{1A2810D5-74BD-4980-9F20-2987BF35920E}"/>
              </a:ext>
            </a:extLst>
          </p:cNvPr>
          <p:cNvSpPr txBox="1">
            <a:spLocks noGrp="1"/>
          </p:cNvSpPr>
          <p:nvPr>
            <p:ph type="pic" sz="quarter" idx="4294967295"/>
          </p:nvPr>
        </p:nvSpPr>
        <p:spPr>
          <a:xfrm>
            <a:off x="3851809" y="0"/>
            <a:ext cx="8340187" cy="6176964"/>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GB" b="0" i="0" u="none" strike="noStrike" cap="none" spc="0" baseline="0">
                <a:solidFill>
                  <a:srgbClr val="000000"/>
                </a:solidFill>
                <a:uFillTx/>
                <a:latin typeface="Arial"/>
              </a:defRPr>
            </a:lvl1pPr>
          </a:lstStyle>
          <a:p>
            <a:pPr lvl="0"/>
            <a:r>
              <a:rPr lang="en-GB"/>
              <a:t>Įkelti nuotrauką</a:t>
            </a:r>
            <a:endParaRPr lang="en-US"/>
          </a:p>
        </p:txBody>
      </p:sp>
      <p:sp>
        <p:nvSpPr>
          <p:cNvPr id="3" name="Text Placeholder 12">
            <a:extLst>
              <a:ext uri="{FF2B5EF4-FFF2-40B4-BE49-F238E27FC236}">
                <a16:creationId xmlns:a16="http://schemas.microsoft.com/office/drawing/2014/main" id="{65476313-4E9E-4143-B9A2-D5DE1B63983C}"/>
              </a:ext>
            </a:extLst>
          </p:cNvPr>
          <p:cNvSpPr txBox="1">
            <a:spLocks noGrp="1"/>
          </p:cNvSpPr>
          <p:nvPr>
            <p:ph type="body" sz="quarter" idx="4294967295"/>
          </p:nvPr>
        </p:nvSpPr>
        <p:spPr>
          <a:xfrm>
            <a:off x="571618" y="6176964"/>
            <a:ext cx="2396176" cy="681035"/>
          </a:xfrm>
          <a:prstGeom prst="rect">
            <a:avLst/>
          </a:prstGeom>
          <a:noFill/>
          <a:ln>
            <a:noFill/>
          </a:ln>
        </p:spPr>
        <p:txBody>
          <a:bodyPr vert="horz" wrap="square" lIns="91440" tIns="45720" rIns="91440" bIns="45720" anchor="ctr" anchorCtr="0" compatLnSpc="1">
            <a:noAutofit/>
          </a:bodyPr>
          <a:lstStyle>
            <a:lvl1pPr marL="0" marR="0" lvl="0" indent="0" fontAlgn="auto">
              <a:spcAft>
                <a:spcPts val="0"/>
              </a:spcAft>
              <a:buNone/>
              <a:tabLst/>
              <a:defRPr lang="lt-LT" sz="800" b="0" i="0" u="none" strike="noStrike" cap="none" spc="0" baseline="0">
                <a:solidFill>
                  <a:srgbClr val="000000"/>
                </a:solidFill>
                <a:uFillTx/>
                <a:latin typeface="Arial"/>
              </a:defRPr>
            </a:lvl1pPr>
          </a:lstStyle>
          <a:p>
            <a:pPr lvl="0"/>
            <a:r>
              <a:rPr lang="lt-LT"/>
              <a:t>Prezentacijos pavadinimas</a:t>
            </a:r>
            <a:endParaRPr lang="en-US"/>
          </a:p>
        </p:txBody>
      </p:sp>
      <p:sp>
        <p:nvSpPr>
          <p:cNvPr id="4" name="Text Placeholder 12">
            <a:extLst>
              <a:ext uri="{FF2B5EF4-FFF2-40B4-BE49-F238E27FC236}">
                <a16:creationId xmlns:a16="http://schemas.microsoft.com/office/drawing/2014/main" id="{093DCEDF-F3CA-4D45-8C3A-27F135035534}"/>
              </a:ext>
            </a:extLst>
          </p:cNvPr>
          <p:cNvSpPr txBox="1">
            <a:spLocks noGrp="1"/>
          </p:cNvSpPr>
          <p:nvPr>
            <p:ph type="body" sz="quarter" idx="4294967295"/>
          </p:nvPr>
        </p:nvSpPr>
        <p:spPr>
          <a:xfrm>
            <a:off x="9224202" y="6176964"/>
            <a:ext cx="2396176" cy="681035"/>
          </a:xfrm>
          <a:prstGeom prst="rect">
            <a:avLst/>
          </a:prstGeom>
          <a:noFill/>
          <a:ln>
            <a:noFill/>
          </a:ln>
        </p:spPr>
        <p:txBody>
          <a:bodyPr vert="horz" wrap="square" lIns="91440" tIns="45720" rIns="91440" bIns="45720" anchor="ctr" anchorCtr="0" compatLnSpc="1">
            <a:noAutofit/>
          </a:bodyPr>
          <a:lstStyle>
            <a:lvl1pPr marL="0" marR="0" lvl="0" indent="0" algn="r" fontAlgn="auto">
              <a:spcAft>
                <a:spcPts val="0"/>
              </a:spcAft>
              <a:buNone/>
              <a:tabLst/>
              <a:defRPr lang="lt-LT" sz="800" b="0" i="0" u="none" strike="noStrike" cap="none" spc="0" baseline="0">
                <a:solidFill>
                  <a:srgbClr val="000000"/>
                </a:solidFill>
                <a:uFillTx/>
                <a:latin typeface="Arial"/>
              </a:defRPr>
            </a:lvl1pPr>
          </a:lstStyle>
          <a:p>
            <a:pPr lvl="0"/>
            <a:r>
              <a:rPr lang="lt-LT"/>
              <a:t>Data</a:t>
            </a:r>
            <a:endParaRPr lang="en-US"/>
          </a:p>
        </p:txBody>
      </p:sp>
      <p:pic>
        <p:nvPicPr>
          <p:cNvPr id="5" name="Graphic 9">
            <a:extLst>
              <a:ext uri="{FF2B5EF4-FFF2-40B4-BE49-F238E27FC236}">
                <a16:creationId xmlns:a16="http://schemas.microsoft.com/office/drawing/2014/main" id="{F9638A23-F848-4B39-B613-DC934EAFB8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4030" y="1183754"/>
            <a:ext cx="4596277" cy="7879329"/>
          </a:xfrm>
          <a:prstGeom prst="rect">
            <a:avLst/>
          </a:prstGeom>
          <a:noFill/>
          <a:ln cap="flat">
            <a:noFill/>
          </a:ln>
        </p:spPr>
      </p:pic>
      <p:pic>
        <p:nvPicPr>
          <p:cNvPr id="6" name="Graphic 2">
            <a:extLst>
              <a:ext uri="{FF2B5EF4-FFF2-40B4-BE49-F238E27FC236}">
                <a16:creationId xmlns:a16="http://schemas.microsoft.com/office/drawing/2014/main" id="{A0F0463D-019B-4347-9655-9C1FCF9F8E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486" y="1248485"/>
            <a:ext cx="4596277" cy="7879329"/>
          </a:xfrm>
          <a:prstGeom prst="rect">
            <a:avLst/>
          </a:prstGeom>
          <a:noFill/>
          <a:ln cap="flat">
            <a:noFill/>
          </a:ln>
        </p:spPr>
      </p:pic>
      <p:sp>
        <p:nvSpPr>
          <p:cNvPr id="7" name="Text Placeholder 5">
            <a:extLst>
              <a:ext uri="{FF2B5EF4-FFF2-40B4-BE49-F238E27FC236}">
                <a16:creationId xmlns:a16="http://schemas.microsoft.com/office/drawing/2014/main" id="{60C64537-BB2C-4DAD-A420-F986155A9BE2}"/>
              </a:ext>
            </a:extLst>
          </p:cNvPr>
          <p:cNvSpPr txBox="1">
            <a:spLocks noGrp="1"/>
          </p:cNvSpPr>
          <p:nvPr>
            <p:ph type="body" sz="quarter" idx="4294967295"/>
          </p:nvPr>
        </p:nvSpPr>
        <p:spPr>
          <a:xfrm>
            <a:off x="841376" y="2006595"/>
            <a:ext cx="2470964" cy="3602909"/>
          </a:xfrm>
          <a:prstGeom prst="rect">
            <a:avLst/>
          </a:prstGeom>
          <a:noFill/>
          <a:ln>
            <a:noFill/>
          </a:ln>
        </p:spPr>
        <p:txBody>
          <a:bodyPr vert="horz" wrap="square" lIns="91440" tIns="45720" rIns="91440" bIns="45720" anchor="t" anchorCtr="0" compatLnSpc="1">
            <a:noAutofit/>
          </a:bodyPr>
          <a:lstStyle>
            <a:lvl1pPr marR="0" lvl="0" fontAlgn="auto">
              <a:lnSpc>
                <a:spcPct val="100000"/>
              </a:lnSpc>
              <a:spcAft>
                <a:spcPts val="0"/>
              </a:spcAft>
              <a:buNone/>
              <a:tabLst/>
              <a:defRPr lang="en-US" b="1" i="0" u="none" strike="noStrike" cap="none" spc="0" baseline="0">
                <a:solidFill>
                  <a:srgbClr val="000000"/>
                </a:solidFill>
                <a:uFillTx/>
                <a:latin typeface="Arial"/>
              </a:defRPr>
            </a:lvl1pPr>
          </a:lstStyle>
          <a:p>
            <a:pPr lvl="0"/>
            <a:r>
              <a:rPr lang="en-US"/>
              <a:t>Tekstas</a:t>
            </a:r>
            <a:endParaRPr lang="en-LT"/>
          </a:p>
        </p:txBody>
      </p:sp>
    </p:spTree>
    <p:extLst>
      <p:ext uri="{BB962C8B-B14F-4D97-AF65-F5344CB8AC3E}">
        <p14:creationId xmlns:p14="http://schemas.microsoft.com/office/powerpoint/2010/main" val="7879155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ontaktai">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EBF88E60-92F5-4EFB-ABBB-98A8A7646B79}"/>
              </a:ext>
            </a:extLst>
          </p:cNvPr>
          <p:cNvSpPr txBox="1">
            <a:spLocks noGrp="1"/>
          </p:cNvSpPr>
          <p:nvPr>
            <p:ph type="title"/>
          </p:nvPr>
        </p:nvSpPr>
        <p:spPr>
          <a:xfrm>
            <a:off x="420742" y="3840480"/>
            <a:ext cx="5560612" cy="2602226"/>
          </a:xfrm>
          <a:prstGeom prst="rect">
            <a:avLst/>
          </a:prstGeom>
          <a:noFill/>
          <a:ln>
            <a:noFill/>
          </a:ln>
        </p:spPr>
        <p:txBody>
          <a:bodyPr vert="horz" wrap="square" lIns="91440" tIns="45720" rIns="91440" bIns="45720" anchor="b" anchorCtr="0" compatLnSpc="1">
            <a:noAutofit/>
          </a:bodyPr>
          <a:lstStyle>
            <a:lvl1pPr marL="0" marR="0" lvl="0" indent="0" fontAlgn="auto">
              <a:spcBef>
                <a:spcPts val="0"/>
              </a:spcBef>
              <a:spcAft>
                <a:spcPts val="0"/>
              </a:spcAft>
              <a:tabLst/>
              <a:defRPr lang="lt-LT" sz="4800" b="1" i="0" u="none" strike="noStrike" cap="none" spc="0" baseline="0">
                <a:solidFill>
                  <a:srgbClr val="FFFFFF"/>
                </a:solidFill>
                <a:uFillTx/>
                <a:latin typeface="Arial" pitchFamily="34"/>
                <a:cs typeface="Arial" pitchFamily="34"/>
              </a:defRPr>
            </a:lvl1pPr>
          </a:lstStyle>
          <a:p>
            <a:pPr lvl="0"/>
            <a:r>
              <a:rPr lang="lt-LT"/>
              <a:t>Dėkojame</a:t>
            </a:r>
            <a:endParaRPr lang="en-US"/>
          </a:p>
        </p:txBody>
      </p:sp>
      <p:sp>
        <p:nvSpPr>
          <p:cNvPr id="3" name="Text Placeholder 12">
            <a:extLst>
              <a:ext uri="{FF2B5EF4-FFF2-40B4-BE49-F238E27FC236}">
                <a16:creationId xmlns:a16="http://schemas.microsoft.com/office/drawing/2014/main" id="{88BD78AC-2F75-41C9-AA8E-C1F22AE52754}"/>
              </a:ext>
            </a:extLst>
          </p:cNvPr>
          <p:cNvSpPr txBox="1">
            <a:spLocks noGrp="1"/>
          </p:cNvSpPr>
          <p:nvPr>
            <p:ph type="body" sz="quarter" idx="4294967295"/>
          </p:nvPr>
        </p:nvSpPr>
        <p:spPr>
          <a:xfrm>
            <a:off x="420688" y="3573776"/>
            <a:ext cx="1925634" cy="266703"/>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tabLst/>
              <a:defRPr lang="lt-LT" sz="1800" b="0" i="0" u="none" strike="noStrike" cap="none" spc="0" baseline="0">
                <a:solidFill>
                  <a:srgbClr val="FFFFFF"/>
                </a:solidFill>
                <a:uFillTx/>
                <a:latin typeface="Arial"/>
              </a:defRPr>
            </a:lvl1pPr>
          </a:lstStyle>
          <a:p>
            <a:pPr lvl="0"/>
            <a:r>
              <a:rPr lang="lt-LT"/>
              <a:t>Vardas Pavardė</a:t>
            </a:r>
            <a:endParaRPr lang="en-US"/>
          </a:p>
        </p:txBody>
      </p:sp>
      <p:sp>
        <p:nvSpPr>
          <p:cNvPr id="4" name="Text Placeholder 12">
            <a:extLst>
              <a:ext uri="{FF2B5EF4-FFF2-40B4-BE49-F238E27FC236}">
                <a16:creationId xmlns:a16="http://schemas.microsoft.com/office/drawing/2014/main" id="{D209EDFE-BD2E-4B79-A789-A324574DE79E}"/>
              </a:ext>
            </a:extLst>
          </p:cNvPr>
          <p:cNvSpPr txBox="1">
            <a:spLocks noGrp="1"/>
          </p:cNvSpPr>
          <p:nvPr>
            <p:ph type="body" sz="quarter" idx="4294967295"/>
          </p:nvPr>
        </p:nvSpPr>
        <p:spPr>
          <a:xfrm>
            <a:off x="554693" y="4235930"/>
            <a:ext cx="3520686" cy="1124346"/>
          </a:xfrm>
          <a:prstGeom prst="rect">
            <a:avLst/>
          </a:prstGeom>
          <a:noFill/>
          <a:ln>
            <a:noFill/>
          </a:ln>
        </p:spPr>
        <p:txBody>
          <a:bodyPr vert="horz" wrap="square" lIns="91440" tIns="45720" rIns="91440" bIns="45720" anchor="t" anchorCtr="0" compatLnSpc="1">
            <a:noAutofit/>
          </a:bodyPr>
          <a:lstStyle>
            <a:lvl1pPr marL="0" marR="0" lvl="0" indent="0" fontAlgn="auto">
              <a:lnSpc>
                <a:spcPct val="100000"/>
              </a:lnSpc>
              <a:spcAft>
                <a:spcPts val="0"/>
              </a:spcAft>
              <a:buNone/>
              <a:tabLst/>
              <a:defRPr lang="lt-LT" sz="1800" b="0" i="0" u="none" strike="noStrike" cap="none" spc="0" baseline="0">
                <a:solidFill>
                  <a:srgbClr val="FFFFFF"/>
                </a:solidFill>
                <a:uFillTx/>
                <a:latin typeface="Arial"/>
              </a:defRPr>
            </a:lvl1pPr>
          </a:lstStyle>
          <a:p>
            <a:pPr lvl="0"/>
            <a:r>
              <a:rPr lang="lt-LT"/>
              <a:t>kontaktas@domain.lt</a:t>
            </a:r>
            <a:br>
              <a:rPr lang="lt-LT"/>
            </a:br>
            <a:r>
              <a:rPr lang="lt-LT"/>
              <a:t>+370 000 00 000</a:t>
            </a:r>
            <a:endParaRPr lang="en-US"/>
          </a:p>
        </p:txBody>
      </p:sp>
    </p:spTree>
    <p:extLst>
      <p:ext uri="{BB962C8B-B14F-4D97-AF65-F5344CB8AC3E}">
        <p14:creationId xmlns:p14="http://schemas.microsoft.com/office/powerpoint/2010/main" val="28431204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ulinis_fakultetui">
    <p:bg>
      <p:bgPr>
        <a:solidFill>
          <a:srgbClr val="0B4DC7"/>
        </a:solidFill>
        <a:effectLst/>
      </p:bgPr>
    </p:bg>
    <p:spTree>
      <p:nvGrpSpPr>
        <p:cNvPr id="1" name=""/>
        <p:cNvGrpSpPr/>
        <p:nvPr/>
      </p:nvGrpSpPr>
      <p:grpSpPr>
        <a:xfrm>
          <a:off x="0" y="0"/>
          <a:ext cx="0" cy="0"/>
          <a:chOff x="0" y="0"/>
          <a:chExt cx="0" cy="0"/>
        </a:xfrm>
      </p:grpSpPr>
      <p:pic>
        <p:nvPicPr>
          <p:cNvPr id="2" name="Graphic 11">
            <a:extLst>
              <a:ext uri="{FF2B5EF4-FFF2-40B4-BE49-F238E27FC236}">
                <a16:creationId xmlns:a16="http://schemas.microsoft.com/office/drawing/2014/main" id="{0451EF6F-35AB-441C-B762-8C32127678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555" y="3738679"/>
            <a:ext cx="5790977" cy="2805827"/>
          </a:xfrm>
          <a:prstGeom prst="rect">
            <a:avLst/>
          </a:prstGeom>
          <a:noFill/>
          <a:ln cap="flat">
            <a:noFill/>
          </a:ln>
        </p:spPr>
      </p:pic>
      <p:sp>
        <p:nvSpPr>
          <p:cNvPr id="3" name="Title 10">
            <a:extLst>
              <a:ext uri="{FF2B5EF4-FFF2-40B4-BE49-F238E27FC236}">
                <a16:creationId xmlns:a16="http://schemas.microsoft.com/office/drawing/2014/main" id="{033A844D-859A-4A2D-9C83-EF7903480445}"/>
              </a:ext>
            </a:extLst>
          </p:cNvPr>
          <p:cNvSpPr txBox="1">
            <a:spLocks noGrp="1"/>
          </p:cNvSpPr>
          <p:nvPr>
            <p:ph type="title"/>
          </p:nvPr>
        </p:nvSpPr>
        <p:spPr>
          <a:xfrm>
            <a:off x="420742" y="3840480"/>
            <a:ext cx="5560612" cy="2602226"/>
          </a:xfrm>
          <a:prstGeom prst="rect">
            <a:avLst/>
          </a:prstGeom>
          <a:noFill/>
          <a:ln>
            <a:noFill/>
          </a:ln>
        </p:spPr>
        <p:txBody>
          <a:bodyPr vert="horz" wrap="square" lIns="91440" tIns="45720" rIns="91440" bIns="45720" anchor="b" anchorCtr="0" compatLnSpc="1">
            <a:noAutofit/>
          </a:bodyPr>
          <a:lstStyle>
            <a:lvl1pPr marL="0" marR="0" lvl="0" indent="0" fontAlgn="auto">
              <a:spcBef>
                <a:spcPts val="0"/>
              </a:spcBef>
              <a:spcAft>
                <a:spcPts val="0"/>
              </a:spcAft>
              <a:tabLst/>
              <a:defRPr lang="lt-LT" sz="4800" b="1" i="0" u="none" strike="noStrike" cap="none" spc="0" baseline="0">
                <a:solidFill>
                  <a:srgbClr val="FFFFFF"/>
                </a:solidFill>
                <a:uFillTx/>
                <a:latin typeface="Arial" pitchFamily="34"/>
                <a:cs typeface="Arial" pitchFamily="34"/>
              </a:defRPr>
            </a:lvl1pPr>
          </a:lstStyle>
          <a:p>
            <a:pPr lvl="0"/>
            <a:r>
              <a:rPr lang="lt-LT"/>
              <a:t>Prezentacijos pavadinimas</a:t>
            </a:r>
            <a:endParaRPr lang="en-US"/>
          </a:p>
        </p:txBody>
      </p:sp>
      <p:sp>
        <p:nvSpPr>
          <p:cNvPr id="4" name="Text Placeholder 12">
            <a:extLst>
              <a:ext uri="{FF2B5EF4-FFF2-40B4-BE49-F238E27FC236}">
                <a16:creationId xmlns:a16="http://schemas.microsoft.com/office/drawing/2014/main" id="{FF12870B-464F-483C-99D3-984590365B20}"/>
              </a:ext>
            </a:extLst>
          </p:cNvPr>
          <p:cNvSpPr txBox="1">
            <a:spLocks noGrp="1"/>
          </p:cNvSpPr>
          <p:nvPr>
            <p:ph type="body" sz="quarter" idx="4294967295"/>
          </p:nvPr>
        </p:nvSpPr>
        <p:spPr>
          <a:xfrm>
            <a:off x="420688" y="3573776"/>
            <a:ext cx="1925634" cy="266703"/>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tabLst/>
              <a:defRPr lang="lt-LT" sz="1800" b="0" i="0" u="none" strike="noStrike" cap="none" spc="0" baseline="0">
                <a:solidFill>
                  <a:srgbClr val="FFFFFF"/>
                </a:solidFill>
                <a:uFillTx/>
                <a:latin typeface="Arial"/>
              </a:defRPr>
            </a:lvl1pPr>
          </a:lstStyle>
          <a:p>
            <a:pPr lvl="0"/>
            <a:r>
              <a:rPr lang="lt-LT"/>
              <a:t>Vardas Pavardė</a:t>
            </a:r>
            <a:endParaRPr lang="en-US"/>
          </a:p>
        </p:txBody>
      </p:sp>
      <p:sp>
        <p:nvSpPr>
          <p:cNvPr id="5" name="Text Placeholder 12">
            <a:extLst>
              <a:ext uri="{FF2B5EF4-FFF2-40B4-BE49-F238E27FC236}">
                <a16:creationId xmlns:a16="http://schemas.microsoft.com/office/drawing/2014/main" id="{04EB8C6B-77E2-4455-8FF3-22356392E2E4}"/>
              </a:ext>
            </a:extLst>
          </p:cNvPr>
          <p:cNvSpPr txBox="1">
            <a:spLocks noGrp="1"/>
          </p:cNvSpPr>
          <p:nvPr>
            <p:ph type="body" sz="quarter" idx="4294967295"/>
          </p:nvPr>
        </p:nvSpPr>
        <p:spPr>
          <a:xfrm>
            <a:off x="10353888" y="6176323"/>
            <a:ext cx="1750582" cy="266383"/>
          </a:xfrm>
          <a:prstGeom prst="rect">
            <a:avLst/>
          </a:prstGeom>
          <a:noFill/>
          <a:ln>
            <a:noFill/>
          </a:ln>
        </p:spPr>
        <p:txBody>
          <a:bodyPr vert="horz" wrap="square" lIns="91440" tIns="45720" rIns="91440" bIns="45720" anchor="b" anchorCtr="1" compatLnSpc="1">
            <a:noAutofit/>
          </a:bodyPr>
          <a:lstStyle>
            <a:lvl1pPr marL="0" marR="0" lvl="0" indent="0" algn="ctr" fontAlgn="auto">
              <a:spcAft>
                <a:spcPts val="0"/>
              </a:spcAft>
              <a:buNone/>
              <a:tabLst/>
              <a:defRPr lang="lt-LT" sz="1200" b="0" i="0" u="none" strike="noStrike" cap="none" spc="0" baseline="0">
                <a:solidFill>
                  <a:srgbClr val="FFFFFF"/>
                </a:solidFill>
                <a:uFillTx/>
                <a:latin typeface="Arial"/>
              </a:defRPr>
            </a:lvl1pPr>
          </a:lstStyle>
          <a:p>
            <a:pPr lvl="0"/>
            <a:r>
              <a:rPr lang="lt-LT"/>
              <a:t>Data</a:t>
            </a:r>
            <a:endParaRPr lang="en-US"/>
          </a:p>
        </p:txBody>
      </p:sp>
    </p:spTree>
    <p:extLst>
      <p:ext uri="{BB962C8B-B14F-4D97-AF65-F5344CB8AC3E}">
        <p14:creationId xmlns:p14="http://schemas.microsoft.com/office/powerpoint/2010/main" val="16651829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ekstas">
    <p:bg>
      <p:bgPr>
        <a:solidFill>
          <a:srgbClr val="FFFFFF"/>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A548089-F4B7-47BB-A0DC-78CF726227B3}"/>
              </a:ext>
            </a:extLst>
          </p:cNvPr>
          <p:cNvSpPr txBox="1">
            <a:spLocks noGrp="1"/>
          </p:cNvSpPr>
          <p:nvPr>
            <p:ph sz="quarter" idx="4294967295"/>
          </p:nvPr>
        </p:nvSpPr>
        <p:spPr>
          <a:xfrm>
            <a:off x="571618" y="2344320"/>
            <a:ext cx="11048759" cy="3832643"/>
          </a:xfrm>
          <a:prstGeom prst="rect">
            <a:avLst/>
          </a:prstGeom>
          <a:noFill/>
          <a:ln>
            <a:noFill/>
          </a:ln>
        </p:spPr>
        <p:txBody>
          <a:bodyPr vert="horz" wrap="square" lIns="91440" tIns="45720" rIns="91440" bIns="45720" anchor="t" anchorCtr="0" compatLnSpc="1">
            <a:normAutofit/>
          </a:bodyPr>
          <a:lstStyle>
            <a:lvl1pPr marL="0" marR="0" lvl="0" indent="0" fontAlgn="auto">
              <a:lnSpc>
                <a:spcPct val="150000"/>
              </a:lnSpc>
              <a:spcAft>
                <a:spcPts val="0"/>
              </a:spcAft>
              <a:buNone/>
              <a:tabLst/>
              <a:defRPr lang="en-GB" sz="1100" b="0" i="0" u="none" strike="noStrike" cap="none" spc="0" baseline="0">
                <a:solidFill>
                  <a:srgbClr val="000000"/>
                </a:solidFill>
                <a:uFillTx/>
                <a:latin typeface="Arial" pitchFamily="34"/>
                <a:cs typeface="Arial" pitchFamily="34"/>
              </a:defRPr>
            </a:lvl1pPr>
          </a:lstStyle>
          <a:p>
            <a:pPr lvl="0"/>
            <a:r>
              <a:rPr lang="en-GB"/>
              <a:t>Turinys</a:t>
            </a:r>
          </a:p>
        </p:txBody>
      </p:sp>
      <p:sp>
        <p:nvSpPr>
          <p:cNvPr id="3" name="Text Placeholder 12">
            <a:extLst>
              <a:ext uri="{FF2B5EF4-FFF2-40B4-BE49-F238E27FC236}">
                <a16:creationId xmlns:a16="http://schemas.microsoft.com/office/drawing/2014/main" id="{40656396-191F-4F17-8E6C-6BEC26A7BFA0}"/>
              </a:ext>
            </a:extLst>
          </p:cNvPr>
          <p:cNvSpPr txBox="1">
            <a:spLocks noGrp="1"/>
          </p:cNvSpPr>
          <p:nvPr>
            <p:ph type="body" sz="quarter" idx="4294967295"/>
          </p:nvPr>
        </p:nvSpPr>
        <p:spPr>
          <a:xfrm>
            <a:off x="571618" y="6176964"/>
            <a:ext cx="2396176" cy="681035"/>
          </a:xfrm>
          <a:prstGeom prst="rect">
            <a:avLst/>
          </a:prstGeom>
          <a:noFill/>
          <a:ln>
            <a:noFill/>
          </a:ln>
        </p:spPr>
        <p:txBody>
          <a:bodyPr vert="horz" wrap="square" lIns="91440" tIns="45720" rIns="91440" bIns="45720" anchor="ctr" anchorCtr="0" compatLnSpc="1">
            <a:noAutofit/>
          </a:bodyPr>
          <a:lstStyle>
            <a:lvl1pPr marL="0" marR="0" lvl="0" indent="0" fontAlgn="auto">
              <a:spcAft>
                <a:spcPts val="0"/>
              </a:spcAft>
              <a:buNone/>
              <a:tabLst/>
              <a:defRPr lang="lt-LT" sz="800" b="0" i="0" u="none" strike="noStrike" cap="none" spc="0" baseline="0">
                <a:solidFill>
                  <a:srgbClr val="000000"/>
                </a:solidFill>
                <a:uFillTx/>
                <a:latin typeface="Arial"/>
              </a:defRPr>
            </a:lvl1pPr>
          </a:lstStyle>
          <a:p>
            <a:pPr lvl="0"/>
            <a:r>
              <a:rPr lang="lt-LT"/>
              <a:t>Prezentacijos pavadinimas</a:t>
            </a:r>
            <a:endParaRPr lang="en-US"/>
          </a:p>
        </p:txBody>
      </p:sp>
      <p:sp>
        <p:nvSpPr>
          <p:cNvPr id="4" name="Text Placeholder 12">
            <a:extLst>
              <a:ext uri="{FF2B5EF4-FFF2-40B4-BE49-F238E27FC236}">
                <a16:creationId xmlns:a16="http://schemas.microsoft.com/office/drawing/2014/main" id="{09B03FF6-6433-4D28-BD29-8427604C87D8}"/>
              </a:ext>
            </a:extLst>
          </p:cNvPr>
          <p:cNvSpPr txBox="1">
            <a:spLocks noGrp="1"/>
          </p:cNvSpPr>
          <p:nvPr>
            <p:ph type="body" sz="quarter" idx="4294967295"/>
          </p:nvPr>
        </p:nvSpPr>
        <p:spPr>
          <a:xfrm>
            <a:off x="9224202" y="6176964"/>
            <a:ext cx="2396176" cy="681035"/>
          </a:xfrm>
          <a:prstGeom prst="rect">
            <a:avLst/>
          </a:prstGeom>
          <a:noFill/>
          <a:ln>
            <a:noFill/>
          </a:ln>
        </p:spPr>
        <p:txBody>
          <a:bodyPr vert="horz" wrap="square" lIns="91440" tIns="45720" rIns="91440" bIns="45720" anchor="ctr" anchorCtr="0" compatLnSpc="1">
            <a:noAutofit/>
          </a:bodyPr>
          <a:lstStyle>
            <a:lvl1pPr marL="0" marR="0" lvl="0" indent="0" algn="r" fontAlgn="auto">
              <a:spcAft>
                <a:spcPts val="0"/>
              </a:spcAft>
              <a:buNone/>
              <a:tabLst/>
              <a:defRPr lang="en-US" sz="800" b="0" i="0" u="none" strike="noStrike" cap="none" spc="0" baseline="0">
                <a:solidFill>
                  <a:srgbClr val="000000"/>
                </a:solidFill>
                <a:uFillTx/>
                <a:latin typeface="Arial"/>
              </a:defRPr>
            </a:lvl1pPr>
          </a:lstStyle>
          <a:p>
            <a:pPr lvl="0"/>
            <a:r>
              <a:rPr lang="en-US"/>
              <a:t>Dat</a:t>
            </a:r>
            <a:r>
              <a:rPr lang="lt-LT"/>
              <a:t>a</a:t>
            </a:r>
            <a:endParaRPr lang="en-US"/>
          </a:p>
        </p:txBody>
      </p:sp>
      <p:pic>
        <p:nvPicPr>
          <p:cNvPr id="5" name="Graphic 15">
            <a:extLst>
              <a:ext uri="{FF2B5EF4-FFF2-40B4-BE49-F238E27FC236}">
                <a16:creationId xmlns:a16="http://schemas.microsoft.com/office/drawing/2014/main" id="{00579677-08A5-432F-BD7F-6575EEA6CE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78" y="365129"/>
            <a:ext cx="1041099" cy="296466"/>
          </a:xfrm>
          <a:prstGeom prst="rect">
            <a:avLst/>
          </a:prstGeom>
          <a:noFill/>
          <a:ln cap="flat">
            <a:noFill/>
          </a:ln>
        </p:spPr>
      </p:pic>
      <p:sp>
        <p:nvSpPr>
          <p:cNvPr id="6" name="Title 2">
            <a:extLst>
              <a:ext uri="{FF2B5EF4-FFF2-40B4-BE49-F238E27FC236}">
                <a16:creationId xmlns:a16="http://schemas.microsoft.com/office/drawing/2014/main" id="{50A40DFC-2EE1-418F-97BA-59959FFE0BE5}"/>
              </a:ext>
            </a:extLst>
          </p:cNvPr>
          <p:cNvSpPr txBox="1">
            <a:spLocks noGrp="1"/>
          </p:cNvSpPr>
          <p:nvPr>
            <p:ph type="title"/>
          </p:nvPr>
        </p:nvSpPr>
        <p:spPr>
          <a:xfrm>
            <a:off x="571618" y="245854"/>
            <a:ext cx="10782184" cy="1325559"/>
          </a:xfrm>
          <a:prstGeom prst="rect">
            <a:avLst/>
          </a:prstGeom>
          <a:noFill/>
          <a:ln>
            <a:noFill/>
          </a:ln>
        </p:spPr>
        <p:txBody>
          <a:bodyPr vert="horz" wrap="square" lIns="91440" tIns="45720" rIns="91440" bIns="45720" anchor="t" anchorCtr="0" compatLnSpc="1">
            <a:noAutofit/>
          </a:bodyPr>
          <a:lstStyle>
            <a:lvl1pPr marL="0" marR="0" lvl="0" indent="0" fontAlgn="auto">
              <a:spcBef>
                <a:spcPts val="0"/>
              </a:spcBef>
              <a:spcAft>
                <a:spcPts val="0"/>
              </a:spcAft>
              <a:tabLst/>
              <a:defRPr lang="en-GB" b="0" i="0" u="none" strike="noStrike" cap="none" spc="0" baseline="0">
                <a:solidFill>
                  <a:srgbClr val="000000"/>
                </a:solidFill>
                <a:uFillTx/>
                <a:latin typeface="Arial"/>
              </a:defRPr>
            </a:lvl1pPr>
          </a:lstStyle>
          <a:p>
            <a:pPr lvl="0"/>
            <a:r>
              <a:rPr lang="en-GB"/>
              <a:t>Antraštė</a:t>
            </a:r>
            <a:endParaRPr lang="en-LT"/>
          </a:p>
        </p:txBody>
      </p:sp>
    </p:spTree>
    <p:extLst>
      <p:ext uri="{BB962C8B-B14F-4D97-AF65-F5344CB8AC3E}">
        <p14:creationId xmlns:p14="http://schemas.microsoft.com/office/powerpoint/2010/main" val="28773356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ekstas_mėl">
    <p:bg>
      <p:bgPr>
        <a:solidFill>
          <a:srgbClr val="0B4DC7"/>
        </a:solidFill>
        <a:effectLst/>
      </p:bgPr>
    </p:bg>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586F737E-8D19-4709-B855-EDD9193505F4}"/>
              </a:ext>
            </a:extLst>
          </p:cNvPr>
          <p:cNvSpPr txBox="1">
            <a:spLocks noGrp="1"/>
          </p:cNvSpPr>
          <p:nvPr>
            <p:ph type="body" sz="quarter" idx="4294967295"/>
          </p:nvPr>
        </p:nvSpPr>
        <p:spPr>
          <a:xfrm>
            <a:off x="571618" y="6176964"/>
            <a:ext cx="2396176" cy="681035"/>
          </a:xfrm>
          <a:prstGeom prst="rect">
            <a:avLst/>
          </a:prstGeom>
          <a:noFill/>
          <a:ln>
            <a:noFill/>
          </a:ln>
        </p:spPr>
        <p:txBody>
          <a:bodyPr vert="horz" wrap="square" lIns="91440" tIns="45720" rIns="91440" bIns="45720" anchor="ctr" anchorCtr="0" compatLnSpc="1">
            <a:noAutofit/>
          </a:bodyPr>
          <a:lstStyle>
            <a:lvl1pPr marL="0" marR="0" lvl="0" indent="0" fontAlgn="auto">
              <a:spcAft>
                <a:spcPts val="0"/>
              </a:spcAft>
              <a:buNone/>
              <a:tabLst/>
              <a:defRPr lang="lt-LT" sz="800" b="0" i="0" u="none" strike="noStrike" cap="none" spc="0" baseline="0">
                <a:solidFill>
                  <a:srgbClr val="FFFFFF"/>
                </a:solidFill>
                <a:uFillTx/>
                <a:latin typeface="Arial"/>
              </a:defRPr>
            </a:lvl1pPr>
          </a:lstStyle>
          <a:p>
            <a:pPr lvl="0"/>
            <a:r>
              <a:rPr lang="lt-LT"/>
              <a:t>Prezentacijos pavadinimas</a:t>
            </a:r>
            <a:endParaRPr lang="en-US"/>
          </a:p>
        </p:txBody>
      </p:sp>
      <p:sp>
        <p:nvSpPr>
          <p:cNvPr id="3" name="Text Placeholder 12">
            <a:extLst>
              <a:ext uri="{FF2B5EF4-FFF2-40B4-BE49-F238E27FC236}">
                <a16:creationId xmlns:a16="http://schemas.microsoft.com/office/drawing/2014/main" id="{9F2FF4D9-5208-43A7-B288-5C3F7FB7A977}"/>
              </a:ext>
            </a:extLst>
          </p:cNvPr>
          <p:cNvSpPr txBox="1">
            <a:spLocks noGrp="1"/>
          </p:cNvSpPr>
          <p:nvPr>
            <p:ph type="body" sz="quarter" idx="4294967295"/>
          </p:nvPr>
        </p:nvSpPr>
        <p:spPr>
          <a:xfrm>
            <a:off x="9224202" y="6176964"/>
            <a:ext cx="2396176" cy="681035"/>
          </a:xfrm>
          <a:prstGeom prst="rect">
            <a:avLst/>
          </a:prstGeom>
          <a:noFill/>
          <a:ln>
            <a:noFill/>
          </a:ln>
        </p:spPr>
        <p:txBody>
          <a:bodyPr vert="horz" wrap="square" lIns="91440" tIns="45720" rIns="91440" bIns="45720" anchor="ctr" anchorCtr="0" compatLnSpc="1">
            <a:noAutofit/>
          </a:bodyPr>
          <a:lstStyle>
            <a:lvl1pPr marL="0" marR="0" lvl="0" indent="0" algn="r" fontAlgn="auto">
              <a:spcAft>
                <a:spcPts val="0"/>
              </a:spcAft>
              <a:buNone/>
              <a:tabLst/>
              <a:defRPr lang="en-US" sz="800" b="0" i="0" u="none" strike="noStrike" cap="none" spc="0" baseline="0">
                <a:solidFill>
                  <a:srgbClr val="FFFFFF"/>
                </a:solidFill>
                <a:uFillTx/>
                <a:latin typeface="Arial"/>
              </a:defRPr>
            </a:lvl1pPr>
          </a:lstStyle>
          <a:p>
            <a:pPr lvl="0"/>
            <a:r>
              <a:rPr lang="en-US"/>
              <a:t>Dat</a:t>
            </a:r>
            <a:r>
              <a:rPr lang="lt-LT"/>
              <a:t>a</a:t>
            </a:r>
            <a:endParaRPr lang="en-US"/>
          </a:p>
        </p:txBody>
      </p:sp>
      <p:pic>
        <p:nvPicPr>
          <p:cNvPr id="4" name="Graphic 15">
            <a:extLst>
              <a:ext uri="{FF2B5EF4-FFF2-40B4-BE49-F238E27FC236}">
                <a16:creationId xmlns:a16="http://schemas.microsoft.com/office/drawing/2014/main" id="{641554AB-C91A-4F4A-B756-71F2C8C0FE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78" y="365129"/>
            <a:ext cx="1041099" cy="296466"/>
          </a:xfrm>
          <a:prstGeom prst="rect">
            <a:avLst/>
          </a:prstGeom>
          <a:noFill/>
          <a:ln cap="flat">
            <a:noFill/>
          </a:ln>
        </p:spPr>
      </p:pic>
      <p:sp>
        <p:nvSpPr>
          <p:cNvPr id="5" name="Title 1">
            <a:extLst>
              <a:ext uri="{FF2B5EF4-FFF2-40B4-BE49-F238E27FC236}">
                <a16:creationId xmlns:a16="http://schemas.microsoft.com/office/drawing/2014/main" id="{3FB129AD-C131-4F01-8B08-D7CF0E647EAB}"/>
              </a:ext>
            </a:extLst>
          </p:cNvPr>
          <p:cNvSpPr txBox="1">
            <a:spLocks noGrp="1"/>
          </p:cNvSpPr>
          <p:nvPr>
            <p:ph type="title"/>
          </p:nvPr>
        </p:nvSpPr>
        <p:spPr>
          <a:xfrm>
            <a:off x="571618" y="265733"/>
            <a:ext cx="10782184" cy="1325559"/>
          </a:xfrm>
          <a:prstGeom prst="rect">
            <a:avLst/>
          </a:prstGeom>
          <a:noFill/>
          <a:ln>
            <a:noFill/>
          </a:ln>
        </p:spPr>
        <p:txBody>
          <a:bodyPr vert="horz" wrap="square" lIns="91440" tIns="45720" rIns="91440" bIns="45720" anchor="t" anchorCtr="0" compatLnSpc="1">
            <a:noAutofit/>
          </a:bodyPr>
          <a:lstStyle>
            <a:lvl1pPr marL="0" marR="0" lvl="0" indent="0" fontAlgn="auto">
              <a:spcBef>
                <a:spcPts val="0"/>
              </a:spcBef>
              <a:spcAft>
                <a:spcPts val="0"/>
              </a:spcAft>
              <a:tabLst/>
              <a:defRPr lang="en-GB" b="0" i="0" u="none" strike="noStrike" cap="none" spc="0" baseline="0">
                <a:solidFill>
                  <a:srgbClr val="FFFFFF"/>
                </a:solidFill>
                <a:uFillTx/>
                <a:latin typeface="Arial"/>
              </a:defRPr>
            </a:lvl1pPr>
          </a:lstStyle>
          <a:p>
            <a:pPr lvl="0"/>
            <a:r>
              <a:rPr lang="en-GB"/>
              <a:t>Antraštė</a:t>
            </a:r>
            <a:endParaRPr lang="en-LT"/>
          </a:p>
        </p:txBody>
      </p:sp>
      <p:sp>
        <p:nvSpPr>
          <p:cNvPr id="6" name="Text Placeholder 5">
            <a:extLst>
              <a:ext uri="{FF2B5EF4-FFF2-40B4-BE49-F238E27FC236}">
                <a16:creationId xmlns:a16="http://schemas.microsoft.com/office/drawing/2014/main" id="{C03D6A7E-FD39-4300-A799-0289262EF60B}"/>
              </a:ext>
            </a:extLst>
          </p:cNvPr>
          <p:cNvSpPr txBox="1">
            <a:spLocks noGrp="1"/>
          </p:cNvSpPr>
          <p:nvPr>
            <p:ph type="body" sz="quarter" idx="4294967295"/>
          </p:nvPr>
        </p:nvSpPr>
        <p:spPr>
          <a:xfrm>
            <a:off x="571500" y="3340102"/>
            <a:ext cx="5524503" cy="2484433"/>
          </a:xfrm>
          <a:prstGeom prst="rect">
            <a:avLst/>
          </a:prstGeom>
          <a:noFill/>
          <a:ln>
            <a:noFill/>
          </a:ln>
        </p:spPr>
        <p:txBody>
          <a:bodyPr vert="horz" wrap="square" lIns="91440" tIns="45720" rIns="91440" bIns="45720" anchor="t" anchorCtr="0" compatLnSpc="1">
            <a:noAutofit/>
          </a:bodyPr>
          <a:lstStyle>
            <a:lvl1pPr marR="0" lvl="0" fontAlgn="auto">
              <a:spcAft>
                <a:spcPts val="0"/>
              </a:spcAft>
              <a:buNone/>
              <a:tabLst/>
              <a:defRPr lang="en-GB" b="0" i="0" u="none" strike="noStrike" cap="none" spc="0" baseline="0">
                <a:solidFill>
                  <a:srgbClr val="FFFFFF"/>
                </a:solidFill>
                <a:uFillTx/>
                <a:latin typeface="Arial"/>
              </a:defRPr>
            </a:lvl1pPr>
          </a:lstStyle>
          <a:p>
            <a:pPr lvl="0"/>
            <a:r>
              <a:rPr lang="en-GB"/>
              <a:t>Turinys</a:t>
            </a:r>
            <a:endParaRPr lang="en-LT"/>
          </a:p>
        </p:txBody>
      </p:sp>
    </p:spTree>
    <p:extLst>
      <p:ext uri="{BB962C8B-B14F-4D97-AF65-F5344CB8AC3E}">
        <p14:creationId xmlns:p14="http://schemas.microsoft.com/office/powerpoint/2010/main" val="12629012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Citata">
    <p:bg>
      <p:bgPr>
        <a:solidFill>
          <a:srgbClr val="F68B28"/>
        </a:solidFill>
        <a:effectLst/>
      </p:bgPr>
    </p:bg>
    <p:spTree>
      <p:nvGrpSpPr>
        <p:cNvPr id="1" name=""/>
        <p:cNvGrpSpPr/>
        <p:nvPr/>
      </p:nvGrpSpPr>
      <p:grpSpPr>
        <a:xfrm>
          <a:off x="0" y="0"/>
          <a:ext cx="0" cy="0"/>
          <a:chOff x="0" y="0"/>
          <a:chExt cx="0" cy="0"/>
        </a:xfrm>
      </p:grpSpPr>
      <p:pic>
        <p:nvPicPr>
          <p:cNvPr id="2" name="Graphic 4">
            <a:extLst>
              <a:ext uri="{FF2B5EF4-FFF2-40B4-BE49-F238E27FC236}">
                <a16:creationId xmlns:a16="http://schemas.microsoft.com/office/drawing/2014/main" id="{41B1FE7D-8DB5-40F9-9EBA-1797BE0F84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870" y="315019"/>
            <a:ext cx="8991331" cy="13441588"/>
          </a:xfrm>
          <a:prstGeom prst="rect">
            <a:avLst/>
          </a:prstGeom>
          <a:noFill/>
          <a:ln cap="flat">
            <a:noFill/>
          </a:ln>
        </p:spPr>
      </p:pic>
      <p:sp>
        <p:nvSpPr>
          <p:cNvPr id="3" name="Title 1">
            <a:extLst>
              <a:ext uri="{FF2B5EF4-FFF2-40B4-BE49-F238E27FC236}">
                <a16:creationId xmlns:a16="http://schemas.microsoft.com/office/drawing/2014/main" id="{D9979FD3-25B5-46DB-8F86-53E8D09A11A6}"/>
              </a:ext>
            </a:extLst>
          </p:cNvPr>
          <p:cNvSpPr txBox="1">
            <a:spLocks noGrp="1"/>
          </p:cNvSpPr>
          <p:nvPr>
            <p:ph type="title"/>
          </p:nvPr>
        </p:nvSpPr>
        <p:spPr>
          <a:xfrm>
            <a:off x="1456566" y="1859423"/>
            <a:ext cx="6457447" cy="3256160"/>
          </a:xfrm>
          <a:prstGeom prst="rect">
            <a:avLst/>
          </a:prstGeom>
          <a:noFill/>
          <a:ln>
            <a:noFill/>
          </a:ln>
        </p:spPr>
        <p:txBody>
          <a:bodyPr vert="horz" wrap="square" lIns="91440" tIns="45720" rIns="91440" bIns="45720" anchor="ctr" anchorCtr="1" compatLnSpc="1">
            <a:normAutofit/>
          </a:bodyPr>
          <a:lstStyle>
            <a:lvl1pPr marL="0" marR="0" lvl="0" indent="0" algn="ctr" fontAlgn="auto">
              <a:spcBef>
                <a:spcPts val="0"/>
              </a:spcBef>
              <a:spcAft>
                <a:spcPts val="0"/>
              </a:spcAft>
              <a:tabLst/>
              <a:defRPr lang="en-US" sz="3600" b="1" i="0" u="none" strike="noStrike" cap="none" spc="0" baseline="0">
                <a:solidFill>
                  <a:srgbClr val="FFFFFF"/>
                </a:solidFill>
                <a:uFillTx/>
                <a:latin typeface="Arial"/>
              </a:defRPr>
            </a:lvl1pPr>
          </a:lstStyle>
          <a:p>
            <a:pPr lvl="0"/>
            <a:r>
              <a:rPr lang="en-US"/>
              <a:t>„Lorem ipsum dolor sit amet, consectetur adipiscing elit. Etiam eget dapibus tellus.“</a:t>
            </a:r>
            <a:br>
              <a:rPr lang="en-US"/>
            </a:br>
            <a:endParaRPr lang="en-LT"/>
          </a:p>
        </p:txBody>
      </p:sp>
      <p:sp>
        <p:nvSpPr>
          <p:cNvPr id="4" name="Text Placeholder 12">
            <a:extLst>
              <a:ext uri="{FF2B5EF4-FFF2-40B4-BE49-F238E27FC236}">
                <a16:creationId xmlns:a16="http://schemas.microsoft.com/office/drawing/2014/main" id="{3EFAC8A3-98EE-4E3B-B102-183AB6D34E41}"/>
              </a:ext>
            </a:extLst>
          </p:cNvPr>
          <p:cNvSpPr txBox="1">
            <a:spLocks noGrp="1"/>
          </p:cNvSpPr>
          <p:nvPr>
            <p:ph type="body" sz="quarter" idx="4294967295"/>
          </p:nvPr>
        </p:nvSpPr>
        <p:spPr>
          <a:xfrm>
            <a:off x="571618" y="6176964"/>
            <a:ext cx="2396176" cy="681035"/>
          </a:xfrm>
          <a:prstGeom prst="rect">
            <a:avLst/>
          </a:prstGeom>
          <a:noFill/>
          <a:ln>
            <a:noFill/>
          </a:ln>
        </p:spPr>
        <p:txBody>
          <a:bodyPr vert="horz" wrap="square" lIns="91440" tIns="45720" rIns="91440" bIns="45720" anchor="ctr" anchorCtr="0" compatLnSpc="1">
            <a:noAutofit/>
          </a:bodyPr>
          <a:lstStyle>
            <a:lvl1pPr marL="0" marR="0" lvl="0" indent="0" fontAlgn="auto">
              <a:spcAft>
                <a:spcPts val="0"/>
              </a:spcAft>
              <a:buNone/>
              <a:tabLst/>
              <a:defRPr lang="lt-LT" sz="800" b="0" i="0" u="none" strike="noStrike" cap="none" spc="0" baseline="0">
                <a:solidFill>
                  <a:srgbClr val="000000"/>
                </a:solidFill>
                <a:uFillTx/>
                <a:latin typeface="Arial"/>
              </a:defRPr>
            </a:lvl1pPr>
          </a:lstStyle>
          <a:p>
            <a:pPr lvl="0"/>
            <a:r>
              <a:rPr lang="lt-LT"/>
              <a:t>Prezentacijos pavadinimas</a:t>
            </a:r>
            <a:endParaRPr lang="en-US"/>
          </a:p>
        </p:txBody>
      </p:sp>
      <p:sp>
        <p:nvSpPr>
          <p:cNvPr id="5" name="Text Placeholder 12">
            <a:extLst>
              <a:ext uri="{FF2B5EF4-FFF2-40B4-BE49-F238E27FC236}">
                <a16:creationId xmlns:a16="http://schemas.microsoft.com/office/drawing/2014/main" id="{B07E32A1-91D1-4CB2-AB54-E72D4AA20553}"/>
              </a:ext>
            </a:extLst>
          </p:cNvPr>
          <p:cNvSpPr txBox="1">
            <a:spLocks noGrp="1"/>
          </p:cNvSpPr>
          <p:nvPr>
            <p:ph type="body" sz="quarter" idx="4294967295"/>
          </p:nvPr>
        </p:nvSpPr>
        <p:spPr>
          <a:xfrm>
            <a:off x="9224202" y="6176964"/>
            <a:ext cx="2396176" cy="681035"/>
          </a:xfrm>
          <a:prstGeom prst="rect">
            <a:avLst/>
          </a:prstGeom>
          <a:noFill/>
          <a:ln>
            <a:noFill/>
          </a:ln>
        </p:spPr>
        <p:txBody>
          <a:bodyPr vert="horz" wrap="square" lIns="91440" tIns="45720" rIns="91440" bIns="45720" anchor="ctr" anchorCtr="0" compatLnSpc="1">
            <a:noAutofit/>
          </a:bodyPr>
          <a:lstStyle>
            <a:lvl1pPr marL="0" marR="0" lvl="0" indent="0" algn="r" fontAlgn="auto">
              <a:spcAft>
                <a:spcPts val="0"/>
              </a:spcAft>
              <a:buNone/>
              <a:tabLst/>
              <a:defRPr lang="en-US" sz="800" b="0" i="0" u="none" strike="noStrike" cap="none" spc="0" baseline="0">
                <a:solidFill>
                  <a:srgbClr val="000000"/>
                </a:solidFill>
                <a:uFillTx/>
                <a:latin typeface="Arial"/>
              </a:defRPr>
            </a:lvl1pPr>
          </a:lstStyle>
          <a:p>
            <a:pPr lvl="0"/>
            <a:r>
              <a:rPr lang="en-US"/>
              <a:t>Dat</a:t>
            </a:r>
            <a:r>
              <a:rPr lang="lt-LT"/>
              <a:t>a</a:t>
            </a:r>
            <a:endParaRPr lang="en-US"/>
          </a:p>
        </p:txBody>
      </p:sp>
      <p:pic>
        <p:nvPicPr>
          <p:cNvPr id="6" name="Graphic 15">
            <a:extLst>
              <a:ext uri="{FF2B5EF4-FFF2-40B4-BE49-F238E27FC236}">
                <a16:creationId xmlns:a16="http://schemas.microsoft.com/office/drawing/2014/main" id="{EDAFDFC5-911B-49B0-95C9-2281A4A0A8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278" y="365129"/>
            <a:ext cx="1041099" cy="296466"/>
          </a:xfrm>
          <a:prstGeom prst="rect">
            <a:avLst/>
          </a:prstGeom>
          <a:noFill/>
          <a:ln cap="flat">
            <a:noFill/>
          </a:ln>
        </p:spPr>
      </p:pic>
    </p:spTree>
    <p:extLst>
      <p:ext uri="{BB962C8B-B14F-4D97-AF65-F5344CB8AC3E}">
        <p14:creationId xmlns:p14="http://schemas.microsoft.com/office/powerpoint/2010/main" val="31848029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Citata">
    <p:bg>
      <p:bgPr>
        <a:solidFill>
          <a:srgbClr val="00DDA5"/>
        </a:solidFill>
        <a:effectLst/>
      </p:bgPr>
    </p:bg>
    <p:spTree>
      <p:nvGrpSpPr>
        <p:cNvPr id="1" name=""/>
        <p:cNvGrpSpPr/>
        <p:nvPr/>
      </p:nvGrpSpPr>
      <p:grpSpPr>
        <a:xfrm>
          <a:off x="0" y="0"/>
          <a:ext cx="0" cy="0"/>
          <a:chOff x="0" y="0"/>
          <a:chExt cx="0" cy="0"/>
        </a:xfrm>
      </p:grpSpPr>
      <p:pic>
        <p:nvPicPr>
          <p:cNvPr id="2" name="Graphic 4">
            <a:extLst>
              <a:ext uri="{FF2B5EF4-FFF2-40B4-BE49-F238E27FC236}">
                <a16:creationId xmlns:a16="http://schemas.microsoft.com/office/drawing/2014/main" id="{4FF07A83-52B7-4702-B546-96518DB302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870" y="315019"/>
            <a:ext cx="8991331" cy="13441588"/>
          </a:xfrm>
          <a:prstGeom prst="rect">
            <a:avLst/>
          </a:prstGeom>
          <a:noFill/>
          <a:ln cap="flat">
            <a:noFill/>
          </a:ln>
        </p:spPr>
      </p:pic>
      <p:sp>
        <p:nvSpPr>
          <p:cNvPr id="3" name="Text Placeholder 12">
            <a:extLst>
              <a:ext uri="{FF2B5EF4-FFF2-40B4-BE49-F238E27FC236}">
                <a16:creationId xmlns:a16="http://schemas.microsoft.com/office/drawing/2014/main" id="{1F84A8DB-DFDF-4013-9D54-B4CE6A1D2260}"/>
              </a:ext>
            </a:extLst>
          </p:cNvPr>
          <p:cNvSpPr txBox="1">
            <a:spLocks noGrp="1"/>
          </p:cNvSpPr>
          <p:nvPr>
            <p:ph type="body" sz="quarter" idx="4294967295"/>
          </p:nvPr>
        </p:nvSpPr>
        <p:spPr>
          <a:xfrm>
            <a:off x="571618" y="6176964"/>
            <a:ext cx="2396176" cy="681035"/>
          </a:xfrm>
          <a:prstGeom prst="rect">
            <a:avLst/>
          </a:prstGeom>
          <a:noFill/>
          <a:ln>
            <a:noFill/>
          </a:ln>
        </p:spPr>
        <p:txBody>
          <a:bodyPr vert="horz" wrap="square" lIns="91440" tIns="45720" rIns="91440" bIns="45720" anchor="ctr" anchorCtr="0" compatLnSpc="1">
            <a:noAutofit/>
          </a:bodyPr>
          <a:lstStyle>
            <a:lvl1pPr marL="0" marR="0" lvl="0" indent="0" fontAlgn="auto">
              <a:spcAft>
                <a:spcPts val="0"/>
              </a:spcAft>
              <a:buNone/>
              <a:tabLst/>
              <a:defRPr lang="lt-LT" sz="800" b="0" i="0" u="none" strike="noStrike" cap="none" spc="0" baseline="0">
                <a:solidFill>
                  <a:srgbClr val="000000"/>
                </a:solidFill>
                <a:uFillTx/>
                <a:latin typeface="Arial"/>
              </a:defRPr>
            </a:lvl1pPr>
          </a:lstStyle>
          <a:p>
            <a:pPr lvl="0"/>
            <a:r>
              <a:rPr lang="lt-LT"/>
              <a:t>Prezentacijos pavadinimas</a:t>
            </a:r>
            <a:endParaRPr lang="en-US"/>
          </a:p>
        </p:txBody>
      </p:sp>
      <p:sp>
        <p:nvSpPr>
          <p:cNvPr id="4" name="Text Placeholder 12">
            <a:extLst>
              <a:ext uri="{FF2B5EF4-FFF2-40B4-BE49-F238E27FC236}">
                <a16:creationId xmlns:a16="http://schemas.microsoft.com/office/drawing/2014/main" id="{1D1045BB-DC9D-460F-9BAA-2CE5767EFAE3}"/>
              </a:ext>
            </a:extLst>
          </p:cNvPr>
          <p:cNvSpPr txBox="1">
            <a:spLocks noGrp="1"/>
          </p:cNvSpPr>
          <p:nvPr>
            <p:ph type="body" sz="quarter" idx="4294967295"/>
          </p:nvPr>
        </p:nvSpPr>
        <p:spPr>
          <a:xfrm>
            <a:off x="9224202" y="6176964"/>
            <a:ext cx="2396176" cy="681035"/>
          </a:xfrm>
          <a:prstGeom prst="rect">
            <a:avLst/>
          </a:prstGeom>
          <a:noFill/>
          <a:ln>
            <a:noFill/>
          </a:ln>
        </p:spPr>
        <p:txBody>
          <a:bodyPr vert="horz" wrap="square" lIns="91440" tIns="45720" rIns="91440" bIns="45720" anchor="ctr" anchorCtr="0" compatLnSpc="1">
            <a:noAutofit/>
          </a:bodyPr>
          <a:lstStyle>
            <a:lvl1pPr marL="0" marR="0" lvl="0" indent="0" algn="r" fontAlgn="auto">
              <a:spcAft>
                <a:spcPts val="0"/>
              </a:spcAft>
              <a:buNone/>
              <a:tabLst/>
              <a:defRPr lang="en-US" sz="800" b="0" i="0" u="none" strike="noStrike" cap="none" spc="0" baseline="0">
                <a:solidFill>
                  <a:srgbClr val="000000"/>
                </a:solidFill>
                <a:uFillTx/>
                <a:latin typeface="Arial"/>
              </a:defRPr>
            </a:lvl1pPr>
          </a:lstStyle>
          <a:p>
            <a:pPr lvl="0"/>
            <a:r>
              <a:rPr lang="en-US"/>
              <a:t>Dat</a:t>
            </a:r>
            <a:r>
              <a:rPr lang="lt-LT"/>
              <a:t>a</a:t>
            </a:r>
            <a:endParaRPr lang="en-US"/>
          </a:p>
        </p:txBody>
      </p:sp>
      <p:pic>
        <p:nvPicPr>
          <p:cNvPr id="5" name="Graphic 15">
            <a:extLst>
              <a:ext uri="{FF2B5EF4-FFF2-40B4-BE49-F238E27FC236}">
                <a16:creationId xmlns:a16="http://schemas.microsoft.com/office/drawing/2014/main" id="{812861AC-4229-48E1-AFDF-703AB00C77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278" y="365129"/>
            <a:ext cx="1041099" cy="296466"/>
          </a:xfrm>
          <a:prstGeom prst="rect">
            <a:avLst/>
          </a:prstGeom>
          <a:noFill/>
          <a:ln cap="flat">
            <a:noFill/>
          </a:ln>
        </p:spPr>
      </p:pic>
      <p:sp>
        <p:nvSpPr>
          <p:cNvPr id="6" name="Text Placeholder 6">
            <a:extLst>
              <a:ext uri="{FF2B5EF4-FFF2-40B4-BE49-F238E27FC236}">
                <a16:creationId xmlns:a16="http://schemas.microsoft.com/office/drawing/2014/main" id="{6BB71129-7695-4241-AD2D-0E17CB42C278}"/>
              </a:ext>
            </a:extLst>
          </p:cNvPr>
          <p:cNvSpPr txBox="1">
            <a:spLocks noGrp="1"/>
          </p:cNvSpPr>
          <p:nvPr>
            <p:ph type="body" sz="quarter" idx="4294967295"/>
          </p:nvPr>
        </p:nvSpPr>
        <p:spPr>
          <a:xfrm>
            <a:off x="1675052" y="1977582"/>
            <a:ext cx="5696794" cy="3556110"/>
          </a:xfrm>
          <a:prstGeom prst="rect">
            <a:avLst/>
          </a:prstGeom>
          <a:noFill/>
          <a:ln>
            <a:noFill/>
          </a:ln>
        </p:spPr>
        <p:txBody>
          <a:bodyPr vert="horz" wrap="square" lIns="91440" tIns="45720" rIns="91440" bIns="45720" anchor="t" anchorCtr="1" compatLnSpc="1">
            <a:noAutofit/>
          </a:bodyPr>
          <a:lstStyle>
            <a:lvl1pPr marR="0" lvl="0" algn="ctr" fontAlgn="auto">
              <a:lnSpc>
                <a:spcPct val="100000"/>
              </a:lnSpc>
              <a:spcAft>
                <a:spcPts val="0"/>
              </a:spcAft>
              <a:buNone/>
              <a:tabLst/>
              <a:defRPr lang="en-US" b="1" i="0" u="none" strike="noStrike" cap="none" spc="0" baseline="0">
                <a:solidFill>
                  <a:srgbClr val="000000"/>
                </a:solidFill>
                <a:uFillTx/>
                <a:latin typeface="Arial"/>
              </a:defRPr>
            </a:lvl1pPr>
          </a:lstStyle>
          <a:p>
            <a:pPr lvl="0"/>
            <a:r>
              <a:rPr lang="en-US"/>
              <a:t>„Lorem ipsum dolor sit amet, consectetur adipiscing elit. Etiam eget dapibus tellus, sed finibus quam. Pellentesque molestie sagittis elementum.“</a:t>
            </a:r>
          </a:p>
        </p:txBody>
      </p:sp>
    </p:spTree>
    <p:extLst>
      <p:ext uri="{BB962C8B-B14F-4D97-AF65-F5344CB8AC3E}">
        <p14:creationId xmlns:p14="http://schemas.microsoft.com/office/powerpoint/2010/main" val="19066762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Skyrius">
    <p:bg>
      <p:bgPr>
        <a:solidFill>
          <a:srgbClr val="3EB8D8"/>
        </a:solidFill>
        <a:effectLst/>
      </p:bgPr>
    </p:bg>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2FE7A767-9478-428D-8CE0-D302AED9E103}"/>
              </a:ext>
            </a:extLst>
          </p:cNvPr>
          <p:cNvPicPr>
            <a:picLocks noChangeAspect="1"/>
          </p:cNvPicPr>
          <p:nvPr/>
        </p:nvPicPr>
        <p:blipFill>
          <a:blip r:embed="rId2"/>
          <a:stretch>
            <a:fillRect/>
          </a:stretch>
        </p:blipFill>
        <p:spPr>
          <a:xfrm>
            <a:off x="0" y="0"/>
            <a:ext cx="12191996" cy="6650184"/>
          </a:xfrm>
          <a:prstGeom prst="rect">
            <a:avLst/>
          </a:prstGeom>
          <a:noFill/>
          <a:ln cap="flat">
            <a:noFill/>
          </a:ln>
        </p:spPr>
      </p:pic>
      <p:pic>
        <p:nvPicPr>
          <p:cNvPr id="3" name="Graphic 15">
            <a:extLst>
              <a:ext uri="{FF2B5EF4-FFF2-40B4-BE49-F238E27FC236}">
                <a16:creationId xmlns:a16="http://schemas.microsoft.com/office/drawing/2014/main" id="{B7481F6F-AD72-4801-A596-E8DE435645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408" y="492066"/>
            <a:ext cx="1041099" cy="296466"/>
          </a:xfrm>
          <a:prstGeom prst="rect">
            <a:avLst/>
          </a:prstGeom>
          <a:noFill/>
          <a:ln cap="flat">
            <a:noFill/>
          </a:ln>
        </p:spPr>
      </p:pic>
      <p:sp>
        <p:nvSpPr>
          <p:cNvPr id="4" name="Title 3">
            <a:extLst>
              <a:ext uri="{FF2B5EF4-FFF2-40B4-BE49-F238E27FC236}">
                <a16:creationId xmlns:a16="http://schemas.microsoft.com/office/drawing/2014/main" id="{FDC36C39-7FB2-448F-A1D3-550FF85DAA41}"/>
              </a:ext>
            </a:extLst>
          </p:cNvPr>
          <p:cNvSpPr txBox="1">
            <a:spLocks noGrp="1"/>
          </p:cNvSpPr>
          <p:nvPr>
            <p:ph type="title"/>
          </p:nvPr>
        </p:nvSpPr>
        <p:spPr>
          <a:xfrm>
            <a:off x="301486" y="4084981"/>
            <a:ext cx="6983894" cy="1908316"/>
          </a:xfrm>
          <a:prstGeom prst="rect">
            <a:avLst/>
          </a:prstGeom>
          <a:noFill/>
          <a:ln>
            <a:noFill/>
          </a:ln>
        </p:spPr>
        <p:txBody>
          <a:bodyPr vert="horz" wrap="square" lIns="91440" tIns="45720" rIns="91440" bIns="45720" anchor="b" anchorCtr="0" compatLnSpc="1">
            <a:noAutofit/>
          </a:bodyPr>
          <a:lstStyle>
            <a:lvl1pPr marL="0" marR="0" lvl="0" indent="0" fontAlgn="auto">
              <a:spcBef>
                <a:spcPts val="0"/>
              </a:spcBef>
              <a:spcAft>
                <a:spcPts val="0"/>
              </a:spcAft>
              <a:tabLst/>
              <a:defRPr lang="en-GB" b="0" i="0" u="none" strike="noStrike" cap="none" spc="0" baseline="0">
                <a:solidFill>
                  <a:srgbClr val="FFFFFF"/>
                </a:solidFill>
                <a:uFillTx/>
                <a:latin typeface="Arial"/>
              </a:defRPr>
            </a:lvl1pPr>
          </a:lstStyle>
          <a:p>
            <a:pPr lvl="0"/>
            <a:r>
              <a:rPr lang="en-GB"/>
              <a:t>Vieta pavadinimui</a:t>
            </a:r>
            <a:endParaRPr lang="en-LT"/>
          </a:p>
        </p:txBody>
      </p:sp>
    </p:spTree>
    <p:extLst>
      <p:ext uri="{BB962C8B-B14F-4D97-AF65-F5344CB8AC3E}">
        <p14:creationId xmlns:p14="http://schemas.microsoft.com/office/powerpoint/2010/main" val="16596346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ekstas_nuotrauka">
    <p:bg>
      <p:bgPr>
        <a:solidFill>
          <a:srgbClr val="FFFFFF"/>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E0D1BD-79EB-475F-81D5-7D48A4F930DA}"/>
              </a:ext>
            </a:extLst>
          </p:cNvPr>
          <p:cNvSpPr txBox="1">
            <a:spLocks noGrp="1"/>
          </p:cNvSpPr>
          <p:nvPr>
            <p:ph sz="quarter" idx="4294967295"/>
          </p:nvPr>
        </p:nvSpPr>
        <p:spPr>
          <a:xfrm>
            <a:off x="571618" y="2344320"/>
            <a:ext cx="4483275" cy="3832643"/>
          </a:xfrm>
          <a:prstGeom prst="rect">
            <a:avLst/>
          </a:prstGeom>
          <a:noFill/>
          <a:ln>
            <a:noFill/>
          </a:ln>
        </p:spPr>
        <p:txBody>
          <a:bodyPr vert="horz" wrap="square" lIns="91440" tIns="45720" rIns="91440" bIns="45720" anchor="t" anchorCtr="0" compatLnSpc="1">
            <a:normAutofit/>
          </a:bodyPr>
          <a:lstStyle>
            <a:lvl1pPr marL="0" marR="0" lvl="0" indent="0" fontAlgn="auto">
              <a:lnSpc>
                <a:spcPct val="150000"/>
              </a:lnSpc>
              <a:spcAft>
                <a:spcPts val="0"/>
              </a:spcAft>
              <a:buNone/>
              <a:tabLst/>
              <a:defRPr lang="en-GB" sz="1100" b="0" i="0" u="none" strike="noStrike" cap="none" spc="0" baseline="0">
                <a:solidFill>
                  <a:srgbClr val="000000"/>
                </a:solidFill>
                <a:uFillTx/>
                <a:latin typeface="Arial" pitchFamily="34"/>
                <a:cs typeface="Arial" pitchFamily="34"/>
              </a:defRPr>
            </a:lvl1pPr>
          </a:lstStyle>
          <a:p>
            <a:pPr lvl="0"/>
            <a:r>
              <a:rPr lang="en-GB"/>
              <a:t>Turinys</a:t>
            </a:r>
          </a:p>
        </p:txBody>
      </p:sp>
      <p:sp>
        <p:nvSpPr>
          <p:cNvPr id="3" name="Picture Placeholder 11">
            <a:extLst>
              <a:ext uri="{FF2B5EF4-FFF2-40B4-BE49-F238E27FC236}">
                <a16:creationId xmlns:a16="http://schemas.microsoft.com/office/drawing/2014/main" id="{9868CAA3-C56D-4D3B-84C5-69FD5BC5F2FA}"/>
              </a:ext>
            </a:extLst>
          </p:cNvPr>
          <p:cNvSpPr txBox="1">
            <a:spLocks noGrp="1"/>
          </p:cNvSpPr>
          <p:nvPr>
            <p:ph type="pic" sz="quarter" idx="4294967295"/>
          </p:nvPr>
        </p:nvSpPr>
        <p:spPr>
          <a:xfrm>
            <a:off x="6096003" y="0"/>
            <a:ext cx="6096003" cy="6176964"/>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GB" b="0" i="0" u="none" strike="noStrike" cap="none" spc="0" baseline="0">
                <a:solidFill>
                  <a:srgbClr val="000000"/>
                </a:solidFill>
                <a:uFillTx/>
                <a:latin typeface="Arial"/>
              </a:defRPr>
            </a:lvl1pPr>
          </a:lstStyle>
          <a:p>
            <a:pPr lvl="0"/>
            <a:r>
              <a:rPr lang="en-GB"/>
              <a:t>Įkelti nuotrauką</a:t>
            </a:r>
            <a:endParaRPr lang="en-US"/>
          </a:p>
        </p:txBody>
      </p:sp>
      <p:sp>
        <p:nvSpPr>
          <p:cNvPr id="4" name="Text Placeholder 12">
            <a:extLst>
              <a:ext uri="{FF2B5EF4-FFF2-40B4-BE49-F238E27FC236}">
                <a16:creationId xmlns:a16="http://schemas.microsoft.com/office/drawing/2014/main" id="{84B9F137-8DE4-47AF-87C1-B032627FBC66}"/>
              </a:ext>
            </a:extLst>
          </p:cNvPr>
          <p:cNvSpPr txBox="1">
            <a:spLocks noGrp="1"/>
          </p:cNvSpPr>
          <p:nvPr>
            <p:ph type="body" sz="quarter" idx="4294967295"/>
          </p:nvPr>
        </p:nvSpPr>
        <p:spPr>
          <a:xfrm>
            <a:off x="571618" y="6176964"/>
            <a:ext cx="2396176" cy="681035"/>
          </a:xfrm>
          <a:prstGeom prst="rect">
            <a:avLst/>
          </a:prstGeom>
          <a:noFill/>
          <a:ln>
            <a:noFill/>
          </a:ln>
        </p:spPr>
        <p:txBody>
          <a:bodyPr vert="horz" wrap="square" lIns="91440" tIns="45720" rIns="91440" bIns="45720" anchor="ctr" anchorCtr="0" compatLnSpc="1">
            <a:noAutofit/>
          </a:bodyPr>
          <a:lstStyle>
            <a:lvl1pPr marL="0" marR="0" lvl="0" indent="0" fontAlgn="auto">
              <a:spcAft>
                <a:spcPts val="0"/>
              </a:spcAft>
              <a:buNone/>
              <a:tabLst/>
              <a:defRPr lang="lt-LT" sz="800" b="0" i="0" u="none" strike="noStrike" cap="none" spc="0" baseline="0">
                <a:solidFill>
                  <a:srgbClr val="000000"/>
                </a:solidFill>
                <a:uFillTx/>
                <a:latin typeface="Arial"/>
              </a:defRPr>
            </a:lvl1pPr>
          </a:lstStyle>
          <a:p>
            <a:pPr lvl="0"/>
            <a:r>
              <a:rPr lang="lt-LT"/>
              <a:t>Prezentacijos pavadinimas</a:t>
            </a:r>
            <a:endParaRPr lang="en-US"/>
          </a:p>
        </p:txBody>
      </p:sp>
      <p:sp>
        <p:nvSpPr>
          <p:cNvPr id="5" name="Text Placeholder 12">
            <a:extLst>
              <a:ext uri="{FF2B5EF4-FFF2-40B4-BE49-F238E27FC236}">
                <a16:creationId xmlns:a16="http://schemas.microsoft.com/office/drawing/2014/main" id="{B2E74264-5A33-4993-962C-836EF9BEA30B}"/>
              </a:ext>
            </a:extLst>
          </p:cNvPr>
          <p:cNvSpPr txBox="1">
            <a:spLocks noGrp="1"/>
          </p:cNvSpPr>
          <p:nvPr>
            <p:ph type="body" sz="quarter" idx="4294967295"/>
          </p:nvPr>
        </p:nvSpPr>
        <p:spPr>
          <a:xfrm>
            <a:off x="9224202" y="6176964"/>
            <a:ext cx="2396176" cy="681035"/>
          </a:xfrm>
          <a:prstGeom prst="rect">
            <a:avLst/>
          </a:prstGeom>
          <a:noFill/>
          <a:ln>
            <a:noFill/>
          </a:ln>
        </p:spPr>
        <p:txBody>
          <a:bodyPr vert="horz" wrap="square" lIns="91440" tIns="45720" rIns="91440" bIns="45720" anchor="ctr" anchorCtr="0" compatLnSpc="1">
            <a:noAutofit/>
          </a:bodyPr>
          <a:lstStyle>
            <a:lvl1pPr marL="0" marR="0" lvl="0" indent="0" algn="r" fontAlgn="auto">
              <a:spcAft>
                <a:spcPts val="0"/>
              </a:spcAft>
              <a:buNone/>
              <a:tabLst/>
              <a:defRPr lang="lt-LT" sz="800" b="0" i="0" u="none" strike="noStrike" cap="none" spc="0" baseline="0">
                <a:solidFill>
                  <a:srgbClr val="000000"/>
                </a:solidFill>
                <a:uFillTx/>
                <a:latin typeface="Arial"/>
              </a:defRPr>
            </a:lvl1pPr>
          </a:lstStyle>
          <a:p>
            <a:pPr lvl="0"/>
            <a:r>
              <a:rPr lang="lt-LT"/>
              <a:t>Data</a:t>
            </a:r>
            <a:endParaRPr lang="en-US"/>
          </a:p>
        </p:txBody>
      </p:sp>
      <p:sp>
        <p:nvSpPr>
          <p:cNvPr id="6" name="Title 2">
            <a:extLst>
              <a:ext uri="{FF2B5EF4-FFF2-40B4-BE49-F238E27FC236}">
                <a16:creationId xmlns:a16="http://schemas.microsoft.com/office/drawing/2014/main" id="{F19829F8-0E2F-4A95-A3DB-799AE4828777}"/>
              </a:ext>
            </a:extLst>
          </p:cNvPr>
          <p:cNvSpPr txBox="1">
            <a:spLocks noGrp="1"/>
          </p:cNvSpPr>
          <p:nvPr>
            <p:ph type="title"/>
          </p:nvPr>
        </p:nvSpPr>
        <p:spPr>
          <a:xfrm>
            <a:off x="571618" y="196166"/>
            <a:ext cx="4483275" cy="1325559"/>
          </a:xfrm>
          <a:prstGeom prst="rect">
            <a:avLst/>
          </a:prstGeom>
          <a:noFill/>
          <a:ln>
            <a:noFill/>
          </a:ln>
        </p:spPr>
        <p:txBody>
          <a:bodyPr vert="horz" wrap="square" lIns="91440" tIns="45720" rIns="91440" bIns="45720" anchor="t" anchorCtr="0" compatLnSpc="1">
            <a:noAutofit/>
          </a:bodyPr>
          <a:lstStyle>
            <a:lvl1pPr marL="0" marR="0" lvl="0" indent="0" fontAlgn="auto">
              <a:spcBef>
                <a:spcPts val="0"/>
              </a:spcBef>
              <a:spcAft>
                <a:spcPts val="0"/>
              </a:spcAft>
              <a:tabLst/>
              <a:defRPr lang="en-GB" b="0" i="0" u="none" strike="noStrike" cap="none" spc="0" baseline="0">
                <a:solidFill>
                  <a:srgbClr val="000000"/>
                </a:solidFill>
                <a:uFillTx/>
                <a:latin typeface="Arial"/>
              </a:defRPr>
            </a:lvl1pPr>
          </a:lstStyle>
          <a:p>
            <a:pPr lvl="0"/>
            <a:r>
              <a:rPr lang="en-GB"/>
              <a:t>Antraštė</a:t>
            </a:r>
            <a:endParaRPr lang="en-LT"/>
          </a:p>
        </p:txBody>
      </p:sp>
    </p:spTree>
    <p:extLst>
      <p:ext uri="{BB962C8B-B14F-4D97-AF65-F5344CB8AC3E}">
        <p14:creationId xmlns:p14="http://schemas.microsoft.com/office/powerpoint/2010/main" val="186404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Nuotrauka">
    <p:bg>
      <p:bgPr>
        <a:solidFill>
          <a:srgbClr val="FFFFFF"/>
        </a:solidFill>
        <a:effectLst/>
      </p:bgPr>
    </p:bg>
    <p:spTree>
      <p:nvGrpSpPr>
        <p:cNvPr id="1" name=""/>
        <p:cNvGrpSpPr/>
        <p:nvPr/>
      </p:nvGrpSpPr>
      <p:grpSpPr>
        <a:xfrm>
          <a:off x="0" y="0"/>
          <a:ext cx="0" cy="0"/>
          <a:chOff x="0" y="0"/>
          <a:chExt cx="0" cy="0"/>
        </a:xfrm>
      </p:grpSpPr>
      <p:sp>
        <p:nvSpPr>
          <p:cNvPr id="2" name="Picture Placeholder 11">
            <a:extLst>
              <a:ext uri="{FF2B5EF4-FFF2-40B4-BE49-F238E27FC236}">
                <a16:creationId xmlns:a16="http://schemas.microsoft.com/office/drawing/2014/main" id="{A697433D-5729-4798-BFBE-F4E29A6DF32D}"/>
              </a:ext>
            </a:extLst>
          </p:cNvPr>
          <p:cNvSpPr txBox="1">
            <a:spLocks noGrp="1"/>
          </p:cNvSpPr>
          <p:nvPr>
            <p:ph type="pic" sz="quarter" idx="4294967295"/>
          </p:nvPr>
        </p:nvSpPr>
        <p:spPr>
          <a:xfrm>
            <a:off x="6096003" y="0"/>
            <a:ext cx="6096003" cy="6176964"/>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GB" b="0" i="0" u="none" strike="noStrike" cap="none" spc="0" baseline="0">
                <a:solidFill>
                  <a:srgbClr val="000000"/>
                </a:solidFill>
                <a:uFillTx/>
                <a:latin typeface="Arial"/>
              </a:defRPr>
            </a:lvl1pPr>
          </a:lstStyle>
          <a:p>
            <a:pPr lvl="0"/>
            <a:r>
              <a:rPr lang="en-GB"/>
              <a:t>Įkelti nuotrauką</a:t>
            </a:r>
            <a:endParaRPr lang="en-US"/>
          </a:p>
        </p:txBody>
      </p:sp>
      <p:sp>
        <p:nvSpPr>
          <p:cNvPr id="3" name="Text Placeholder 12">
            <a:extLst>
              <a:ext uri="{FF2B5EF4-FFF2-40B4-BE49-F238E27FC236}">
                <a16:creationId xmlns:a16="http://schemas.microsoft.com/office/drawing/2014/main" id="{CB6379E1-14F4-4F33-9061-6D90F1704FBC}"/>
              </a:ext>
            </a:extLst>
          </p:cNvPr>
          <p:cNvSpPr txBox="1">
            <a:spLocks noGrp="1"/>
          </p:cNvSpPr>
          <p:nvPr>
            <p:ph type="body" sz="quarter" idx="4294967295"/>
          </p:nvPr>
        </p:nvSpPr>
        <p:spPr>
          <a:xfrm>
            <a:off x="571618" y="6176964"/>
            <a:ext cx="2396176" cy="681035"/>
          </a:xfrm>
          <a:prstGeom prst="rect">
            <a:avLst/>
          </a:prstGeom>
          <a:noFill/>
          <a:ln>
            <a:noFill/>
          </a:ln>
        </p:spPr>
        <p:txBody>
          <a:bodyPr vert="horz" wrap="square" lIns="91440" tIns="45720" rIns="91440" bIns="45720" anchor="ctr" anchorCtr="0" compatLnSpc="1">
            <a:noAutofit/>
          </a:bodyPr>
          <a:lstStyle>
            <a:lvl1pPr marL="0" marR="0" lvl="0" indent="0" fontAlgn="auto">
              <a:spcAft>
                <a:spcPts val="0"/>
              </a:spcAft>
              <a:buNone/>
              <a:tabLst/>
              <a:defRPr lang="lt-LT" sz="800" b="0" i="0" u="none" strike="noStrike" cap="none" spc="0" baseline="0">
                <a:solidFill>
                  <a:srgbClr val="000000"/>
                </a:solidFill>
                <a:uFillTx/>
                <a:latin typeface="Arial"/>
              </a:defRPr>
            </a:lvl1pPr>
          </a:lstStyle>
          <a:p>
            <a:pPr lvl="0"/>
            <a:r>
              <a:rPr lang="lt-LT"/>
              <a:t>Prezentacijos pavadinimas</a:t>
            </a:r>
            <a:endParaRPr lang="en-US"/>
          </a:p>
        </p:txBody>
      </p:sp>
      <p:sp>
        <p:nvSpPr>
          <p:cNvPr id="4" name="Text Placeholder 12">
            <a:extLst>
              <a:ext uri="{FF2B5EF4-FFF2-40B4-BE49-F238E27FC236}">
                <a16:creationId xmlns:a16="http://schemas.microsoft.com/office/drawing/2014/main" id="{C8206179-F1E6-4AC3-8BBD-F1243737A051}"/>
              </a:ext>
            </a:extLst>
          </p:cNvPr>
          <p:cNvSpPr txBox="1">
            <a:spLocks noGrp="1"/>
          </p:cNvSpPr>
          <p:nvPr>
            <p:ph type="body" sz="quarter" idx="4294967295"/>
          </p:nvPr>
        </p:nvSpPr>
        <p:spPr>
          <a:xfrm>
            <a:off x="9224202" y="6176964"/>
            <a:ext cx="2396176" cy="681035"/>
          </a:xfrm>
          <a:prstGeom prst="rect">
            <a:avLst/>
          </a:prstGeom>
          <a:noFill/>
          <a:ln>
            <a:noFill/>
          </a:ln>
        </p:spPr>
        <p:txBody>
          <a:bodyPr vert="horz" wrap="square" lIns="91440" tIns="45720" rIns="91440" bIns="45720" anchor="ctr" anchorCtr="0" compatLnSpc="1">
            <a:noAutofit/>
          </a:bodyPr>
          <a:lstStyle>
            <a:lvl1pPr marL="0" marR="0" lvl="0" indent="0" algn="r" fontAlgn="auto">
              <a:spcAft>
                <a:spcPts val="0"/>
              </a:spcAft>
              <a:buNone/>
              <a:tabLst/>
              <a:defRPr lang="lt-LT" sz="800" b="0" i="0" u="none" strike="noStrike" cap="none" spc="0" baseline="0">
                <a:solidFill>
                  <a:srgbClr val="000000"/>
                </a:solidFill>
                <a:uFillTx/>
                <a:latin typeface="Arial"/>
              </a:defRPr>
            </a:lvl1pPr>
          </a:lstStyle>
          <a:p>
            <a:pPr lvl="0"/>
            <a:r>
              <a:rPr lang="lt-LT"/>
              <a:t>Data</a:t>
            </a:r>
            <a:endParaRPr lang="en-US"/>
          </a:p>
        </p:txBody>
      </p:sp>
    </p:spTree>
    <p:extLst>
      <p:ext uri="{BB962C8B-B14F-4D97-AF65-F5344CB8AC3E}">
        <p14:creationId xmlns:p14="http://schemas.microsoft.com/office/powerpoint/2010/main" val="8489839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0.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D440-3F29-4EEE-A7A0-BFF58509BBB3}"/>
              </a:ext>
            </a:extLst>
          </p:cNvPr>
          <p:cNvSpPr txBox="1">
            <a:spLocks noGrp="1"/>
          </p:cNvSpPr>
          <p:nvPr>
            <p:ph type="title"/>
          </p:nvPr>
        </p:nvSpPr>
        <p:spPr/>
        <p:txBody>
          <a:bodyPr/>
          <a:lstStyle/>
          <a:p>
            <a:pPr lvl="0"/>
            <a:r>
              <a:rPr lang="it-IT" sz="4000" dirty="0"/>
              <a:t>BENDRŲ TIKSLŲ ĮGYVENDINIMO BEI DALINIMOSI MOBILI PROGRAMĖLĖ</a:t>
            </a:r>
            <a:endParaRPr lang="en-LT" sz="4000" dirty="0"/>
          </a:p>
        </p:txBody>
      </p:sp>
      <p:sp>
        <p:nvSpPr>
          <p:cNvPr id="3" name="Text Placeholder 2">
            <a:extLst>
              <a:ext uri="{FF2B5EF4-FFF2-40B4-BE49-F238E27FC236}">
                <a16:creationId xmlns:a16="http://schemas.microsoft.com/office/drawing/2014/main" id="{4690F5AD-C94C-40B2-B1B7-FE5175D45FC2}"/>
              </a:ext>
            </a:extLst>
          </p:cNvPr>
          <p:cNvSpPr txBox="1">
            <a:spLocks noGrp="1"/>
          </p:cNvSpPr>
          <p:nvPr>
            <p:ph type="body" sz="quarter" idx="4294967295"/>
          </p:nvPr>
        </p:nvSpPr>
        <p:spPr>
          <a:xfrm>
            <a:off x="420688" y="3573776"/>
            <a:ext cx="1925634" cy="266703"/>
          </a:xfrm>
          <a:prstGeom prst="rect">
            <a:avLst/>
          </a:prstGeom>
          <a:noFill/>
          <a:ln>
            <a:noFill/>
          </a:ln>
        </p:spPr>
        <p:txBody>
          <a:bodyPr vert="horz" wrap="square" lIns="91440" tIns="45720" rIns="91440" bIns="45720" anchor="t" anchorCtr="1" compatLnSpc="1">
            <a:noAutofit/>
          </a:bodyPr>
          <a:lstStyle/>
          <a:p>
            <a:pPr marL="0" lvl="0" indent="0">
              <a:buNone/>
            </a:pPr>
            <a:r>
              <a:rPr lang="lt-LT" sz="1800" dirty="0">
                <a:solidFill>
                  <a:srgbClr val="FFFFFF"/>
                </a:solidFill>
                <a:latin typeface="Arial"/>
              </a:rPr>
              <a:t>Andrej Latyš</a:t>
            </a:r>
            <a:br>
              <a:rPr lang="en-US" sz="1800" dirty="0">
                <a:solidFill>
                  <a:srgbClr val="FFFFFF"/>
                </a:solidFill>
                <a:latin typeface="Arial"/>
              </a:rPr>
            </a:br>
            <a:r>
              <a:rPr lang="en-US" sz="1800" dirty="0">
                <a:solidFill>
                  <a:srgbClr val="FFFFFF"/>
                </a:solidFill>
                <a:latin typeface="Arial"/>
              </a:rPr>
              <a:t>PRIf-18/4</a:t>
            </a:r>
            <a:endParaRPr lang="en-LT" sz="1800" dirty="0">
              <a:solidFill>
                <a:srgbClr val="FFFFFF"/>
              </a:solidFill>
              <a:latin typeface="Arial"/>
            </a:endParaRPr>
          </a:p>
        </p:txBody>
      </p:sp>
      <p:sp>
        <p:nvSpPr>
          <p:cNvPr id="4" name="Text Placeholder 3">
            <a:extLst>
              <a:ext uri="{FF2B5EF4-FFF2-40B4-BE49-F238E27FC236}">
                <a16:creationId xmlns:a16="http://schemas.microsoft.com/office/drawing/2014/main" id="{8B31C00F-F42B-4650-A069-B8EF49224E6C}"/>
              </a:ext>
            </a:extLst>
          </p:cNvPr>
          <p:cNvSpPr txBox="1">
            <a:spLocks noGrp="1"/>
          </p:cNvSpPr>
          <p:nvPr>
            <p:ph type="body" sz="quarter" idx="4294967295"/>
          </p:nvPr>
        </p:nvSpPr>
        <p:spPr>
          <a:xfrm>
            <a:off x="10353888" y="6176323"/>
            <a:ext cx="1750582" cy="266383"/>
          </a:xfrm>
          <a:prstGeom prst="rect">
            <a:avLst/>
          </a:prstGeom>
          <a:noFill/>
          <a:ln>
            <a:noFill/>
          </a:ln>
        </p:spPr>
        <p:txBody>
          <a:bodyPr vert="horz" wrap="square" lIns="91440" tIns="45720" rIns="91440" bIns="45720" anchor="b" anchorCtr="1" compatLnSpc="1">
            <a:noAutofit/>
          </a:bodyPr>
          <a:lstStyle/>
          <a:p>
            <a:pPr marL="0" lvl="0" indent="0" algn="ctr">
              <a:buNone/>
            </a:pPr>
            <a:r>
              <a:rPr lang="en-GB" sz="1200">
                <a:solidFill>
                  <a:srgbClr val="FFFFFF"/>
                </a:solidFill>
                <a:latin typeface="Arial"/>
              </a:rPr>
              <a:t>2022-01-27</a:t>
            </a:r>
            <a:endParaRPr lang="en-LT" sz="1200">
              <a:solidFill>
                <a:srgbClr val="FFFFFF"/>
              </a:solidFill>
              <a:latin typeface="Arial"/>
            </a:endParaRPr>
          </a:p>
        </p:txBody>
      </p:sp>
      <p:pic>
        <p:nvPicPr>
          <p:cNvPr id="5" name="Picture 5" descr="Text&#10;&#10;Description automatically generated">
            <a:extLst>
              <a:ext uri="{FF2B5EF4-FFF2-40B4-BE49-F238E27FC236}">
                <a16:creationId xmlns:a16="http://schemas.microsoft.com/office/drawing/2014/main" id="{77FE7646-4A4A-4BE6-8778-DC3304912567}"/>
              </a:ext>
            </a:extLst>
          </p:cNvPr>
          <p:cNvPicPr>
            <a:picLocks noChangeAspect="1"/>
          </p:cNvPicPr>
          <p:nvPr/>
        </p:nvPicPr>
        <p:blipFill>
          <a:blip r:embed="rId2"/>
          <a:stretch>
            <a:fillRect/>
          </a:stretch>
        </p:blipFill>
        <p:spPr>
          <a:xfrm>
            <a:off x="300042" y="368302"/>
            <a:ext cx="2259445" cy="816723"/>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a:extLst>
              <a:ext uri="{FF2B5EF4-FFF2-40B4-BE49-F238E27FC236}">
                <a16:creationId xmlns:a16="http://schemas.microsoft.com/office/drawing/2014/main" id="{FAF35332-640E-48DF-BEB9-5470FD8CABC1}"/>
              </a:ext>
            </a:extLst>
          </p:cNvPr>
          <p:cNvSpPr/>
          <p:nvPr/>
        </p:nvSpPr>
        <p:spPr>
          <a:xfrm>
            <a:off x="562093" y="1756233"/>
            <a:ext cx="6954490" cy="3053400"/>
          </a:xfrm>
          <a:prstGeom prst="rect">
            <a:avLst/>
          </a:prstGeom>
          <a:noFill/>
          <a:ln cap="flat">
            <a:noFill/>
            <a:prstDash val="solid"/>
          </a:ln>
        </p:spPr>
        <p:txBody>
          <a:bodyPr vert="horz" wrap="square" lIns="91440" tIns="45720" rIns="91440" bIns="45720" anchor="t" anchorCtr="0" compatLnSpc="1">
            <a:spAutoFit/>
          </a:bodyPr>
          <a:lstStyle/>
          <a:p>
            <a:pPr marL="514350" marR="0" lvl="0" indent="-514350" algn="l" defTabSz="914400" rtl="0" fontAlgn="auto" hangingPunct="1">
              <a:lnSpc>
                <a:spcPct val="12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lt-LT" sz="2400" b="1" dirty="0">
                <a:solidFill>
                  <a:srgbClr val="000000"/>
                </a:solidFill>
                <a:latin typeface="Arial"/>
                <a:cs typeface="Times"/>
              </a:rPr>
              <a:t>"</a:t>
            </a:r>
            <a:r>
              <a:rPr lang="lt-LT" sz="2400" b="1" i="0" u="none" strike="noStrike" kern="1200" cap="none" spc="0" baseline="0" dirty="0">
                <a:solidFill>
                  <a:srgbClr val="000000"/>
                </a:solidFill>
                <a:uFillTx/>
                <a:latin typeface="Arial"/>
                <a:cs typeface="Times"/>
              </a:rPr>
              <a:t>Flutter</a:t>
            </a:r>
            <a:r>
              <a:rPr lang="lt-LT" sz="2400" b="1" dirty="0">
                <a:solidFill>
                  <a:srgbClr val="000000"/>
                </a:solidFill>
                <a:latin typeface="Arial"/>
                <a:cs typeface="Times"/>
              </a:rPr>
              <a:t>"</a:t>
            </a:r>
            <a:r>
              <a:rPr lang="lt-LT" sz="2400" b="0" i="0" u="none" strike="noStrike" kern="1200" cap="none" spc="0" baseline="0" dirty="0">
                <a:solidFill>
                  <a:srgbClr val="000000"/>
                </a:solidFill>
                <a:uFillTx/>
                <a:latin typeface="Arial"/>
                <a:cs typeface="Times"/>
              </a:rPr>
              <a:t> – mobiliosios </a:t>
            </a:r>
            <a:r>
              <a:rPr lang="lt-LT" sz="2400" dirty="0">
                <a:solidFill>
                  <a:srgbClr val="000000"/>
                </a:solidFill>
                <a:latin typeface="Arial"/>
                <a:cs typeface="Times"/>
              </a:rPr>
              <a:t>programėles</a:t>
            </a:r>
            <a:r>
              <a:rPr lang="lt-LT" sz="2400" b="0" i="0" u="none" strike="noStrike" kern="1200" cap="none" spc="0" baseline="0" dirty="0">
                <a:solidFill>
                  <a:srgbClr val="000000"/>
                </a:solidFill>
                <a:uFillTx/>
                <a:latin typeface="Arial"/>
                <a:cs typeface="Times"/>
              </a:rPr>
              <a:t> </a:t>
            </a:r>
            <a:r>
              <a:rPr lang="lt-LT" sz="2400" dirty="0">
                <a:solidFill>
                  <a:srgbClr val="000000"/>
                </a:solidFill>
                <a:latin typeface="Arial"/>
                <a:cs typeface="Times"/>
              </a:rPr>
              <a:t>sukūrimas</a:t>
            </a:r>
            <a:br>
              <a:rPr lang="lt-LT" sz="2400" b="0" i="0" u="none" strike="noStrike" kern="1200" cap="none" spc="0" baseline="0" dirty="0">
                <a:uFillTx/>
                <a:latin typeface="Arial"/>
              </a:rPr>
            </a:br>
            <a:endParaRPr lang="lt-LT" sz="2400" b="0" i="0" u="none" strike="noStrike" kern="1200" cap="none" spc="0" baseline="0" dirty="0">
              <a:solidFill>
                <a:srgbClr val="000000"/>
              </a:solidFill>
              <a:uFillTx/>
              <a:latin typeface="Arial"/>
              <a:cs typeface="Times"/>
            </a:endParaRPr>
          </a:p>
          <a:p>
            <a:pPr marL="514350" marR="0" lvl="0" indent="-514350" algn="l" defTabSz="914400" rtl="0" fontAlgn="auto" hangingPunct="1">
              <a:lnSpc>
                <a:spcPct val="12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lt-LT" sz="2400" b="1" dirty="0">
                <a:solidFill>
                  <a:srgbClr val="000000"/>
                </a:solidFill>
                <a:latin typeface="Arial"/>
                <a:cs typeface="Times"/>
              </a:rPr>
              <a:t>"</a:t>
            </a:r>
            <a:r>
              <a:rPr lang="lt-LT" sz="2400" b="1" i="0" u="none" strike="noStrike" kern="1200" cap="none" spc="0" baseline="0" dirty="0">
                <a:solidFill>
                  <a:srgbClr val="000000"/>
                </a:solidFill>
                <a:uFillTx/>
                <a:latin typeface="Arial"/>
                <a:cs typeface="Times"/>
              </a:rPr>
              <a:t>Spring Boot</a:t>
            </a:r>
            <a:r>
              <a:rPr lang="lt-LT" sz="2400" b="1" dirty="0">
                <a:solidFill>
                  <a:srgbClr val="000000"/>
                </a:solidFill>
                <a:latin typeface="Arial"/>
                <a:cs typeface="Times"/>
              </a:rPr>
              <a:t>"</a:t>
            </a:r>
            <a:r>
              <a:rPr lang="lt-LT" sz="2400" b="1" i="0" u="none" strike="noStrike" kern="1200" cap="none" spc="0" baseline="0" dirty="0">
                <a:solidFill>
                  <a:srgbClr val="000000"/>
                </a:solidFill>
                <a:uFillTx/>
                <a:latin typeface="Arial"/>
                <a:cs typeface="Times"/>
              </a:rPr>
              <a:t> </a:t>
            </a:r>
            <a:r>
              <a:rPr lang="lt-LT" sz="2400" b="0" i="0" u="none" strike="noStrike" kern="1200" cap="none" spc="0" baseline="0" dirty="0">
                <a:solidFill>
                  <a:srgbClr val="000000"/>
                </a:solidFill>
                <a:uFillTx/>
                <a:latin typeface="Arial"/>
                <a:cs typeface="Times"/>
              </a:rPr>
              <a:t>– serverio puses programa</a:t>
            </a:r>
          </a:p>
          <a:p>
            <a:pPr marL="514350" marR="0" lvl="0" indent="-514350" algn="l" defTabSz="914400" rtl="0" fontAlgn="auto" hangingPunct="1">
              <a:lnSpc>
                <a:spcPct val="12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endParaRPr lang="en-US" sz="2400" dirty="0">
              <a:solidFill>
                <a:srgbClr val="000000"/>
              </a:solidFill>
              <a:latin typeface="Arial"/>
              <a:cs typeface="Times"/>
            </a:endParaRPr>
          </a:p>
          <a:p>
            <a:pPr marL="514350" marR="0" lvl="0" indent="-514350" algn="l" defTabSz="914400" rtl="0" fontAlgn="auto" hangingPunct="1">
              <a:lnSpc>
                <a:spcPct val="12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en-US" sz="2400" b="1" i="0" u="none" strike="noStrike" kern="1200" cap="none" spc="0" baseline="0" dirty="0">
                <a:solidFill>
                  <a:srgbClr val="000000"/>
                </a:solidFill>
                <a:uFillTx/>
                <a:latin typeface="Arial"/>
                <a:cs typeface="Times"/>
              </a:rPr>
              <a:t>“Raven DB” </a:t>
            </a:r>
            <a:r>
              <a:rPr lang="en-US" sz="2400" b="0" i="0" u="none" strike="noStrike" kern="1200" cap="none" spc="0" baseline="0" dirty="0">
                <a:solidFill>
                  <a:srgbClr val="000000"/>
                </a:solidFill>
                <a:uFillTx/>
                <a:latin typeface="Arial"/>
                <a:cs typeface="Times"/>
              </a:rPr>
              <a:t>– NoSQL </a:t>
            </a:r>
            <a:r>
              <a:rPr lang="en-US" sz="2400" b="0" i="0" u="none" strike="noStrike" kern="1200" cap="none" spc="0" baseline="0" dirty="0" err="1">
                <a:solidFill>
                  <a:srgbClr val="000000"/>
                </a:solidFill>
                <a:uFillTx/>
                <a:latin typeface="Arial"/>
                <a:cs typeface="Times"/>
              </a:rPr>
              <a:t>duomen</a:t>
            </a:r>
            <a:r>
              <a:rPr lang="lt-LT" sz="2400" dirty="0">
                <a:solidFill>
                  <a:srgbClr val="000000"/>
                </a:solidFill>
                <a:latin typeface="Arial"/>
                <a:cs typeface="Times"/>
              </a:rPr>
              <a:t>ų</a:t>
            </a:r>
            <a:r>
              <a:rPr lang="en-US" sz="2400" b="0" i="0" u="none" strike="noStrike" kern="1200" cap="none" spc="0" baseline="0" dirty="0">
                <a:solidFill>
                  <a:srgbClr val="000000"/>
                </a:solidFill>
                <a:uFillTx/>
                <a:latin typeface="Arial"/>
                <a:cs typeface="Times"/>
              </a:rPr>
              <a:t> </a:t>
            </a:r>
            <a:r>
              <a:rPr lang="en-US" sz="2400" b="0" i="0" u="none" strike="noStrike" kern="1200" cap="none" spc="0" baseline="0" dirty="0" err="1">
                <a:solidFill>
                  <a:srgbClr val="000000"/>
                </a:solidFill>
                <a:uFillTx/>
                <a:latin typeface="Arial"/>
                <a:cs typeface="Times"/>
              </a:rPr>
              <a:t>baz</a:t>
            </a:r>
            <a:r>
              <a:rPr lang="lt-LT" sz="2400" dirty="0">
                <a:solidFill>
                  <a:srgbClr val="000000"/>
                </a:solidFill>
                <a:latin typeface="Arial"/>
                <a:cs typeface="Times"/>
              </a:rPr>
              <a:t>ė</a:t>
            </a:r>
            <a:br>
              <a:rPr lang="lt-LT" sz="2400" b="0" i="0" u="none" strike="noStrike" kern="1200" cap="none" spc="0" baseline="0" dirty="0">
                <a:uFillTx/>
                <a:latin typeface="Arial"/>
              </a:rPr>
            </a:br>
            <a:endParaRPr lang="en-LT" sz="1800" b="0" i="0" u="none" strike="noStrike" kern="1200" cap="none" spc="0" baseline="0" dirty="0">
              <a:solidFill>
                <a:srgbClr val="000000"/>
              </a:solidFill>
              <a:uFillTx/>
              <a:latin typeface="Arial"/>
            </a:endParaRPr>
          </a:p>
        </p:txBody>
      </p:sp>
      <p:sp>
        <p:nvSpPr>
          <p:cNvPr id="5" name="Title 1">
            <a:extLst>
              <a:ext uri="{FF2B5EF4-FFF2-40B4-BE49-F238E27FC236}">
                <a16:creationId xmlns:a16="http://schemas.microsoft.com/office/drawing/2014/main" id="{F749EFF0-3F4F-42E1-8CDE-D99232FF8E77}"/>
              </a:ext>
            </a:extLst>
          </p:cNvPr>
          <p:cNvSpPr txBox="1"/>
          <p:nvPr/>
        </p:nvSpPr>
        <p:spPr>
          <a:xfrm>
            <a:off x="561569" y="-48554"/>
            <a:ext cx="6740184" cy="1355515"/>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700" b="0" i="0" u="none" strike="noStrike" kern="0" cap="none" spc="0" baseline="0">
                <a:solidFill>
                  <a:srgbClr val="000000"/>
                </a:solidFill>
                <a:uFillTx/>
              </a:defRPr>
            </a:pPr>
            <a:r>
              <a:rPr lang="en-GB" sz="4300" b="0" i="0" u="none" strike="noStrike" kern="1200" cap="none" spc="0" baseline="0">
                <a:solidFill>
                  <a:srgbClr val="000000"/>
                </a:solidFill>
                <a:uFillTx/>
                <a:latin typeface="Arial" pitchFamily="34"/>
                <a:cs typeface="Arial" pitchFamily="34"/>
              </a:rPr>
              <a:t>Naudojamos technologijos</a:t>
            </a:r>
            <a:endParaRPr lang="en-US" sz="4300" b="0" i="0" u="none" strike="noStrike" kern="1200" cap="none" spc="0" baseline="0" dirty="0" err="1">
              <a:solidFill>
                <a:srgbClr val="000000"/>
              </a:solidFill>
              <a:uFillTx/>
              <a:latin typeface="Arial" pitchFamily="34"/>
              <a:cs typeface="Arial" pitchFamily="34"/>
            </a:endParaRPr>
          </a:p>
        </p:txBody>
      </p:sp>
      <p:pic>
        <p:nvPicPr>
          <p:cNvPr id="7" name="Paveikslėlis 7">
            <a:extLst>
              <a:ext uri="{FF2B5EF4-FFF2-40B4-BE49-F238E27FC236}">
                <a16:creationId xmlns:a16="http://schemas.microsoft.com/office/drawing/2014/main" id="{A68C9113-D2E6-448B-97FE-7440BFF624DF}"/>
              </a:ext>
            </a:extLst>
          </p:cNvPr>
          <p:cNvPicPr>
            <a:picLocks noChangeAspect="1"/>
          </p:cNvPicPr>
          <p:nvPr/>
        </p:nvPicPr>
        <p:blipFill>
          <a:blip r:embed="rId2"/>
          <a:stretch>
            <a:fillRect/>
          </a:stretch>
        </p:blipFill>
        <p:spPr>
          <a:xfrm>
            <a:off x="7772400" y="1635588"/>
            <a:ext cx="2743200" cy="1300823"/>
          </a:xfrm>
          <a:prstGeom prst="rect">
            <a:avLst/>
          </a:prstGeom>
        </p:spPr>
      </p:pic>
      <p:pic>
        <p:nvPicPr>
          <p:cNvPr id="8" name="Paveikslėlis 8">
            <a:extLst>
              <a:ext uri="{FF2B5EF4-FFF2-40B4-BE49-F238E27FC236}">
                <a16:creationId xmlns:a16="http://schemas.microsoft.com/office/drawing/2014/main" id="{472C212D-392F-4BFD-8E47-D2531867CBCC}"/>
              </a:ext>
            </a:extLst>
          </p:cNvPr>
          <p:cNvPicPr>
            <a:picLocks noChangeAspect="1"/>
          </p:cNvPicPr>
          <p:nvPr/>
        </p:nvPicPr>
        <p:blipFill>
          <a:blip r:embed="rId3"/>
          <a:stretch>
            <a:fillRect/>
          </a:stretch>
        </p:blipFill>
        <p:spPr>
          <a:xfrm>
            <a:off x="7191375" y="2933700"/>
            <a:ext cx="4381500" cy="1123950"/>
          </a:xfrm>
          <a:prstGeom prst="rect">
            <a:avLst/>
          </a:prstGeom>
        </p:spPr>
      </p:pic>
      <p:pic>
        <p:nvPicPr>
          <p:cNvPr id="2050" name="Picture 2">
            <a:extLst>
              <a:ext uri="{FF2B5EF4-FFF2-40B4-BE49-F238E27FC236}">
                <a16:creationId xmlns:a16="http://schemas.microsoft.com/office/drawing/2014/main" id="{D097D1E2-69D7-4DE2-B067-5465D5A30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1752" y="4706304"/>
            <a:ext cx="2031161" cy="21516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a:extLst>
              <a:ext uri="{FF2B5EF4-FFF2-40B4-BE49-F238E27FC236}">
                <a16:creationId xmlns:a16="http://schemas.microsoft.com/office/drawing/2014/main" id="{FAF35332-640E-48DF-BEB9-5470FD8CABC1}"/>
              </a:ext>
            </a:extLst>
          </p:cNvPr>
          <p:cNvSpPr/>
          <p:nvPr/>
        </p:nvSpPr>
        <p:spPr>
          <a:xfrm>
            <a:off x="562092" y="1756233"/>
            <a:ext cx="10410707" cy="1824346"/>
          </a:xfrm>
          <a:prstGeom prst="rect">
            <a:avLst/>
          </a:prstGeom>
          <a:noFill/>
          <a:ln cap="flat">
            <a:noFill/>
            <a:prstDash val="solid"/>
          </a:ln>
        </p:spPr>
        <p:txBody>
          <a:bodyPr vert="horz" wrap="square" lIns="91440" tIns="45720" rIns="91440" bIns="45720" anchor="t" anchorCtr="0" compatLnSpc="1">
            <a:spAutoFit/>
          </a:bodyPr>
          <a:lstStyle/>
          <a:p>
            <a:pPr marL="514350" marR="0" lvl="0" indent="-514350" algn="l" defTabSz="914400" rtl="0" fontAlgn="auto" hangingPunct="1">
              <a:lnSpc>
                <a:spcPct val="12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lt-LT" sz="2400" b="1" i="0" u="none" strike="noStrike" kern="1200" cap="none" spc="0" baseline="0" dirty="0">
                <a:solidFill>
                  <a:srgbClr val="000000"/>
                </a:solidFill>
                <a:uFillTx/>
                <a:latin typeface="Arial"/>
                <a:cs typeface="Times"/>
              </a:rPr>
              <a:t>Išrinktos technologijos</a:t>
            </a:r>
          </a:p>
          <a:p>
            <a:pPr marL="514350" marR="0" lvl="0" indent="-514350" algn="l" defTabSz="914400" rtl="0" fontAlgn="auto" hangingPunct="1">
              <a:lnSpc>
                <a:spcPct val="12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lt-LT" sz="2400" b="1" i="0" u="none" strike="noStrike" kern="1200" cap="none" spc="0" baseline="0" dirty="0">
                <a:solidFill>
                  <a:srgbClr val="000000"/>
                </a:solidFill>
                <a:uFillTx/>
                <a:latin typeface="Arial"/>
                <a:cs typeface="Times"/>
              </a:rPr>
              <a:t>Nėra tikslių šios programėlės alternatyvų</a:t>
            </a:r>
          </a:p>
          <a:p>
            <a:pPr marL="514350" marR="0" lvl="0" indent="-514350" algn="l" defTabSz="914400" rtl="0" fontAlgn="auto" hangingPunct="1">
              <a:lnSpc>
                <a:spcPct val="12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r>
              <a:rPr lang="lt-LT" sz="2400" b="1" i="0" u="none" strike="noStrike" kern="1200" cap="none" spc="0" baseline="0" dirty="0">
                <a:solidFill>
                  <a:srgbClr val="000000"/>
                </a:solidFill>
                <a:uFillTx/>
                <a:latin typeface="Arial"/>
                <a:cs typeface="Times"/>
              </a:rPr>
              <a:t>Šiuolaikinės technologijos leidžia sukurti tokią programėlę</a:t>
            </a:r>
          </a:p>
          <a:p>
            <a:pPr marL="514350" marR="0" lvl="0" indent="-514350" algn="l" defTabSz="914400" rtl="0" fontAlgn="auto" hangingPunct="1">
              <a:lnSpc>
                <a:spcPct val="120000"/>
              </a:lnSpc>
              <a:spcBef>
                <a:spcPts val="0"/>
              </a:spcBef>
              <a:spcAft>
                <a:spcPts val="0"/>
              </a:spcAft>
              <a:buSzPct val="100000"/>
              <a:buFont typeface="Arial"/>
              <a:buAutoNum type="arabicPeriod"/>
              <a:tabLst/>
              <a:defRPr sz="1800" b="0" i="0" u="none" strike="noStrike" kern="0" cap="none" spc="0" baseline="0">
                <a:solidFill>
                  <a:srgbClr val="000000"/>
                </a:solidFill>
                <a:uFillTx/>
              </a:defRPr>
            </a:pPr>
            <a:endParaRPr lang="lt-LT" sz="2400" b="1" i="0" u="none" strike="noStrike" kern="1200" cap="none" spc="0" baseline="0" dirty="0">
              <a:solidFill>
                <a:srgbClr val="000000"/>
              </a:solidFill>
              <a:uFillTx/>
              <a:latin typeface="Arial"/>
              <a:cs typeface="Times"/>
            </a:endParaRPr>
          </a:p>
        </p:txBody>
      </p:sp>
      <p:sp>
        <p:nvSpPr>
          <p:cNvPr id="6" name="Title 1">
            <a:extLst>
              <a:ext uri="{FF2B5EF4-FFF2-40B4-BE49-F238E27FC236}">
                <a16:creationId xmlns:a16="http://schemas.microsoft.com/office/drawing/2014/main" id="{D2A75096-42E0-4C4C-9B96-B0331C769AF7}"/>
              </a:ext>
            </a:extLst>
          </p:cNvPr>
          <p:cNvSpPr txBox="1"/>
          <p:nvPr/>
        </p:nvSpPr>
        <p:spPr>
          <a:xfrm>
            <a:off x="561569" y="-48554"/>
            <a:ext cx="6740184" cy="1355515"/>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700" b="0" i="0" u="none" strike="noStrike" kern="0" cap="none" spc="0" baseline="0">
                <a:solidFill>
                  <a:srgbClr val="000000"/>
                </a:solidFill>
                <a:uFillTx/>
              </a:defRPr>
            </a:pPr>
            <a:r>
              <a:rPr lang="lt-LT" sz="4300" dirty="0">
                <a:solidFill>
                  <a:srgbClr val="000000"/>
                </a:solidFill>
                <a:latin typeface="Arial" pitchFamily="34"/>
                <a:cs typeface="Arial" pitchFamily="34"/>
              </a:rPr>
              <a:t>Išvados</a:t>
            </a:r>
            <a:endParaRPr lang="en-US" sz="4300" b="0" i="0" u="none" strike="noStrike" kern="1200" cap="none" spc="0" baseline="0" dirty="0" err="1">
              <a:solidFill>
                <a:srgbClr val="000000"/>
              </a:solidFill>
              <a:uFillTx/>
              <a:latin typeface="Arial" pitchFamily="34"/>
              <a:cs typeface="Arial" pitchFamily="34"/>
            </a:endParaRPr>
          </a:p>
        </p:txBody>
      </p:sp>
    </p:spTree>
    <p:extLst>
      <p:ext uri="{BB962C8B-B14F-4D97-AF65-F5344CB8AC3E}">
        <p14:creationId xmlns:p14="http://schemas.microsoft.com/office/powerpoint/2010/main" val="357420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27A2E4AA-3DA4-4314-95B5-35C2FADDD5AC}"/>
              </a:ext>
            </a:extLst>
          </p:cNvPr>
          <p:cNvSpPr txBox="1">
            <a:spLocks noGrp="1"/>
          </p:cNvSpPr>
          <p:nvPr>
            <p:ph type="title"/>
          </p:nvPr>
        </p:nvSpPr>
        <p:spPr>
          <a:xfrm>
            <a:off x="180462" y="2474842"/>
            <a:ext cx="6983894" cy="1908316"/>
          </a:xfrm>
        </p:spPr>
        <p:txBody>
          <a:bodyPr/>
          <a:lstStyle/>
          <a:p>
            <a:r>
              <a:rPr lang="lt-LT"/>
              <a:t>Ačiū už dėmesį</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72F2BCE-27DC-4752-8DF8-12DC10392E33}"/>
              </a:ext>
            </a:extLst>
          </p:cNvPr>
          <p:cNvSpPr txBox="1">
            <a:spLocks noGrp="1"/>
          </p:cNvSpPr>
          <p:nvPr>
            <p:ph type="title"/>
          </p:nvPr>
        </p:nvSpPr>
        <p:spPr>
          <a:xfrm>
            <a:off x="237986" y="2133230"/>
            <a:ext cx="8965609" cy="1908316"/>
          </a:xfrm>
        </p:spPr>
        <p:txBody>
          <a:bodyPr/>
          <a:lstStyle/>
          <a:p>
            <a:pPr lvl="0"/>
            <a:br>
              <a:rPr lang="en-US" sz="3600" dirty="0"/>
            </a:br>
            <a:r>
              <a:rPr lang="lt-LT" sz="3600" b="1" dirty="0"/>
              <a:t>Darbo tikslas </a:t>
            </a:r>
            <a:r>
              <a:rPr lang="lt-LT" sz="3600" dirty="0"/>
              <a:t>- Sukurtį bendrų tikslų siekimo ir rezultatų dalijimosi sistemą mobiliesiems įrenginiams.</a:t>
            </a:r>
            <a:endParaRPr lang="en-GB"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72F2BCE-27DC-4752-8DF8-12DC10392E33}"/>
              </a:ext>
            </a:extLst>
          </p:cNvPr>
          <p:cNvSpPr txBox="1">
            <a:spLocks noGrp="1"/>
          </p:cNvSpPr>
          <p:nvPr>
            <p:ph type="title"/>
          </p:nvPr>
        </p:nvSpPr>
        <p:spPr>
          <a:xfrm>
            <a:off x="110986" y="1915516"/>
            <a:ext cx="9083538" cy="3731673"/>
          </a:xfrm>
        </p:spPr>
        <p:txBody>
          <a:bodyPr/>
          <a:lstStyle/>
          <a:p>
            <a:r>
              <a:rPr lang="lt" sz="2800" dirty="0"/>
              <a:t>Kuriamo darbo idėja yra grupinių iššūkių sukūrimas su konkurencijos aspektu. Programėlė padės rasti bendraminčių arba geriau pažinti draugus. Žmonės galės vykdyti iššūkius, dalintis patirtimi ir nuotraukomis, ir gauti už tai taškus. Galimybė padaryti žaidimą iš užduoties galima panaudoti ir darbe.</a:t>
            </a:r>
            <a:endParaRPr lang="lt" sz="1800" dirty="0"/>
          </a:p>
        </p:txBody>
      </p:sp>
      <p:sp>
        <p:nvSpPr>
          <p:cNvPr id="4" name="Title 1">
            <a:extLst>
              <a:ext uri="{FF2B5EF4-FFF2-40B4-BE49-F238E27FC236}">
                <a16:creationId xmlns:a16="http://schemas.microsoft.com/office/drawing/2014/main" id="{CB8FA308-E56E-44CB-8EA1-70809DE8DE4E}"/>
              </a:ext>
            </a:extLst>
          </p:cNvPr>
          <p:cNvSpPr txBox="1"/>
          <p:nvPr/>
        </p:nvSpPr>
        <p:spPr>
          <a:xfrm>
            <a:off x="280355" y="1081463"/>
            <a:ext cx="4145100" cy="1155944"/>
          </a:xfrm>
          <a:prstGeom prst="rect">
            <a:avLst/>
          </a:prstGeom>
          <a:noFill/>
          <a:ln cap="flat">
            <a:noFill/>
          </a:ln>
        </p:spPr>
        <p:txBody>
          <a:bodyPr vert="horz" wrap="square" lIns="91440" tIns="45720" rIns="91440" bIns="45720" anchor="ctr" anchorCtr="0" compatLnSpc="1">
            <a:normAutofit fontScale="92500"/>
          </a:bodyPr>
          <a:lstStyle/>
          <a:p>
            <a:pPr>
              <a:defRPr sz="1800" b="0" i="0" u="none" strike="noStrike" kern="0" cap="none" spc="0" baseline="0">
                <a:solidFill>
                  <a:srgbClr val="000000"/>
                </a:solidFill>
                <a:uFillTx/>
              </a:defRPr>
            </a:pPr>
            <a:r>
              <a:rPr lang="en-GB" sz="4000" dirty="0">
                <a:solidFill>
                  <a:schemeClr val="bg1"/>
                </a:solidFill>
                <a:latin typeface="Arial"/>
                <a:cs typeface="Arial"/>
              </a:rPr>
              <a:t>Darbo</a:t>
            </a:r>
            <a:r>
              <a:rPr lang="lt-LT" sz="4000" dirty="0">
                <a:solidFill>
                  <a:schemeClr val="bg1"/>
                </a:solidFill>
                <a:latin typeface="Arial"/>
                <a:cs typeface="Arial"/>
              </a:rPr>
              <a:t> aktualumas:</a:t>
            </a:r>
            <a:endParaRPr lang="lt-LT" sz="4000" b="0" i="0" u="none" strike="noStrike" kern="1200" cap="none" spc="0" baseline="0" dirty="0">
              <a:solidFill>
                <a:schemeClr val="bg1"/>
              </a:solidFill>
              <a:uFillTx/>
              <a:latin typeface="Arial" pitchFamily="34"/>
              <a:cs typeface="Arial" pitchFamily="34"/>
            </a:endParaRPr>
          </a:p>
        </p:txBody>
      </p:sp>
    </p:spTree>
    <p:extLst>
      <p:ext uri="{BB962C8B-B14F-4D97-AF65-F5344CB8AC3E}">
        <p14:creationId xmlns:p14="http://schemas.microsoft.com/office/powerpoint/2010/main" val="329738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624A7895-EA60-44C8-9518-9E7E53B19332}"/>
              </a:ext>
            </a:extLst>
          </p:cNvPr>
          <p:cNvSpPr txBox="1">
            <a:spLocks noGrp="1"/>
          </p:cNvSpPr>
          <p:nvPr>
            <p:ph type="body" sz="quarter" idx="4294967295"/>
          </p:nvPr>
        </p:nvSpPr>
        <p:spPr>
          <a:xfrm>
            <a:off x="9224202" y="6176964"/>
            <a:ext cx="2396176" cy="681035"/>
          </a:xfrm>
          <a:prstGeom prst="rect">
            <a:avLst/>
          </a:prstGeom>
          <a:noFill/>
          <a:ln>
            <a:noFill/>
          </a:ln>
        </p:spPr>
        <p:txBody>
          <a:bodyPr vert="horz" wrap="square" lIns="91440" tIns="45720" rIns="91440" bIns="45720" anchor="ctr" anchorCtr="0" compatLnSpc="1">
            <a:noAutofit/>
          </a:bodyPr>
          <a:lstStyle/>
          <a:p>
            <a:pPr marL="0" lvl="0" indent="0" algn="r">
              <a:buNone/>
            </a:pPr>
            <a:r>
              <a:rPr lang="en-GB" sz="800">
                <a:solidFill>
                  <a:srgbClr val="000000"/>
                </a:solidFill>
                <a:latin typeface="Arial"/>
              </a:rPr>
              <a:t>2022-01-27</a:t>
            </a:r>
            <a:endParaRPr lang="en-LT" sz="800">
              <a:solidFill>
                <a:srgbClr val="000000"/>
              </a:solidFill>
              <a:latin typeface="Arial"/>
            </a:endParaRPr>
          </a:p>
        </p:txBody>
      </p:sp>
      <p:pic>
        <p:nvPicPr>
          <p:cNvPr id="4" name="Graphic 6">
            <a:extLst>
              <a:ext uri="{FF2B5EF4-FFF2-40B4-BE49-F238E27FC236}">
                <a16:creationId xmlns:a16="http://schemas.microsoft.com/office/drawing/2014/main" id="{C7AC0D0C-CC09-45A5-A25B-C9C7C3AC9B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618" y="2572243"/>
            <a:ext cx="6138166" cy="2240920"/>
          </a:xfrm>
          <a:prstGeom prst="rect">
            <a:avLst/>
          </a:prstGeom>
          <a:noFill/>
          <a:ln cap="flat">
            <a:noFill/>
          </a:ln>
        </p:spPr>
      </p:pic>
      <p:sp>
        <p:nvSpPr>
          <p:cNvPr id="5" name="Text Placeholder 7">
            <a:extLst>
              <a:ext uri="{FF2B5EF4-FFF2-40B4-BE49-F238E27FC236}">
                <a16:creationId xmlns:a16="http://schemas.microsoft.com/office/drawing/2014/main" id="{C8EB66A9-B6AF-42CD-A7E8-4A44A8A6507C}"/>
              </a:ext>
            </a:extLst>
          </p:cNvPr>
          <p:cNvSpPr txBox="1"/>
          <p:nvPr/>
        </p:nvSpPr>
        <p:spPr>
          <a:xfrm>
            <a:off x="884352" y="1932712"/>
            <a:ext cx="4370932" cy="14962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lt-LT" sz="6800" b="1" i="0" u="none" strike="noStrike" kern="1200" cap="none" spc="0" baseline="0" dirty="0">
                <a:solidFill>
                  <a:srgbClr val="000000"/>
                </a:solidFill>
                <a:uFillTx/>
                <a:latin typeface="Arial"/>
                <a:cs typeface="Arial"/>
              </a:rPr>
              <a:t>4.7 mlrd.</a:t>
            </a:r>
          </a:p>
          <a:p>
            <a:pPr marL="0" marR="0" lvl="0" indent="0" algn="r"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r>
              <a:rPr lang="lt-LT" b="1" kern="0" dirty="0">
                <a:solidFill>
                  <a:srgbClr val="000000"/>
                </a:solidFill>
                <a:latin typeface="Arial"/>
                <a:cs typeface="Arial"/>
              </a:rPr>
              <a:t>Žmonių</a:t>
            </a:r>
            <a:r>
              <a:rPr lang="lt-LT" sz="1800" b="1" i="0" u="none" strike="noStrike" kern="0" cap="none" spc="0" baseline="0" dirty="0">
                <a:solidFill>
                  <a:srgbClr val="000000"/>
                </a:solidFill>
                <a:uFillTx/>
                <a:latin typeface="Arial"/>
                <a:cs typeface="Arial"/>
              </a:rPr>
              <a:t> </a:t>
            </a:r>
            <a:r>
              <a:rPr lang="lt-LT" b="1" kern="0" dirty="0">
                <a:solidFill>
                  <a:srgbClr val="000000"/>
                </a:solidFill>
                <a:latin typeface="Arial"/>
                <a:cs typeface="Arial"/>
              </a:rPr>
              <a:t>pasaulyje</a:t>
            </a:r>
            <a:r>
              <a:rPr lang="lt-LT" sz="1800" b="1" i="0" u="none" strike="noStrike" kern="0" cap="none" spc="0" baseline="0" dirty="0">
                <a:solidFill>
                  <a:srgbClr val="000000"/>
                </a:solidFill>
                <a:uFillTx/>
                <a:latin typeface="Arial"/>
                <a:cs typeface="Arial"/>
              </a:rPr>
              <a:t> naudoja </a:t>
            </a:r>
            <a:r>
              <a:rPr lang="lt-LT" b="1" kern="0" dirty="0">
                <a:solidFill>
                  <a:srgbClr val="000000"/>
                </a:solidFill>
                <a:latin typeface="Arial"/>
                <a:cs typeface="Arial"/>
              </a:rPr>
              <a:t>internetą</a:t>
            </a:r>
            <a:endParaRPr lang="lt-LT" sz="1800" b="1" i="0" u="none" strike="noStrike" kern="1200" cap="none" spc="0" baseline="0" dirty="0" err="1">
              <a:solidFill>
                <a:srgbClr val="000000"/>
              </a:solidFill>
              <a:uFillTx/>
              <a:latin typeface="Arial"/>
              <a:cs typeface="Arial"/>
            </a:endParaRPr>
          </a:p>
        </p:txBody>
      </p:sp>
      <p:sp>
        <p:nvSpPr>
          <p:cNvPr id="6" name="Text Placeholder 6">
            <a:extLst>
              <a:ext uri="{FF2B5EF4-FFF2-40B4-BE49-F238E27FC236}">
                <a16:creationId xmlns:a16="http://schemas.microsoft.com/office/drawing/2014/main" id="{64C835FA-2E10-4084-AB51-8343E5DBE5D6}"/>
              </a:ext>
            </a:extLst>
          </p:cNvPr>
          <p:cNvSpPr txBox="1"/>
          <p:nvPr/>
        </p:nvSpPr>
        <p:spPr>
          <a:xfrm>
            <a:off x="7203854" y="2203647"/>
            <a:ext cx="4755076" cy="2810340"/>
          </a:xfrm>
          <a:prstGeom prst="rect">
            <a:avLst/>
          </a:prstGeom>
          <a:noFill/>
          <a:ln cap="flat">
            <a:noFill/>
          </a:ln>
        </p:spPr>
        <p:txBody>
          <a:bodyPr vert="horz" wrap="square" lIns="91440" tIns="45720" rIns="91440" bIns="45720" anchor="t" anchorCtr="0" compatLnSpc="1">
            <a:noAutofit/>
          </a:bodyPr>
          <a:lstStyle/>
          <a:p>
            <a:pPr marL="228600" marR="0" lvl="0" indent="-22860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lt-LT" sz="2400" kern="0" dirty="0">
                <a:solidFill>
                  <a:srgbClr val="000000"/>
                </a:solidFill>
                <a:latin typeface="Arial"/>
              </a:rPr>
              <a:t>Iš</a:t>
            </a:r>
            <a:r>
              <a:rPr lang="lt-LT" sz="2400" b="0" i="0" u="none" strike="noStrike" kern="0" cap="none" spc="0" baseline="0" dirty="0">
                <a:solidFill>
                  <a:srgbClr val="000000"/>
                </a:solidFill>
                <a:uFillTx/>
                <a:latin typeface="Arial"/>
              </a:rPr>
              <a:t> kuriu 4.32 mlrd. naudoja </a:t>
            </a:r>
            <a:r>
              <a:rPr lang="lt-LT" sz="2400" kern="0" dirty="0">
                <a:solidFill>
                  <a:srgbClr val="000000"/>
                </a:solidFill>
                <a:latin typeface="Arial"/>
              </a:rPr>
              <a:t>internetą</a:t>
            </a:r>
            <a:r>
              <a:rPr lang="lt-LT" sz="2400" b="0" i="0" u="none" strike="noStrike" kern="0" cap="none" spc="0" baseline="0" dirty="0">
                <a:solidFill>
                  <a:srgbClr val="000000"/>
                </a:solidFill>
                <a:uFillTx/>
                <a:latin typeface="Arial"/>
              </a:rPr>
              <a:t> per </a:t>
            </a:r>
            <a:r>
              <a:rPr lang="lt-LT" sz="2400" kern="0" dirty="0">
                <a:solidFill>
                  <a:srgbClr val="000000"/>
                </a:solidFill>
                <a:latin typeface="Arial"/>
              </a:rPr>
              <a:t>mobilųjį</a:t>
            </a:r>
            <a:r>
              <a:rPr lang="lt-LT" sz="2400" b="0" i="0" u="none" strike="noStrike" kern="0" cap="none" spc="0" baseline="0" dirty="0">
                <a:solidFill>
                  <a:srgbClr val="000000"/>
                </a:solidFill>
                <a:uFillTx/>
                <a:latin typeface="Arial"/>
              </a:rPr>
              <a:t> </a:t>
            </a:r>
            <a:r>
              <a:rPr lang="lt-LT" sz="2400" kern="0" dirty="0">
                <a:solidFill>
                  <a:srgbClr val="000000"/>
                </a:solidFill>
                <a:latin typeface="Arial"/>
              </a:rPr>
              <a:t>įrenginį.</a:t>
            </a:r>
            <a:endParaRPr lang="lt-LT" sz="2400" b="1" dirty="0" err="1">
              <a:solidFill>
                <a:srgbClr val="000000"/>
              </a:solidFill>
              <a:latin typeface="Arial"/>
              <a:cs typeface="Arial"/>
            </a:endParaRPr>
          </a:p>
          <a:p>
            <a:pPr marL="228600" marR="0" lvl="0" indent="-22860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lt-LT" sz="2400" b="0" i="0" u="none" strike="noStrike" kern="0" cap="none" spc="0" baseline="0" dirty="0">
                <a:solidFill>
                  <a:srgbClr val="000000"/>
                </a:solidFill>
                <a:uFillTx/>
                <a:latin typeface="Arial"/>
              </a:rPr>
              <a:t>Ir 4.2 mlrd. naudoja socialinius tinklus</a:t>
            </a:r>
            <a:r>
              <a:rPr lang="lt-LT" sz="2400" kern="0" dirty="0">
                <a:solidFill>
                  <a:srgbClr val="000000"/>
                </a:solidFill>
                <a:latin typeface="Arial"/>
              </a:rPr>
              <a:t>.</a:t>
            </a:r>
            <a:endParaRPr lang="lt-LT" sz="2400" b="0" i="0" u="none" strike="noStrike" kern="1200" cap="none" spc="0" baseline="0" dirty="0">
              <a:solidFill>
                <a:srgbClr val="000000"/>
              </a:solidFill>
              <a:uFillTx/>
              <a:latin typeface="Arial"/>
            </a:endParaRPr>
          </a:p>
          <a:p>
            <a:pPr marL="228600" marR="0" lvl="0" indent="-22860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en-LT" sz="2400" b="1" i="0" u="none" strike="noStrike" kern="1200" cap="none" spc="0" baseline="0">
              <a:solidFill>
                <a:srgbClr val="000000"/>
              </a:solidFill>
              <a:uFillTx/>
              <a:latin typeface="Arial"/>
            </a:endParaRPr>
          </a:p>
          <a:p>
            <a:pPr marL="228600" marR="0" lvl="0" indent="-22860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en-LT" sz="2400" b="1" i="0" u="none" strike="noStrike" kern="1200" cap="none" spc="0" baseline="0">
              <a:solidFill>
                <a:srgbClr val="000000"/>
              </a:solidFill>
              <a:uFillTx/>
              <a:latin typeface="Arial"/>
            </a:endParaRPr>
          </a:p>
        </p:txBody>
      </p:sp>
      <p:sp>
        <p:nvSpPr>
          <p:cNvPr id="7" name="Title 1">
            <a:extLst>
              <a:ext uri="{FF2B5EF4-FFF2-40B4-BE49-F238E27FC236}">
                <a16:creationId xmlns:a16="http://schemas.microsoft.com/office/drawing/2014/main" id="{E9F8F140-DFC4-42BD-8A77-0DD5DBEBF8CB}"/>
              </a:ext>
            </a:extLst>
          </p:cNvPr>
          <p:cNvSpPr txBox="1"/>
          <p:nvPr/>
        </p:nvSpPr>
        <p:spPr>
          <a:xfrm>
            <a:off x="561569" y="7964"/>
            <a:ext cx="6305226" cy="1355515"/>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lt-LT" sz="4700" b="0" i="0" u="none" strike="noStrike" kern="0" cap="none" spc="0" baseline="0" dirty="0">
                <a:solidFill>
                  <a:srgbClr val="000000"/>
                </a:solidFill>
                <a:uFillTx/>
                <a:latin typeface="Arial"/>
                <a:cs typeface="Arial"/>
              </a:rPr>
              <a:t>I</a:t>
            </a:r>
            <a:r>
              <a:rPr lang="lt-LT" sz="4700" b="0" i="0" u="none" strike="noStrike" kern="1200" cap="none" spc="0" baseline="0" dirty="0">
                <a:solidFill>
                  <a:srgbClr val="000000"/>
                </a:solidFill>
                <a:uFillTx/>
                <a:latin typeface="Arial"/>
                <a:cs typeface="Arial"/>
              </a:rPr>
              <a:t>nterneto naudojimas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1D4A0F97-A92D-435A-A79F-1647E088E251}"/>
              </a:ext>
            </a:extLst>
          </p:cNvPr>
          <p:cNvSpPr txBox="1">
            <a:spLocks noGrp="1"/>
          </p:cNvSpPr>
          <p:nvPr>
            <p:ph type="body" sz="quarter" idx="4294967295"/>
          </p:nvPr>
        </p:nvSpPr>
        <p:spPr>
          <a:xfrm>
            <a:off x="9224202" y="6176964"/>
            <a:ext cx="2396176" cy="681035"/>
          </a:xfrm>
          <a:prstGeom prst="rect">
            <a:avLst/>
          </a:prstGeom>
          <a:noFill/>
          <a:ln>
            <a:noFill/>
          </a:ln>
        </p:spPr>
        <p:txBody>
          <a:bodyPr vert="horz" wrap="square" lIns="91440" tIns="45720" rIns="91440" bIns="45720" anchor="ctr" anchorCtr="0" compatLnSpc="1">
            <a:noAutofit/>
          </a:bodyPr>
          <a:lstStyle/>
          <a:p>
            <a:pPr marL="0" lvl="0" indent="0">
              <a:buNone/>
            </a:pPr>
            <a:r>
              <a:rPr lang="en-GB">
                <a:solidFill>
                  <a:srgbClr val="000000"/>
                </a:solidFill>
                <a:latin typeface="Arial"/>
              </a:rPr>
              <a:t>2022-01-27</a:t>
            </a:r>
            <a:endParaRPr lang="en-GB">
              <a:solidFill>
                <a:srgbClr val="000000"/>
              </a:solidFill>
              <a:latin typeface="Calibri"/>
            </a:endParaRPr>
          </a:p>
        </p:txBody>
      </p:sp>
      <p:sp>
        <p:nvSpPr>
          <p:cNvPr id="4" name="Title 1">
            <a:extLst>
              <a:ext uri="{FF2B5EF4-FFF2-40B4-BE49-F238E27FC236}">
                <a16:creationId xmlns:a16="http://schemas.microsoft.com/office/drawing/2014/main" id="{5CE07203-DE24-40E9-A0D1-21C9E74C2B9E}"/>
              </a:ext>
            </a:extLst>
          </p:cNvPr>
          <p:cNvSpPr txBox="1"/>
          <p:nvPr/>
        </p:nvSpPr>
        <p:spPr>
          <a:xfrm>
            <a:off x="561569" y="-88751"/>
            <a:ext cx="5768885" cy="1355515"/>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lt-LT" sz="4700" b="0" i="0" u="none" strike="noStrike" kern="1200" cap="none" spc="0" baseline="0" dirty="0">
                <a:solidFill>
                  <a:srgbClr val="000000"/>
                </a:solidFill>
                <a:uFillTx/>
                <a:latin typeface="Arial"/>
                <a:cs typeface="Arial"/>
              </a:rPr>
              <a:t>Mobilieji </a:t>
            </a:r>
            <a:r>
              <a:rPr lang="lt-LT" sz="4700" dirty="0">
                <a:solidFill>
                  <a:srgbClr val="000000"/>
                </a:solidFill>
                <a:latin typeface="Arial"/>
                <a:cs typeface="Arial"/>
              </a:rPr>
              <a:t>įrenginiai</a:t>
            </a:r>
            <a:endParaRPr lang="lt-LT" sz="4700" b="0" i="0" u="none" strike="noStrike" kern="1200" cap="none" spc="0" baseline="0" dirty="0">
              <a:solidFill>
                <a:srgbClr val="000000"/>
              </a:solidFill>
              <a:uFillTx/>
              <a:latin typeface="Arial"/>
              <a:cs typeface="Arial"/>
            </a:endParaRPr>
          </a:p>
        </p:txBody>
      </p:sp>
      <p:pic>
        <p:nvPicPr>
          <p:cNvPr id="5" name="Graphic 6">
            <a:extLst>
              <a:ext uri="{FF2B5EF4-FFF2-40B4-BE49-F238E27FC236}">
                <a16:creationId xmlns:a16="http://schemas.microsoft.com/office/drawing/2014/main" id="{B3639AC3-4E21-4AE6-A42A-0BBF59B2CC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618" y="2572243"/>
            <a:ext cx="3712939" cy="1355515"/>
          </a:xfrm>
          <a:prstGeom prst="rect">
            <a:avLst/>
          </a:prstGeom>
          <a:noFill/>
          <a:ln cap="flat">
            <a:noFill/>
          </a:ln>
        </p:spPr>
      </p:pic>
      <p:sp>
        <p:nvSpPr>
          <p:cNvPr id="6" name="Text Placeholder 7">
            <a:extLst>
              <a:ext uri="{FF2B5EF4-FFF2-40B4-BE49-F238E27FC236}">
                <a16:creationId xmlns:a16="http://schemas.microsoft.com/office/drawing/2014/main" id="{BF61BA32-1C01-49D9-9A64-734E172C69B0}"/>
              </a:ext>
            </a:extLst>
          </p:cNvPr>
          <p:cNvSpPr txBox="1"/>
          <p:nvPr/>
        </p:nvSpPr>
        <p:spPr>
          <a:xfrm>
            <a:off x="884352" y="1932712"/>
            <a:ext cx="2701997" cy="14962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8000" b="1" kern="0" dirty="0">
                <a:solidFill>
                  <a:srgbClr val="000000"/>
                </a:solidFill>
                <a:latin typeface="Arial"/>
                <a:cs typeface="Arial"/>
              </a:rPr>
              <a:t>262</a:t>
            </a:r>
            <a:endParaRPr lang="en-US" sz="8000" b="1" i="0" u="none" strike="noStrike" kern="1200" cap="none" spc="0" baseline="0" dirty="0">
              <a:solidFill>
                <a:srgbClr val="000000"/>
              </a:solidFill>
              <a:uFillTx/>
              <a:latin typeface="Arial" pitchFamily="34"/>
              <a:cs typeface="Arial" pitchFamily="34"/>
            </a:endParaRPr>
          </a:p>
        </p:txBody>
      </p:sp>
      <p:pic>
        <p:nvPicPr>
          <p:cNvPr id="7" name="Graphic 8">
            <a:extLst>
              <a:ext uri="{FF2B5EF4-FFF2-40B4-BE49-F238E27FC236}">
                <a16:creationId xmlns:a16="http://schemas.microsoft.com/office/drawing/2014/main" id="{209BF6B4-162B-4049-863E-651E9F7CD5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4903" y="2572243"/>
            <a:ext cx="3712939" cy="1355515"/>
          </a:xfrm>
          <a:prstGeom prst="rect">
            <a:avLst/>
          </a:prstGeom>
          <a:noFill/>
          <a:ln cap="flat">
            <a:noFill/>
          </a:ln>
        </p:spPr>
      </p:pic>
      <p:sp>
        <p:nvSpPr>
          <p:cNvPr id="8" name="Text Placeholder 7">
            <a:extLst>
              <a:ext uri="{FF2B5EF4-FFF2-40B4-BE49-F238E27FC236}">
                <a16:creationId xmlns:a16="http://schemas.microsoft.com/office/drawing/2014/main" id="{B66C2809-122A-4F43-B422-7730685FECF3}"/>
              </a:ext>
            </a:extLst>
          </p:cNvPr>
          <p:cNvSpPr txBox="1"/>
          <p:nvPr/>
        </p:nvSpPr>
        <p:spPr>
          <a:xfrm>
            <a:off x="5367637" y="1932712"/>
            <a:ext cx="2701997" cy="14962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8000" b="1" i="0" u="none" strike="noStrike" kern="0" cap="none" spc="0" baseline="0">
                <a:solidFill>
                  <a:srgbClr val="000000"/>
                </a:solidFill>
                <a:uFillTx/>
                <a:latin typeface="Arial" pitchFamily="34"/>
                <a:cs typeface="Arial" pitchFamily="34"/>
              </a:rPr>
              <a:t>88</a:t>
            </a:r>
            <a:r>
              <a:rPr lang="en-US" sz="8000" b="1" i="0" u="none" strike="noStrike" kern="1200" cap="none" spc="0" baseline="0">
                <a:solidFill>
                  <a:srgbClr val="000000"/>
                </a:solidFill>
                <a:uFillTx/>
                <a:latin typeface="Arial" pitchFamily="34"/>
                <a:cs typeface="Arial" pitchFamily="34"/>
              </a:rPr>
              <a:t>%</a:t>
            </a:r>
          </a:p>
        </p:txBody>
      </p:sp>
      <p:sp>
        <p:nvSpPr>
          <p:cNvPr id="9" name="Text Placeholder 6">
            <a:extLst>
              <a:ext uri="{FF2B5EF4-FFF2-40B4-BE49-F238E27FC236}">
                <a16:creationId xmlns:a16="http://schemas.microsoft.com/office/drawing/2014/main" id="{9279A0B4-1822-4627-9E00-E86A13A969B8}"/>
              </a:ext>
            </a:extLst>
          </p:cNvPr>
          <p:cNvSpPr txBox="1"/>
          <p:nvPr/>
        </p:nvSpPr>
        <p:spPr>
          <a:xfrm>
            <a:off x="809637" y="4087057"/>
            <a:ext cx="3095006" cy="171465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lt-LT" b="1" dirty="0">
                <a:solidFill>
                  <a:srgbClr val="000000"/>
                </a:solidFill>
                <a:latin typeface="Arial"/>
              </a:rPr>
              <a:t>Būtent</a:t>
            </a:r>
            <a:r>
              <a:rPr lang="lt-LT" sz="1800" b="1" i="0" u="none" strike="noStrike" kern="1200" cap="none" spc="0" baseline="0" dirty="0">
                <a:solidFill>
                  <a:srgbClr val="000000"/>
                </a:solidFill>
                <a:uFillTx/>
                <a:latin typeface="Arial"/>
              </a:rPr>
              <a:t> tiek kartu vidutinis</a:t>
            </a:r>
            <a:r>
              <a:rPr lang="lt-LT" sz="1800" b="1" i="0" u="none" strike="noStrike" kern="0" cap="none" spc="0" baseline="0" dirty="0">
                <a:solidFill>
                  <a:srgbClr val="000000"/>
                </a:solidFill>
                <a:uFillTx/>
                <a:latin typeface="Arial"/>
              </a:rPr>
              <a:t> </a:t>
            </a:r>
            <a:r>
              <a:rPr lang="lt-LT" sz="1800" b="1" i="0" u="none" strike="noStrike" kern="1200" cap="none" spc="0" baseline="0" dirty="0">
                <a:solidFill>
                  <a:srgbClr val="000000"/>
                </a:solidFill>
                <a:uFillTx/>
                <a:latin typeface="Arial"/>
              </a:rPr>
              <a:t>amerikietis tikrina savo</a:t>
            </a:r>
            <a:r>
              <a:rPr lang="lt-LT" sz="1800" b="1" i="0" u="none" strike="noStrike" kern="0" cap="none" spc="0" baseline="0" dirty="0">
                <a:solidFill>
                  <a:srgbClr val="000000"/>
                </a:solidFill>
                <a:uFillTx/>
                <a:latin typeface="Arial"/>
              </a:rPr>
              <a:t> </a:t>
            </a:r>
            <a:r>
              <a:rPr lang="lt-LT" b="1" dirty="0">
                <a:solidFill>
                  <a:srgbClr val="000000"/>
                </a:solidFill>
                <a:latin typeface="Arial"/>
              </a:rPr>
              <a:t>telefoną</a:t>
            </a:r>
            <a:r>
              <a:rPr lang="lt-LT" sz="1800" b="1" i="0" u="none" strike="noStrike" kern="1200" cap="none" spc="0" baseline="0" dirty="0">
                <a:solidFill>
                  <a:srgbClr val="000000"/>
                </a:solidFill>
                <a:uFillTx/>
                <a:latin typeface="Arial"/>
              </a:rPr>
              <a:t> per diena.</a:t>
            </a:r>
            <a:endParaRPr lang="lt-LT" sz="1800" b="1" i="0" u="none" strike="noStrike" kern="1200" cap="none" spc="0" baseline="0" dirty="0">
              <a:solidFill>
                <a:srgbClr val="000000"/>
              </a:solidFill>
              <a:uFillTx/>
              <a:latin typeface="Arial"/>
              <a:cs typeface="Arial"/>
            </a:endParaRPr>
          </a:p>
          <a:p>
            <a:pPr marL="228600" marR="0" lvl="0" indent="-22860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lt-LT" sz="1800" b="1" i="0" u="none" strike="noStrike" kern="1200" cap="none" spc="0" baseline="0" dirty="0">
              <a:solidFill>
                <a:srgbClr val="000000"/>
              </a:solidFill>
              <a:uFillTx/>
              <a:latin typeface="Arial"/>
              <a:cs typeface="Arial"/>
            </a:endParaRPr>
          </a:p>
          <a:p>
            <a:pPr marL="228600" marR="0" lvl="0" indent="-22860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lt-LT" sz="1800" b="1" i="0" u="none" strike="noStrike" kern="1200" cap="none" spc="0" baseline="0" dirty="0">
              <a:solidFill>
                <a:srgbClr val="000000"/>
              </a:solidFill>
              <a:uFillTx/>
              <a:latin typeface="Arial"/>
              <a:cs typeface="Arial"/>
            </a:endParaRPr>
          </a:p>
        </p:txBody>
      </p:sp>
      <p:sp>
        <p:nvSpPr>
          <p:cNvPr id="10" name="Text Placeholder 6">
            <a:extLst>
              <a:ext uri="{FF2B5EF4-FFF2-40B4-BE49-F238E27FC236}">
                <a16:creationId xmlns:a16="http://schemas.microsoft.com/office/drawing/2014/main" id="{4C9CFA2E-0351-4E20-A050-953BE569BB7B}"/>
              </a:ext>
            </a:extLst>
          </p:cNvPr>
          <p:cNvSpPr txBox="1"/>
          <p:nvPr/>
        </p:nvSpPr>
        <p:spPr>
          <a:xfrm>
            <a:off x="5326462" y="4087057"/>
            <a:ext cx="3095006" cy="1635825"/>
          </a:xfrm>
          <a:prstGeom prst="rect">
            <a:avLst/>
          </a:prstGeom>
          <a:noFill/>
          <a:ln cap="flat">
            <a:noFill/>
          </a:ln>
        </p:spPr>
        <p:txBody>
          <a:bodyPr vert="horz" wrap="square" lIns="91440" tIns="45720" rIns="91440" bIns="45720" anchor="t" anchorCtr="0" compatLnSpc="1">
            <a:noAutofit/>
          </a:bodyPr>
          <a:lstStyle/>
          <a:p>
            <a:pPr marL="228600" marR="0" lvl="0" indent="-22860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lt-LT" sz="1800" b="1" i="0" u="none" strike="noStrike" kern="0" cap="none" spc="0" baseline="0" dirty="0">
                <a:solidFill>
                  <a:srgbClr val="000000"/>
                </a:solidFill>
                <a:uFillTx/>
                <a:latin typeface="Arial"/>
              </a:rPr>
              <a:t>Viso telefono naudojimo laiko, naudotojai </a:t>
            </a:r>
            <a:r>
              <a:rPr lang="lt-LT" b="1" kern="0" dirty="0">
                <a:solidFill>
                  <a:srgbClr val="000000"/>
                </a:solidFill>
                <a:latin typeface="Arial"/>
              </a:rPr>
              <a:t>praleidžia</a:t>
            </a:r>
            <a:r>
              <a:rPr lang="lt-LT" sz="1800" b="1" i="0" u="none" strike="noStrike" kern="0" cap="none" spc="0" baseline="0" dirty="0">
                <a:solidFill>
                  <a:srgbClr val="000000"/>
                </a:solidFill>
                <a:uFillTx/>
                <a:latin typeface="Arial"/>
              </a:rPr>
              <a:t> </a:t>
            </a:r>
            <a:r>
              <a:rPr lang="lt-LT" b="1" kern="0" dirty="0">
                <a:solidFill>
                  <a:srgbClr val="000000"/>
                </a:solidFill>
                <a:latin typeface="Arial"/>
              </a:rPr>
              <a:t>programėlėse</a:t>
            </a:r>
            <a:r>
              <a:rPr lang="lt-LT" sz="1800" b="1" i="0" u="none" strike="noStrike" kern="0" cap="none" spc="0" baseline="0" dirty="0">
                <a:solidFill>
                  <a:srgbClr val="000000"/>
                </a:solidFill>
                <a:uFillTx/>
                <a:latin typeface="Arial"/>
              </a:rPr>
              <a:t>.</a:t>
            </a:r>
            <a:endParaRPr lang="lt-LT" sz="1800" b="1" i="0" u="none" strike="noStrike" kern="1200" cap="none" spc="0" baseline="0" dirty="0">
              <a:solidFill>
                <a:srgbClr val="000000"/>
              </a:solidFill>
              <a:uFillTx/>
              <a:latin typeface="Arial"/>
              <a:cs typeface="Arial"/>
            </a:endParaRPr>
          </a:p>
          <a:p>
            <a:pPr marL="228600" marR="0" lvl="0" indent="-22860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lt-LT" sz="1800" b="1" i="0" u="none" strike="noStrike" kern="1200" cap="none" spc="0" baseline="0" dirty="0">
              <a:solidFill>
                <a:srgbClr val="000000"/>
              </a:solidFill>
              <a:uFillTx/>
              <a:latin typeface="Arial"/>
              <a:cs typeface="Arial"/>
            </a:endParaRPr>
          </a:p>
          <a:p>
            <a:pPr marL="228600" marR="0" lvl="0" indent="-22860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lt-LT" sz="1800" b="1" i="0" u="none" strike="noStrike" kern="1200" cap="none" spc="0" baseline="0" dirty="0">
              <a:solidFill>
                <a:srgbClr val="000000"/>
              </a:solidFill>
              <a:uFillTx/>
              <a:latin typeface="Arial"/>
              <a:cs typeface="Arial"/>
            </a:endParaRPr>
          </a:p>
          <a:p>
            <a:pPr marL="228600" marR="0" lvl="0" indent="-22860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lt-LT" sz="1800" b="1" i="0" u="none" strike="noStrike" kern="1200" cap="none" spc="0" baseline="0" dirty="0">
              <a:solidFill>
                <a:srgbClr val="000000"/>
              </a:solidFill>
              <a:uFillTx/>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64F83F-DC8B-4A88-B65E-8836081CDB89}"/>
              </a:ext>
            </a:extLst>
          </p:cNvPr>
          <p:cNvSpPr txBox="1">
            <a:spLocks noGrp="1"/>
          </p:cNvSpPr>
          <p:nvPr>
            <p:ph type="body" sz="quarter" idx="4294967295"/>
          </p:nvPr>
        </p:nvSpPr>
        <p:spPr>
          <a:xfrm>
            <a:off x="9224202" y="6176964"/>
            <a:ext cx="2396176" cy="681035"/>
          </a:xfrm>
          <a:prstGeom prst="rect">
            <a:avLst/>
          </a:prstGeom>
          <a:noFill/>
          <a:ln>
            <a:noFill/>
          </a:ln>
        </p:spPr>
        <p:txBody>
          <a:bodyPr vert="horz" wrap="square" lIns="91440" tIns="45720" rIns="91440" bIns="45720" anchor="ctr" anchorCtr="0" compatLnSpc="1">
            <a:noAutofit/>
          </a:bodyPr>
          <a:lstStyle/>
          <a:p>
            <a:pPr marL="0" lvl="0" indent="0">
              <a:buNone/>
            </a:pPr>
            <a:r>
              <a:rPr lang="en-GB">
                <a:solidFill>
                  <a:srgbClr val="000000"/>
                </a:solidFill>
                <a:latin typeface="Arial"/>
              </a:rPr>
              <a:t>2022-01-27</a:t>
            </a:r>
            <a:endParaRPr lang="en-GB">
              <a:solidFill>
                <a:srgbClr val="000000"/>
              </a:solidFill>
              <a:latin typeface="Calibri"/>
            </a:endParaRPr>
          </a:p>
        </p:txBody>
      </p:sp>
      <p:sp>
        <p:nvSpPr>
          <p:cNvPr id="4" name="Text Placeholder 3">
            <a:extLst>
              <a:ext uri="{FF2B5EF4-FFF2-40B4-BE49-F238E27FC236}">
                <a16:creationId xmlns:a16="http://schemas.microsoft.com/office/drawing/2014/main" id="{8F5990B3-2D96-487C-825F-3A944EAE796A}"/>
              </a:ext>
            </a:extLst>
          </p:cNvPr>
          <p:cNvSpPr txBox="1">
            <a:spLocks noGrp="1"/>
          </p:cNvSpPr>
          <p:nvPr>
            <p:ph type="body" sz="quarter" idx="4294967295"/>
          </p:nvPr>
        </p:nvSpPr>
        <p:spPr>
          <a:xfrm>
            <a:off x="485807" y="1270980"/>
            <a:ext cx="8449687" cy="5541783"/>
          </a:xfrm>
          <a:prstGeom prst="rect">
            <a:avLst/>
          </a:prstGeom>
          <a:noFill/>
          <a:ln>
            <a:noFill/>
          </a:ln>
        </p:spPr>
        <p:txBody>
          <a:bodyPr vert="horz" wrap="square" lIns="91440" tIns="45720" rIns="91440" bIns="45720" anchor="t" anchorCtr="1" compatLnSpc="1">
            <a:noAutofit/>
          </a:bodyPr>
          <a:lstStyle/>
          <a:p>
            <a:pPr lvl="0">
              <a:lnSpc>
                <a:spcPct val="100000"/>
              </a:lnSpc>
              <a:buNone/>
            </a:pPr>
            <a:r>
              <a:rPr lang="lt-LT" sz="2400" b="1" dirty="0">
                <a:solidFill>
                  <a:srgbClr val="000000"/>
                </a:solidFill>
                <a:latin typeface="Arial"/>
              </a:rPr>
              <a:t>1.</a:t>
            </a:r>
            <a:r>
              <a:rPr lang="en-US" sz="2400" b="1" dirty="0">
                <a:solidFill>
                  <a:srgbClr val="000000"/>
                </a:solidFill>
                <a:latin typeface="Arial"/>
              </a:rPr>
              <a:t> </a:t>
            </a:r>
            <a:r>
              <a:rPr lang="lt-LT" sz="2400" b="1" dirty="0">
                <a:solidFill>
                  <a:srgbClr val="000000"/>
                </a:solidFill>
                <a:latin typeface="Arial"/>
              </a:rPr>
              <a:t>Išanalizuoti poreikį naudoti tikslų sekimo ir rezultatų dalijimosi sistemas.</a:t>
            </a:r>
          </a:p>
          <a:p>
            <a:pPr lvl="0">
              <a:lnSpc>
                <a:spcPct val="100000"/>
              </a:lnSpc>
              <a:buNone/>
            </a:pPr>
            <a:r>
              <a:rPr lang="lt-LT" sz="2400" b="1" dirty="0">
                <a:solidFill>
                  <a:srgbClr val="000000"/>
                </a:solidFill>
                <a:latin typeface="Arial"/>
              </a:rPr>
              <a:t>2.</a:t>
            </a:r>
            <a:r>
              <a:rPr lang="en-US" sz="2400" b="1" dirty="0">
                <a:solidFill>
                  <a:srgbClr val="000000"/>
                </a:solidFill>
                <a:latin typeface="Arial"/>
              </a:rPr>
              <a:t> </a:t>
            </a:r>
            <a:r>
              <a:rPr lang="lt-LT" sz="2400" b="1" dirty="0">
                <a:solidFill>
                  <a:srgbClr val="000000"/>
                </a:solidFill>
                <a:latin typeface="Arial"/>
              </a:rPr>
              <a:t>Išanalizuoti rinkos siūlomas alternatyvas.</a:t>
            </a:r>
          </a:p>
          <a:p>
            <a:pPr lvl="0">
              <a:lnSpc>
                <a:spcPct val="100000"/>
              </a:lnSpc>
              <a:buNone/>
            </a:pPr>
            <a:r>
              <a:rPr lang="lt-LT" sz="2400" b="1" dirty="0">
                <a:solidFill>
                  <a:srgbClr val="000000"/>
                </a:solidFill>
                <a:latin typeface="Arial"/>
              </a:rPr>
              <a:t>3.</a:t>
            </a:r>
            <a:r>
              <a:rPr lang="en-US" sz="2400" b="1" dirty="0">
                <a:solidFill>
                  <a:srgbClr val="000000"/>
                </a:solidFill>
                <a:latin typeface="Arial"/>
              </a:rPr>
              <a:t> </a:t>
            </a:r>
            <a:r>
              <a:rPr lang="lt-LT" sz="2400" b="1" dirty="0">
                <a:solidFill>
                  <a:srgbClr val="000000"/>
                </a:solidFill>
                <a:latin typeface="Arial"/>
              </a:rPr>
              <a:t>Išnagrinėti mobiliųjų programėlių kūrimo technologijas. </a:t>
            </a:r>
          </a:p>
          <a:p>
            <a:pPr lvl="0">
              <a:lnSpc>
                <a:spcPct val="100000"/>
              </a:lnSpc>
              <a:buNone/>
            </a:pPr>
            <a:r>
              <a:rPr lang="lt-LT" sz="2400" b="1" dirty="0">
                <a:solidFill>
                  <a:srgbClr val="000000"/>
                </a:solidFill>
                <a:latin typeface="Arial"/>
              </a:rPr>
              <a:t>4.</a:t>
            </a:r>
            <a:r>
              <a:rPr lang="en-US" sz="2400" b="1" dirty="0">
                <a:solidFill>
                  <a:srgbClr val="000000"/>
                </a:solidFill>
                <a:latin typeface="Arial"/>
              </a:rPr>
              <a:t> </a:t>
            </a:r>
            <a:r>
              <a:rPr lang="lt-LT" sz="2400" b="1" dirty="0">
                <a:solidFill>
                  <a:srgbClr val="000000"/>
                </a:solidFill>
                <a:latin typeface="Arial"/>
              </a:rPr>
              <a:t>Suprojektuoti sistemą atsižvelgiant į keliamus reikalavimus ir realizuoti ją programiškai.</a:t>
            </a:r>
          </a:p>
          <a:p>
            <a:pPr lvl="0">
              <a:lnSpc>
                <a:spcPct val="100000"/>
              </a:lnSpc>
              <a:buNone/>
            </a:pPr>
            <a:r>
              <a:rPr lang="lt-LT" sz="2400" b="1" dirty="0">
                <a:solidFill>
                  <a:srgbClr val="000000"/>
                </a:solidFill>
                <a:latin typeface="Arial"/>
              </a:rPr>
              <a:t>5.</a:t>
            </a:r>
            <a:r>
              <a:rPr lang="en-US" sz="2400" b="1" dirty="0">
                <a:solidFill>
                  <a:srgbClr val="000000"/>
                </a:solidFill>
                <a:latin typeface="Arial"/>
              </a:rPr>
              <a:t> </a:t>
            </a:r>
            <a:r>
              <a:rPr lang="lt-LT" sz="2400" b="1" dirty="0">
                <a:solidFill>
                  <a:srgbClr val="000000"/>
                </a:solidFill>
                <a:latin typeface="Arial"/>
              </a:rPr>
              <a:t>Atlikti sistemos testavimą ir pateikti išvadas.</a:t>
            </a:r>
          </a:p>
        </p:txBody>
      </p:sp>
      <p:sp>
        <p:nvSpPr>
          <p:cNvPr id="6" name="Title 1">
            <a:extLst>
              <a:ext uri="{FF2B5EF4-FFF2-40B4-BE49-F238E27FC236}">
                <a16:creationId xmlns:a16="http://schemas.microsoft.com/office/drawing/2014/main" id="{AD5B93EB-6467-42E6-855E-23BD54D81DB4}"/>
              </a:ext>
            </a:extLst>
          </p:cNvPr>
          <p:cNvSpPr txBox="1"/>
          <p:nvPr/>
        </p:nvSpPr>
        <p:spPr>
          <a:xfrm>
            <a:off x="597855" y="110820"/>
            <a:ext cx="4145100" cy="1155944"/>
          </a:xfrm>
          <a:prstGeom prst="rect">
            <a:avLst/>
          </a:prstGeom>
          <a:noFill/>
          <a:ln cap="flat">
            <a:noFill/>
          </a:ln>
        </p:spPr>
        <p:txBody>
          <a:bodyPr vert="horz" wrap="square" lIns="91440" tIns="45720" rIns="91440" bIns="45720" anchor="ctr" anchorCtr="0" compatLnSpc="1">
            <a:normAutofit/>
          </a:bodyPr>
          <a:lstStyle/>
          <a:p>
            <a:pPr>
              <a:defRPr sz="1800" b="0" i="0" u="none" strike="noStrike" kern="0" cap="none" spc="0" baseline="0">
                <a:solidFill>
                  <a:srgbClr val="000000"/>
                </a:solidFill>
                <a:uFillTx/>
              </a:defRPr>
            </a:pPr>
            <a:r>
              <a:rPr lang="en-GB" sz="4000" dirty="0">
                <a:solidFill>
                  <a:srgbClr val="000000"/>
                </a:solidFill>
                <a:latin typeface="Arial"/>
                <a:cs typeface="Arial"/>
              </a:rPr>
              <a:t>Darbo</a:t>
            </a:r>
            <a:r>
              <a:rPr lang="lt-LT" sz="4000" dirty="0">
                <a:solidFill>
                  <a:srgbClr val="000000"/>
                </a:solidFill>
                <a:latin typeface="Arial"/>
                <a:cs typeface="Arial"/>
              </a:rPr>
              <a:t> uždaviniai:</a:t>
            </a:r>
            <a:endParaRPr lang="lt-LT" sz="4000" b="0" i="0" u="none" strike="noStrike" kern="1200" cap="none" spc="0" baseline="0" dirty="0">
              <a:solidFill>
                <a:srgbClr val="000000"/>
              </a:solidFill>
              <a:uFillTx/>
              <a:latin typeface="Arial" pitchFamily="34"/>
              <a:cs typeface="Arial" pitchFamily="3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06378E5-4314-4126-B6E8-FF1E9F89A5D2}"/>
              </a:ext>
            </a:extLst>
          </p:cNvPr>
          <p:cNvSpPr txBox="1">
            <a:spLocks noGrp="1"/>
          </p:cNvSpPr>
          <p:nvPr>
            <p:ph type="body" sz="quarter" idx="4294967295"/>
          </p:nvPr>
        </p:nvSpPr>
        <p:spPr>
          <a:xfrm>
            <a:off x="562547" y="1414465"/>
            <a:ext cx="8009575" cy="2757484"/>
          </a:xfrm>
          <a:prstGeom prst="rect">
            <a:avLst/>
          </a:prstGeom>
          <a:noFill/>
          <a:ln>
            <a:noFill/>
          </a:ln>
        </p:spPr>
        <p:txBody>
          <a:bodyPr vert="horz" wrap="square" lIns="91440" tIns="45720" rIns="91440" bIns="45720" anchor="ctr" anchorCtr="0" compatLnSpc="1">
            <a:noAutofit/>
          </a:bodyPr>
          <a:lstStyle/>
          <a:p>
            <a:r>
              <a:rPr lang="lt" b="1" dirty="0">
                <a:latin typeface="Arial"/>
                <a:ea typeface="+mn-lt"/>
                <a:cs typeface="Arial"/>
              </a:rPr>
              <a:t>“Microsoft To </a:t>
            </a:r>
            <a:r>
              <a:rPr lang="lt" b="1" dirty="0" err="1">
                <a:latin typeface="Arial"/>
                <a:ea typeface="+mn-lt"/>
                <a:cs typeface="Arial"/>
              </a:rPr>
              <a:t>Do</a:t>
            </a:r>
            <a:r>
              <a:rPr lang="lt" b="1" dirty="0">
                <a:latin typeface="Arial"/>
                <a:ea typeface="+mn-lt"/>
                <a:cs typeface="Arial"/>
              </a:rPr>
              <a:t>”</a:t>
            </a:r>
            <a:r>
              <a:rPr lang="lt" dirty="0">
                <a:latin typeface="Arial"/>
                <a:ea typeface="+mn-lt"/>
                <a:cs typeface="Arial"/>
              </a:rPr>
              <a:t> - tai intelektualioji užduočių tvarkymo programa, palengvinanti dienų planavimą ir valdymą. Programa leidžia vartotojams valdyti savo užduotis iš savo išmaniojo telefono, planšetinio kompiuterio ir kompiuterio. </a:t>
            </a:r>
            <a:endParaRPr lang="lt" dirty="0">
              <a:latin typeface="Arial"/>
              <a:cs typeface="Arial"/>
            </a:endParaRPr>
          </a:p>
        </p:txBody>
      </p:sp>
      <p:sp>
        <p:nvSpPr>
          <p:cNvPr id="7" name="Title 1">
            <a:extLst>
              <a:ext uri="{FF2B5EF4-FFF2-40B4-BE49-F238E27FC236}">
                <a16:creationId xmlns:a16="http://schemas.microsoft.com/office/drawing/2014/main" id="{1CE9FB58-02E9-44C5-85E5-E1C3A5FD044B}"/>
              </a:ext>
            </a:extLst>
          </p:cNvPr>
          <p:cNvSpPr txBox="1"/>
          <p:nvPr/>
        </p:nvSpPr>
        <p:spPr>
          <a:xfrm>
            <a:off x="561569" y="-88751"/>
            <a:ext cx="5768885" cy="1355515"/>
          </a:xfrm>
          <a:prstGeom prst="rect">
            <a:avLst/>
          </a:prstGeom>
          <a:noFill/>
          <a:ln cap="flat">
            <a:noFill/>
          </a:ln>
        </p:spPr>
        <p:txBody>
          <a:bodyPr vert="horz" wrap="square" lIns="91440" tIns="45720" rIns="91440" bIns="45720" anchor="ctr" anchorCtr="0" compatLnSpc="1">
            <a:normAutofit/>
          </a:bodyPr>
          <a:lstStyle/>
          <a:p>
            <a:pPr>
              <a:defRPr sz="1800" b="0" i="0" u="none" strike="noStrike" kern="0" cap="none" spc="0" baseline="0">
                <a:solidFill>
                  <a:srgbClr val="000000"/>
                </a:solidFill>
                <a:uFillTx/>
              </a:defRPr>
            </a:pPr>
            <a:r>
              <a:rPr lang="en-GB" sz="4700" dirty="0" err="1">
                <a:solidFill>
                  <a:srgbClr val="000000"/>
                </a:solidFill>
                <a:latin typeface="Arial"/>
                <a:cs typeface="Arial"/>
              </a:rPr>
              <a:t>Alternatyvos</a:t>
            </a:r>
            <a:r>
              <a:rPr lang="en-GB" sz="4700" dirty="0">
                <a:solidFill>
                  <a:srgbClr val="000000"/>
                </a:solidFill>
                <a:latin typeface="Arial"/>
                <a:cs typeface="Arial"/>
              </a:rPr>
              <a:t> (I):</a:t>
            </a:r>
            <a:endParaRPr lang="en-US" sz="4700" b="0" i="0" u="none" strike="noStrike" cap="none" spc="0" baseline="0" dirty="0" err="1">
              <a:solidFill>
                <a:srgbClr val="000000"/>
              </a:solidFill>
              <a:uFillTx/>
              <a:latin typeface="Arial" pitchFamily="34"/>
              <a:cs typeface="Arial" pitchFamily="34"/>
            </a:endParaRPr>
          </a:p>
        </p:txBody>
      </p:sp>
      <p:pic>
        <p:nvPicPr>
          <p:cNvPr id="8" name="Paveikslėlis 8">
            <a:extLst>
              <a:ext uri="{FF2B5EF4-FFF2-40B4-BE49-F238E27FC236}">
                <a16:creationId xmlns:a16="http://schemas.microsoft.com/office/drawing/2014/main" id="{44AACE7C-E9D3-4E7A-8125-B33FEF4FA8B1}"/>
              </a:ext>
            </a:extLst>
          </p:cNvPr>
          <p:cNvPicPr>
            <a:picLocks noChangeAspect="1"/>
          </p:cNvPicPr>
          <p:nvPr/>
        </p:nvPicPr>
        <p:blipFill>
          <a:blip r:embed="rId2"/>
          <a:stretch>
            <a:fillRect/>
          </a:stretch>
        </p:blipFill>
        <p:spPr>
          <a:xfrm>
            <a:off x="9103213" y="1922689"/>
            <a:ext cx="2530860" cy="4114800"/>
          </a:xfrm>
          <a:prstGeom prst="rect">
            <a:avLst/>
          </a:prstGeom>
        </p:spPr>
      </p:pic>
      <p:pic>
        <p:nvPicPr>
          <p:cNvPr id="9" name="Paveikslėlis 9">
            <a:extLst>
              <a:ext uri="{FF2B5EF4-FFF2-40B4-BE49-F238E27FC236}">
                <a16:creationId xmlns:a16="http://schemas.microsoft.com/office/drawing/2014/main" id="{D2A5F7F0-524D-48EC-B45D-6A9D71F68723}"/>
              </a:ext>
            </a:extLst>
          </p:cNvPr>
          <p:cNvPicPr>
            <a:picLocks noChangeAspect="1"/>
          </p:cNvPicPr>
          <p:nvPr/>
        </p:nvPicPr>
        <p:blipFill>
          <a:blip r:embed="rId3"/>
          <a:stretch>
            <a:fillRect/>
          </a:stretch>
        </p:blipFill>
        <p:spPr>
          <a:xfrm>
            <a:off x="2786063" y="4710113"/>
            <a:ext cx="447675" cy="447675"/>
          </a:xfrm>
          <a:prstGeom prst="rect">
            <a:avLst/>
          </a:prstGeom>
        </p:spPr>
      </p:pic>
      <p:sp>
        <p:nvSpPr>
          <p:cNvPr id="11" name="Text Placeholder 3">
            <a:extLst>
              <a:ext uri="{FF2B5EF4-FFF2-40B4-BE49-F238E27FC236}">
                <a16:creationId xmlns:a16="http://schemas.microsoft.com/office/drawing/2014/main" id="{1BC0D324-F79F-4CF8-972F-4C9AB4920057}"/>
              </a:ext>
            </a:extLst>
          </p:cNvPr>
          <p:cNvSpPr txBox="1">
            <a:spLocks/>
          </p:cNvSpPr>
          <p:nvPr/>
        </p:nvSpPr>
        <p:spPr>
          <a:xfrm>
            <a:off x="848297" y="3938590"/>
            <a:ext cx="4771075" cy="2919409"/>
          </a:xfrm>
          <a:prstGeom prst="rect">
            <a:avLst/>
          </a:prstGeom>
          <a:noFill/>
          <a:ln>
            <a:noFill/>
          </a:ln>
        </p:spPr>
        <p:txBody>
          <a:bodyPr vert="horz" wrap="square" lIns="91440" tIns="45720" rIns="91440" bIns="45720" anchor="ctr" anchorCtr="0" compatLnSpc="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 sz="2400" dirty="0">
                <a:latin typeface="Arial"/>
                <a:cs typeface="Arial"/>
              </a:rPr>
              <a:t>Platformos:</a:t>
            </a:r>
          </a:p>
          <a:p>
            <a:r>
              <a:rPr lang="lt" sz="2400" dirty="0">
                <a:latin typeface="Arial"/>
                <a:cs typeface="Arial"/>
              </a:rPr>
              <a:t>Kaina</a:t>
            </a:r>
            <a:r>
              <a:rPr lang="lt" sz="2400" dirty="0">
                <a:latin typeface="Arial"/>
                <a:ea typeface="+mn-lt"/>
                <a:cs typeface="Arial"/>
              </a:rPr>
              <a:t>(1 </a:t>
            </a:r>
            <a:r>
              <a:rPr lang="lt" sz="2400" dirty="0" err="1">
                <a:latin typeface="Arial"/>
                <a:ea typeface="+mn-lt"/>
                <a:cs typeface="Arial"/>
              </a:rPr>
              <a:t>mėn</a:t>
            </a:r>
            <a:r>
              <a:rPr lang="lt" sz="2400" dirty="0">
                <a:latin typeface="Arial"/>
                <a:ea typeface="+mn-lt"/>
                <a:cs typeface="Arial"/>
              </a:rPr>
              <a:t>)</a:t>
            </a:r>
            <a:r>
              <a:rPr lang="lt" sz="2400" dirty="0">
                <a:latin typeface="Arial"/>
                <a:cs typeface="Arial"/>
              </a:rPr>
              <a:t>: nemokoma</a:t>
            </a:r>
          </a:p>
          <a:p>
            <a:endParaRPr lang="lt" sz="2400" dirty="0">
              <a:latin typeface="Arial"/>
              <a:cs typeface="Arial"/>
            </a:endParaRPr>
          </a:p>
        </p:txBody>
      </p:sp>
      <p:pic>
        <p:nvPicPr>
          <p:cNvPr id="12" name="Paveikslėlis 12">
            <a:extLst>
              <a:ext uri="{FF2B5EF4-FFF2-40B4-BE49-F238E27FC236}">
                <a16:creationId xmlns:a16="http://schemas.microsoft.com/office/drawing/2014/main" id="{69A203C1-835B-4576-BF24-4FBBC718B53E}"/>
              </a:ext>
            </a:extLst>
          </p:cNvPr>
          <p:cNvPicPr>
            <a:picLocks noChangeAspect="1"/>
          </p:cNvPicPr>
          <p:nvPr/>
        </p:nvPicPr>
        <p:blipFill>
          <a:blip r:embed="rId4"/>
          <a:stretch>
            <a:fillRect/>
          </a:stretch>
        </p:blipFill>
        <p:spPr>
          <a:xfrm>
            <a:off x="3233738" y="4710113"/>
            <a:ext cx="447675" cy="447675"/>
          </a:xfrm>
          <a:prstGeom prst="rect">
            <a:avLst/>
          </a:prstGeom>
        </p:spPr>
      </p:pic>
      <p:pic>
        <p:nvPicPr>
          <p:cNvPr id="13" name="Paveikslėlis 13">
            <a:extLst>
              <a:ext uri="{FF2B5EF4-FFF2-40B4-BE49-F238E27FC236}">
                <a16:creationId xmlns:a16="http://schemas.microsoft.com/office/drawing/2014/main" id="{4905B7AB-A3D0-4197-9106-00200FA3FD05}"/>
              </a:ext>
            </a:extLst>
          </p:cNvPr>
          <p:cNvPicPr>
            <a:picLocks noChangeAspect="1"/>
          </p:cNvPicPr>
          <p:nvPr/>
        </p:nvPicPr>
        <p:blipFill>
          <a:blip r:embed="rId5"/>
          <a:stretch>
            <a:fillRect/>
          </a:stretch>
        </p:blipFill>
        <p:spPr>
          <a:xfrm>
            <a:off x="3738563" y="4710113"/>
            <a:ext cx="447675" cy="447675"/>
          </a:xfrm>
          <a:prstGeom prst="rect">
            <a:avLst/>
          </a:prstGeom>
        </p:spPr>
      </p:pic>
      <p:pic>
        <p:nvPicPr>
          <p:cNvPr id="14" name="Paveikslėlis 14">
            <a:extLst>
              <a:ext uri="{FF2B5EF4-FFF2-40B4-BE49-F238E27FC236}">
                <a16:creationId xmlns:a16="http://schemas.microsoft.com/office/drawing/2014/main" id="{BAC9C487-83F1-4ABF-B5E5-56713D96D85F}"/>
              </a:ext>
            </a:extLst>
          </p:cNvPr>
          <p:cNvPicPr>
            <a:picLocks noChangeAspect="1"/>
          </p:cNvPicPr>
          <p:nvPr/>
        </p:nvPicPr>
        <p:blipFill>
          <a:blip r:embed="rId6"/>
          <a:stretch>
            <a:fillRect/>
          </a:stretch>
        </p:blipFill>
        <p:spPr>
          <a:xfrm>
            <a:off x="4348163" y="4710113"/>
            <a:ext cx="447675" cy="447675"/>
          </a:xfrm>
          <a:prstGeom prst="rect">
            <a:avLst/>
          </a:prstGeom>
        </p:spPr>
      </p:pic>
      <p:pic>
        <p:nvPicPr>
          <p:cNvPr id="17" name="Paveikslėlis 17">
            <a:extLst>
              <a:ext uri="{FF2B5EF4-FFF2-40B4-BE49-F238E27FC236}">
                <a16:creationId xmlns:a16="http://schemas.microsoft.com/office/drawing/2014/main" id="{45F6F9CF-692D-49A4-92CD-00C2AAFA8444}"/>
              </a:ext>
            </a:extLst>
          </p:cNvPr>
          <p:cNvPicPr>
            <a:picLocks noChangeAspect="1"/>
          </p:cNvPicPr>
          <p:nvPr/>
        </p:nvPicPr>
        <p:blipFill>
          <a:blip r:embed="rId7"/>
          <a:stretch>
            <a:fillRect/>
          </a:stretch>
        </p:blipFill>
        <p:spPr>
          <a:xfrm>
            <a:off x="9886950" y="873125"/>
            <a:ext cx="1143000" cy="939800"/>
          </a:xfrm>
          <a:prstGeom prst="rect">
            <a:avLst/>
          </a:prstGeom>
        </p:spPr>
      </p:pic>
    </p:spTree>
    <p:extLst>
      <p:ext uri="{BB962C8B-B14F-4D97-AF65-F5344CB8AC3E}">
        <p14:creationId xmlns:p14="http://schemas.microsoft.com/office/powerpoint/2010/main" val="37344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06378E5-4314-4126-B6E8-FF1E9F89A5D2}"/>
              </a:ext>
            </a:extLst>
          </p:cNvPr>
          <p:cNvSpPr txBox="1">
            <a:spLocks noGrp="1"/>
          </p:cNvSpPr>
          <p:nvPr>
            <p:ph type="body" sz="quarter" idx="4294967295"/>
          </p:nvPr>
        </p:nvSpPr>
        <p:spPr>
          <a:xfrm>
            <a:off x="155240" y="229"/>
            <a:ext cx="7076125" cy="5443534"/>
          </a:xfrm>
          <a:prstGeom prst="rect">
            <a:avLst/>
          </a:prstGeom>
          <a:noFill/>
          <a:ln>
            <a:noFill/>
          </a:ln>
        </p:spPr>
        <p:txBody>
          <a:bodyPr vert="horz" wrap="square" lIns="91440" tIns="45720" rIns="91440" bIns="45720" anchor="ctr" anchorCtr="0" compatLnSpc="1">
            <a:noAutofit/>
          </a:bodyPr>
          <a:lstStyle/>
          <a:p>
            <a:pPr lvl="1"/>
            <a:r>
              <a:rPr lang="lt-LT" b="1" dirty="0">
                <a:latin typeface="Arial"/>
                <a:ea typeface="+mn-lt"/>
                <a:cs typeface="+mn-lt"/>
              </a:rPr>
              <a:t>2.</a:t>
            </a:r>
            <a:r>
              <a:rPr lang="en-US" b="1" dirty="0">
                <a:latin typeface="Arial"/>
                <a:ea typeface="+mn-lt"/>
                <a:cs typeface="+mn-lt"/>
              </a:rPr>
              <a:t> </a:t>
            </a:r>
            <a:r>
              <a:rPr lang="lt-LT" b="1" dirty="0">
                <a:latin typeface="Arial"/>
                <a:ea typeface="+mn-lt"/>
                <a:cs typeface="+mn-lt"/>
              </a:rPr>
              <a:t>“Challenges - Compete, Get Fit” – </a:t>
            </a:r>
            <a:r>
              <a:rPr lang="lt-LT" dirty="0">
                <a:latin typeface="Arial"/>
                <a:ea typeface="+mn-lt"/>
                <a:cs typeface="+mn-lt"/>
              </a:rPr>
              <a:t>tai sveikos gyvensenos palaikymo programėlė,  leidžianti kurti komandas ir laikytis </a:t>
            </a:r>
            <a:r>
              <a:rPr lang="en-US" dirty="0" err="1">
                <a:latin typeface="Arial"/>
                <a:ea typeface="+mn-lt"/>
                <a:cs typeface="+mn-lt"/>
              </a:rPr>
              <a:t>sporto</a:t>
            </a:r>
            <a:r>
              <a:rPr lang="lt-LT" dirty="0">
                <a:latin typeface="Arial"/>
                <a:ea typeface="+mn-lt"/>
                <a:cs typeface="+mn-lt"/>
              </a:rPr>
              <a:t> tikslų.</a:t>
            </a:r>
            <a:endParaRPr lang="lt" dirty="0">
              <a:cs typeface="Calibri"/>
            </a:endParaRPr>
          </a:p>
        </p:txBody>
      </p:sp>
      <p:sp>
        <p:nvSpPr>
          <p:cNvPr id="7" name="Title 1">
            <a:extLst>
              <a:ext uri="{FF2B5EF4-FFF2-40B4-BE49-F238E27FC236}">
                <a16:creationId xmlns:a16="http://schemas.microsoft.com/office/drawing/2014/main" id="{1CE9FB58-02E9-44C5-85E5-E1C3A5FD044B}"/>
              </a:ext>
            </a:extLst>
          </p:cNvPr>
          <p:cNvSpPr txBox="1"/>
          <p:nvPr/>
        </p:nvSpPr>
        <p:spPr>
          <a:xfrm>
            <a:off x="561569" y="-88751"/>
            <a:ext cx="5768885" cy="1355515"/>
          </a:xfrm>
          <a:prstGeom prst="rect">
            <a:avLst/>
          </a:prstGeom>
          <a:noFill/>
          <a:ln cap="flat">
            <a:noFill/>
          </a:ln>
        </p:spPr>
        <p:txBody>
          <a:bodyPr vert="horz" wrap="square" lIns="91440" tIns="45720" rIns="91440" bIns="45720" anchor="ctr" anchorCtr="0" compatLnSpc="1">
            <a:normAutofit/>
          </a:bodyPr>
          <a:lstStyle/>
          <a:p>
            <a:pPr>
              <a:defRPr sz="1800" b="0" i="0" u="none" strike="noStrike" kern="0" cap="none" spc="0" baseline="0">
                <a:solidFill>
                  <a:srgbClr val="000000"/>
                </a:solidFill>
                <a:uFillTx/>
              </a:defRPr>
            </a:pPr>
            <a:r>
              <a:rPr lang="en-GB" sz="4700" dirty="0" err="1">
                <a:solidFill>
                  <a:srgbClr val="000000"/>
                </a:solidFill>
                <a:latin typeface="Arial"/>
                <a:cs typeface="Arial"/>
              </a:rPr>
              <a:t>Alternatyvos</a:t>
            </a:r>
            <a:r>
              <a:rPr lang="en-GB" sz="4700" dirty="0">
                <a:solidFill>
                  <a:srgbClr val="000000"/>
                </a:solidFill>
                <a:latin typeface="Arial"/>
                <a:cs typeface="Arial"/>
              </a:rPr>
              <a:t> (II):</a:t>
            </a:r>
            <a:endParaRPr lang="en-US" sz="4700" b="0" i="0" u="none" strike="noStrike" cap="none" spc="0" baseline="0" dirty="0" err="1">
              <a:solidFill>
                <a:srgbClr val="000000"/>
              </a:solidFill>
              <a:uFillTx/>
              <a:latin typeface="Arial" pitchFamily="34"/>
              <a:cs typeface="Arial" pitchFamily="34"/>
            </a:endParaRPr>
          </a:p>
        </p:txBody>
      </p:sp>
      <p:sp>
        <p:nvSpPr>
          <p:cNvPr id="4" name="Text Placeholder 3">
            <a:extLst>
              <a:ext uri="{FF2B5EF4-FFF2-40B4-BE49-F238E27FC236}">
                <a16:creationId xmlns:a16="http://schemas.microsoft.com/office/drawing/2014/main" id="{31794E71-8013-45BF-970E-BB9C94436B9B}"/>
              </a:ext>
            </a:extLst>
          </p:cNvPr>
          <p:cNvSpPr txBox="1">
            <a:spLocks/>
          </p:cNvSpPr>
          <p:nvPr/>
        </p:nvSpPr>
        <p:spPr>
          <a:xfrm>
            <a:off x="810197" y="3995740"/>
            <a:ext cx="7152325" cy="2919409"/>
          </a:xfrm>
          <a:prstGeom prst="rect">
            <a:avLst/>
          </a:prstGeom>
          <a:noFill/>
          <a:ln>
            <a:noFill/>
          </a:ln>
        </p:spPr>
        <p:txBody>
          <a:bodyPr vert="horz" wrap="square" lIns="91440" tIns="45720" rIns="91440" bIns="45720" anchor="ctr" anchorCtr="0" compatLnSpc="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 sz="2400" dirty="0">
                <a:latin typeface="Arial"/>
                <a:cs typeface="Arial"/>
              </a:rPr>
              <a:t>Platformos:</a:t>
            </a:r>
          </a:p>
          <a:p>
            <a:r>
              <a:rPr lang="lt" sz="2400" dirty="0">
                <a:latin typeface="Arial"/>
                <a:cs typeface="Arial"/>
              </a:rPr>
              <a:t>Kaina</a:t>
            </a:r>
            <a:r>
              <a:rPr lang="lt" sz="2400" dirty="0">
                <a:latin typeface="Arial"/>
                <a:ea typeface="+mn-lt"/>
                <a:cs typeface="Arial"/>
              </a:rPr>
              <a:t>(1 mėn)</a:t>
            </a:r>
            <a:r>
              <a:rPr lang="lt" sz="2400" dirty="0">
                <a:latin typeface="Arial"/>
                <a:cs typeface="Arial"/>
              </a:rPr>
              <a:t>: nemokoma,</a:t>
            </a:r>
            <a:r>
              <a:rPr lang="lt" sz="2400" dirty="0">
                <a:latin typeface="Arial"/>
                <a:ea typeface="+mn-lt"/>
                <a:cs typeface="Arial"/>
              </a:rPr>
              <a:t> Premium - 5 $</a:t>
            </a:r>
            <a:endParaRPr lang="lt" sz="2400" dirty="0">
              <a:latin typeface="Arial"/>
              <a:cs typeface="Arial"/>
            </a:endParaRPr>
          </a:p>
          <a:p>
            <a:endParaRPr lang="lt" sz="2400" dirty="0">
              <a:latin typeface="Arial"/>
              <a:cs typeface="Arial"/>
            </a:endParaRPr>
          </a:p>
        </p:txBody>
      </p:sp>
      <p:pic>
        <p:nvPicPr>
          <p:cNvPr id="14" name="Paveikslėlis 14">
            <a:extLst>
              <a:ext uri="{FF2B5EF4-FFF2-40B4-BE49-F238E27FC236}">
                <a16:creationId xmlns:a16="http://schemas.microsoft.com/office/drawing/2014/main" id="{DB1C7FCE-8198-4733-8F7B-1C38E78A999C}"/>
              </a:ext>
            </a:extLst>
          </p:cNvPr>
          <p:cNvPicPr>
            <a:picLocks noChangeAspect="1"/>
          </p:cNvPicPr>
          <p:nvPr/>
        </p:nvPicPr>
        <p:blipFill>
          <a:blip r:embed="rId2"/>
          <a:stretch>
            <a:fillRect/>
          </a:stretch>
        </p:blipFill>
        <p:spPr>
          <a:xfrm>
            <a:off x="2747963" y="4710113"/>
            <a:ext cx="447675" cy="447675"/>
          </a:xfrm>
          <a:prstGeom prst="rect">
            <a:avLst/>
          </a:prstGeom>
        </p:spPr>
      </p:pic>
      <p:pic>
        <p:nvPicPr>
          <p:cNvPr id="10" name="Picture 9">
            <a:extLst>
              <a:ext uri="{FF2B5EF4-FFF2-40B4-BE49-F238E27FC236}">
                <a16:creationId xmlns:a16="http://schemas.microsoft.com/office/drawing/2014/main" id="{354D2B99-2F97-42B8-BE9C-7D83E8ECB627}"/>
              </a:ext>
            </a:extLst>
          </p:cNvPr>
          <p:cNvPicPr>
            <a:picLocks noChangeAspect="1"/>
          </p:cNvPicPr>
          <p:nvPr/>
        </p:nvPicPr>
        <p:blipFill>
          <a:blip r:embed="rId3"/>
          <a:stretch>
            <a:fillRect/>
          </a:stretch>
        </p:blipFill>
        <p:spPr>
          <a:xfrm>
            <a:off x="9100565" y="2195747"/>
            <a:ext cx="2281238" cy="4073247"/>
          </a:xfrm>
          <a:prstGeom prst="rect">
            <a:avLst/>
          </a:prstGeom>
        </p:spPr>
      </p:pic>
      <p:pic>
        <p:nvPicPr>
          <p:cNvPr id="1026" name="Picture 2" descr="Challenges - Compete, Get Fit by FitNow">
            <a:extLst>
              <a:ext uri="{FF2B5EF4-FFF2-40B4-BE49-F238E27FC236}">
                <a16:creationId xmlns:a16="http://schemas.microsoft.com/office/drawing/2014/main" id="{4C8C6006-DF25-457D-A477-B44720A8E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2522" y="589006"/>
            <a:ext cx="1407238" cy="140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81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06378E5-4314-4126-B6E8-FF1E9F89A5D2}"/>
              </a:ext>
            </a:extLst>
          </p:cNvPr>
          <p:cNvSpPr txBox="1">
            <a:spLocks noGrp="1"/>
          </p:cNvSpPr>
          <p:nvPr>
            <p:ph type="body" sz="quarter" idx="4294967295"/>
          </p:nvPr>
        </p:nvSpPr>
        <p:spPr>
          <a:xfrm>
            <a:off x="457772" y="1471615"/>
            <a:ext cx="7952425" cy="3548059"/>
          </a:xfrm>
          <a:prstGeom prst="rect">
            <a:avLst/>
          </a:prstGeom>
          <a:noFill/>
          <a:ln>
            <a:noFill/>
          </a:ln>
        </p:spPr>
        <p:txBody>
          <a:bodyPr vert="horz" wrap="square" lIns="91440" tIns="45720" rIns="91440" bIns="45720" anchor="ctr" anchorCtr="0" compatLnSpc="1">
            <a:noAutofit/>
          </a:bodyPr>
          <a:lstStyle/>
          <a:p>
            <a:pPr lvl="1"/>
            <a:r>
              <a:rPr lang="lt" b="1" dirty="0">
                <a:latin typeface="Arial"/>
                <a:ea typeface="+mn-lt"/>
                <a:cs typeface="Arial"/>
              </a:rPr>
              <a:t>„</a:t>
            </a:r>
            <a:r>
              <a:rPr lang="lt" b="1" dirty="0" err="1">
                <a:latin typeface="Arial"/>
                <a:ea typeface="+mn-lt"/>
                <a:cs typeface="Arial"/>
              </a:rPr>
              <a:t>Habitica</a:t>
            </a:r>
            <a:r>
              <a:rPr lang="lt" b="1" dirty="0">
                <a:latin typeface="Arial"/>
                <a:ea typeface="+mn-lt"/>
                <a:cs typeface="Arial"/>
              </a:rPr>
              <a:t>“</a:t>
            </a:r>
            <a:r>
              <a:rPr lang="lt" dirty="0">
                <a:latin typeface="Arial"/>
                <a:ea typeface="+mn-lt"/>
                <a:cs typeface="Arial"/>
              </a:rPr>
              <a:t> – tai yra užduočių tvarkyklės paslauga, kurioje pagrindinis dėmesys skiriamas įpročiams ir produktyvumui, siekiant paversti darbą žaidimu. Su šia žiniatinklio programa vartotojai galės sulaukti ir apdovanojimų, ir bausmių, motyvuodami save ir socialinio tinklo pagalba. Pavyzdžiui, jei rūkote, herojus praranda sveikatą, o jei darote pratimus, personažas uždirba.</a:t>
            </a:r>
            <a:endParaRPr lang="en-GB" dirty="0">
              <a:latin typeface="Arial"/>
              <a:ea typeface="+mn-lt"/>
              <a:cs typeface="Arial"/>
            </a:endParaRPr>
          </a:p>
          <a:p>
            <a:endParaRPr lang="lt" dirty="0">
              <a:latin typeface="Arial"/>
              <a:cs typeface="Arial"/>
            </a:endParaRPr>
          </a:p>
        </p:txBody>
      </p:sp>
      <p:sp>
        <p:nvSpPr>
          <p:cNvPr id="7" name="Title 1">
            <a:extLst>
              <a:ext uri="{FF2B5EF4-FFF2-40B4-BE49-F238E27FC236}">
                <a16:creationId xmlns:a16="http://schemas.microsoft.com/office/drawing/2014/main" id="{1CE9FB58-02E9-44C5-85E5-E1C3A5FD044B}"/>
              </a:ext>
            </a:extLst>
          </p:cNvPr>
          <p:cNvSpPr txBox="1"/>
          <p:nvPr/>
        </p:nvSpPr>
        <p:spPr>
          <a:xfrm>
            <a:off x="561569" y="-88751"/>
            <a:ext cx="5768885" cy="1355515"/>
          </a:xfrm>
          <a:prstGeom prst="rect">
            <a:avLst/>
          </a:prstGeom>
          <a:noFill/>
          <a:ln cap="flat">
            <a:noFill/>
          </a:ln>
        </p:spPr>
        <p:txBody>
          <a:bodyPr vert="horz" wrap="square" lIns="91440" tIns="45720" rIns="91440" bIns="45720" anchor="ctr" anchorCtr="0" compatLnSpc="1">
            <a:normAutofit/>
          </a:bodyPr>
          <a:lstStyle/>
          <a:p>
            <a:pPr>
              <a:defRPr sz="1800" b="0" i="0" u="none" strike="noStrike" kern="0" cap="none" spc="0" baseline="0">
                <a:solidFill>
                  <a:srgbClr val="000000"/>
                </a:solidFill>
                <a:uFillTx/>
              </a:defRPr>
            </a:pPr>
            <a:r>
              <a:rPr lang="en-GB" sz="4700" dirty="0" err="1">
                <a:solidFill>
                  <a:srgbClr val="000000"/>
                </a:solidFill>
                <a:latin typeface="Arial"/>
                <a:cs typeface="Arial"/>
              </a:rPr>
              <a:t>Alternatyvos</a:t>
            </a:r>
            <a:r>
              <a:rPr lang="en-GB" sz="4700" dirty="0">
                <a:solidFill>
                  <a:srgbClr val="000000"/>
                </a:solidFill>
                <a:latin typeface="Arial"/>
                <a:cs typeface="Arial"/>
              </a:rPr>
              <a:t> (III):</a:t>
            </a:r>
            <a:endParaRPr lang="en-US" sz="4700" b="0" i="0" u="none" strike="noStrike" cap="none" spc="0" baseline="0" dirty="0" err="1">
              <a:solidFill>
                <a:srgbClr val="000000"/>
              </a:solidFill>
              <a:uFillTx/>
              <a:latin typeface="Arial" pitchFamily="34"/>
              <a:cs typeface="Arial" pitchFamily="34"/>
            </a:endParaRPr>
          </a:p>
        </p:txBody>
      </p:sp>
      <p:pic>
        <p:nvPicPr>
          <p:cNvPr id="3" name="Paveikslėlis 3">
            <a:extLst>
              <a:ext uri="{FF2B5EF4-FFF2-40B4-BE49-F238E27FC236}">
                <a16:creationId xmlns:a16="http://schemas.microsoft.com/office/drawing/2014/main" id="{735993AE-ACA5-4AF7-8A36-68BECCA550DC}"/>
              </a:ext>
            </a:extLst>
          </p:cNvPr>
          <p:cNvPicPr>
            <a:picLocks noChangeAspect="1"/>
          </p:cNvPicPr>
          <p:nvPr/>
        </p:nvPicPr>
        <p:blipFill>
          <a:blip r:embed="rId2"/>
          <a:stretch>
            <a:fillRect/>
          </a:stretch>
        </p:blipFill>
        <p:spPr>
          <a:xfrm>
            <a:off x="9080478" y="2266950"/>
            <a:ext cx="2279694" cy="4114800"/>
          </a:xfrm>
          <a:prstGeom prst="rect">
            <a:avLst/>
          </a:prstGeom>
        </p:spPr>
      </p:pic>
      <p:sp>
        <p:nvSpPr>
          <p:cNvPr id="6" name="Text Placeholder 3">
            <a:extLst>
              <a:ext uri="{FF2B5EF4-FFF2-40B4-BE49-F238E27FC236}">
                <a16:creationId xmlns:a16="http://schemas.microsoft.com/office/drawing/2014/main" id="{4A82460A-E1A1-472C-A5E6-7A16E8F2C9CC}"/>
              </a:ext>
            </a:extLst>
          </p:cNvPr>
          <p:cNvSpPr txBox="1">
            <a:spLocks/>
          </p:cNvSpPr>
          <p:nvPr/>
        </p:nvSpPr>
        <p:spPr>
          <a:xfrm>
            <a:off x="934022" y="3938590"/>
            <a:ext cx="6056950" cy="2919409"/>
          </a:xfrm>
          <a:prstGeom prst="rect">
            <a:avLst/>
          </a:prstGeom>
          <a:noFill/>
          <a:ln>
            <a:noFill/>
          </a:ln>
        </p:spPr>
        <p:txBody>
          <a:bodyPr vert="horz" wrap="square" lIns="91440" tIns="45720" rIns="91440" bIns="45720" anchor="ctr" anchorCtr="0" compatLnSpc="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 sz="2400" dirty="0">
                <a:latin typeface="Arial"/>
                <a:cs typeface="Arial"/>
              </a:rPr>
              <a:t>Platformos:</a:t>
            </a:r>
          </a:p>
          <a:p>
            <a:r>
              <a:rPr lang="lt" sz="2400" dirty="0">
                <a:latin typeface="Arial"/>
                <a:cs typeface="Arial"/>
              </a:rPr>
              <a:t>Kaina (1 </a:t>
            </a:r>
            <a:r>
              <a:rPr lang="lt" sz="2400" dirty="0" err="1">
                <a:latin typeface="Arial"/>
                <a:cs typeface="Arial"/>
              </a:rPr>
              <a:t>mėn</a:t>
            </a:r>
            <a:r>
              <a:rPr lang="lt" sz="2400" dirty="0">
                <a:latin typeface="Arial"/>
                <a:cs typeface="Arial"/>
              </a:rPr>
              <a:t>): </a:t>
            </a:r>
            <a:r>
              <a:rPr lang="lt" sz="2400" dirty="0">
                <a:latin typeface="Arial"/>
                <a:ea typeface="+mn-lt"/>
                <a:cs typeface="Arial"/>
              </a:rPr>
              <a:t>9.00 $</a:t>
            </a:r>
          </a:p>
          <a:p>
            <a:endParaRPr lang="lt" sz="2400" dirty="0">
              <a:latin typeface="Arial"/>
              <a:cs typeface="Arial"/>
            </a:endParaRPr>
          </a:p>
        </p:txBody>
      </p:sp>
      <p:pic>
        <p:nvPicPr>
          <p:cNvPr id="12" name="Paveikslėlis 12">
            <a:extLst>
              <a:ext uri="{FF2B5EF4-FFF2-40B4-BE49-F238E27FC236}">
                <a16:creationId xmlns:a16="http://schemas.microsoft.com/office/drawing/2014/main" id="{CA7AD33A-2826-4917-A240-2A397ECE04E7}"/>
              </a:ext>
            </a:extLst>
          </p:cNvPr>
          <p:cNvPicPr>
            <a:picLocks noChangeAspect="1"/>
          </p:cNvPicPr>
          <p:nvPr/>
        </p:nvPicPr>
        <p:blipFill>
          <a:blip r:embed="rId3"/>
          <a:stretch>
            <a:fillRect/>
          </a:stretch>
        </p:blipFill>
        <p:spPr>
          <a:xfrm>
            <a:off x="2967038" y="4652963"/>
            <a:ext cx="447675" cy="447675"/>
          </a:xfrm>
          <a:prstGeom prst="rect">
            <a:avLst/>
          </a:prstGeom>
        </p:spPr>
      </p:pic>
      <p:pic>
        <p:nvPicPr>
          <p:cNvPr id="14" name="Paveikslėlis 13">
            <a:extLst>
              <a:ext uri="{FF2B5EF4-FFF2-40B4-BE49-F238E27FC236}">
                <a16:creationId xmlns:a16="http://schemas.microsoft.com/office/drawing/2014/main" id="{D8F46A43-A437-4DD7-B527-F30CB921E63F}"/>
              </a:ext>
            </a:extLst>
          </p:cNvPr>
          <p:cNvPicPr>
            <a:picLocks noChangeAspect="1"/>
          </p:cNvPicPr>
          <p:nvPr/>
        </p:nvPicPr>
        <p:blipFill>
          <a:blip r:embed="rId4"/>
          <a:stretch>
            <a:fillRect/>
          </a:stretch>
        </p:blipFill>
        <p:spPr>
          <a:xfrm>
            <a:off x="4481513" y="4624388"/>
            <a:ext cx="514350" cy="447675"/>
          </a:xfrm>
          <a:prstGeom prst="rect">
            <a:avLst/>
          </a:prstGeom>
        </p:spPr>
      </p:pic>
      <p:pic>
        <p:nvPicPr>
          <p:cNvPr id="16" name="Paveikslėlis 14">
            <a:extLst>
              <a:ext uri="{FF2B5EF4-FFF2-40B4-BE49-F238E27FC236}">
                <a16:creationId xmlns:a16="http://schemas.microsoft.com/office/drawing/2014/main" id="{33E24A4C-7DBA-44E7-A63E-F162AF44FD03}"/>
              </a:ext>
            </a:extLst>
          </p:cNvPr>
          <p:cNvPicPr>
            <a:picLocks noChangeAspect="1"/>
          </p:cNvPicPr>
          <p:nvPr/>
        </p:nvPicPr>
        <p:blipFill>
          <a:blip r:embed="rId5"/>
          <a:stretch>
            <a:fillRect/>
          </a:stretch>
        </p:blipFill>
        <p:spPr>
          <a:xfrm>
            <a:off x="3443288" y="4624388"/>
            <a:ext cx="447675" cy="447675"/>
          </a:xfrm>
          <a:prstGeom prst="rect">
            <a:avLst/>
          </a:prstGeom>
        </p:spPr>
      </p:pic>
      <p:pic>
        <p:nvPicPr>
          <p:cNvPr id="17" name="Paveikslėlis 17">
            <a:extLst>
              <a:ext uri="{FF2B5EF4-FFF2-40B4-BE49-F238E27FC236}">
                <a16:creationId xmlns:a16="http://schemas.microsoft.com/office/drawing/2014/main" id="{529CF113-DED7-4893-942C-C82D0B530BC6}"/>
              </a:ext>
            </a:extLst>
          </p:cNvPr>
          <p:cNvPicPr>
            <a:picLocks noChangeAspect="1"/>
          </p:cNvPicPr>
          <p:nvPr/>
        </p:nvPicPr>
        <p:blipFill>
          <a:blip r:embed="rId6"/>
          <a:stretch>
            <a:fillRect/>
          </a:stretch>
        </p:blipFill>
        <p:spPr>
          <a:xfrm>
            <a:off x="3995738" y="4624388"/>
            <a:ext cx="447675" cy="447675"/>
          </a:xfrm>
          <a:prstGeom prst="rect">
            <a:avLst/>
          </a:prstGeom>
        </p:spPr>
      </p:pic>
      <p:pic>
        <p:nvPicPr>
          <p:cNvPr id="18" name="Paveikslėlis 18">
            <a:extLst>
              <a:ext uri="{FF2B5EF4-FFF2-40B4-BE49-F238E27FC236}">
                <a16:creationId xmlns:a16="http://schemas.microsoft.com/office/drawing/2014/main" id="{CB5769B0-D289-406B-BA53-9DF5FF0FC8E8}"/>
              </a:ext>
            </a:extLst>
          </p:cNvPr>
          <p:cNvPicPr>
            <a:picLocks noChangeAspect="1"/>
          </p:cNvPicPr>
          <p:nvPr/>
        </p:nvPicPr>
        <p:blipFill>
          <a:blip r:embed="rId7"/>
          <a:stretch>
            <a:fillRect/>
          </a:stretch>
        </p:blipFill>
        <p:spPr>
          <a:xfrm>
            <a:off x="8943975" y="1417220"/>
            <a:ext cx="2314575" cy="518361"/>
          </a:xfrm>
          <a:prstGeom prst="rect">
            <a:avLst/>
          </a:prstGeom>
        </p:spPr>
      </p:pic>
    </p:spTree>
    <p:extLst>
      <p:ext uri="{BB962C8B-B14F-4D97-AF65-F5344CB8AC3E}">
        <p14:creationId xmlns:p14="http://schemas.microsoft.com/office/powerpoint/2010/main" val="1993978931"/>
      </p:ext>
    </p:extLst>
  </p:cSld>
  <p:clrMapOvr>
    <a:masterClrMapping/>
  </p:clrMapOvr>
</p:sld>
</file>

<file path=ppt/theme/theme1.xml><?xml version="1.0" encoding="utf-8"?>
<a:theme xmlns:a="http://schemas.openxmlformats.org/drawingml/2006/main" name="Vilnius_Tech_mėlynas_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VILNIUS%20TECH_widescreen_16%209</Template>
  <TotalTime>287</TotalTime>
  <Words>391</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Vilnius_Tech_mėlynas_LT</vt:lpstr>
      <vt:lpstr>BENDRŲ TIKSLŲ ĮGYVENDINIMO BEI DALINIMOSI MOBILI PROGRAMĖLĖ</vt:lpstr>
      <vt:lpstr> Darbo tikslas - Sukurtį bendrų tikslų siekimo ir rezultatų dalijimosi sistemą mobiliesiems įrenginiams.</vt:lpstr>
      <vt:lpstr>Kuriamo darbo idėja yra grupinių iššūkių sukūrimas su konkurencijos aspektu. Programėlė padės rasti bendraminčių arba geriau pažinti draugus. Žmonės galės vykdyti iššūkius, dalintis patirtimi ir nuotraukomis, ir gauti už tai taškus. Galimybė padaryti žaidimą iš užduoties galima panaudoti ir darbe.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Ačiū už dėmesį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Baigiamojo darbo pristatymas</dc:title>
  <dc:creator>Andrej</dc:creator>
  <cp:lastModifiedBy>Andrej</cp:lastModifiedBy>
  <cp:revision>243</cp:revision>
  <dcterms:created xsi:type="dcterms:W3CDTF">2022-01-25T21:56:24Z</dcterms:created>
  <dcterms:modified xsi:type="dcterms:W3CDTF">2022-01-31T21:33:48Z</dcterms:modified>
</cp:coreProperties>
</file>