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611C-FD25-4023-800E-9AA57F65E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81677-588F-49FC-A276-6CEC994D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E9FF4-84C3-441A-9019-DD7A1020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9A18A-C0C3-416B-ABAD-7BDEEC55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58ABD-9B39-4592-A548-2C71DDC7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7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98A2-DB44-4ADE-BECC-AE57055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3858F-2132-4AD0-B429-5E52FD9A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D1AF4-D1B0-4284-950C-EDA8DF05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2F0FC-4BAB-421B-B59E-9CB048A0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9C806-967C-4279-846C-A15A5D2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A6CEA-9D81-4859-8165-52EAC4F55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96E41-D9AB-4D90-B01A-80A3EBA5B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59FC4-9533-4D77-887A-D2924D0D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EADA4-3D09-4D8C-B1F8-DE5512DD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26F38-5E4D-44E0-A7AC-099D9ABA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5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1A7B-0913-4C58-B98A-954DA1F8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E46C1-8B0B-4E11-A90A-451AF089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ED0F0-059B-4C8E-AAF5-FBF809D8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5053B-F9A3-4F40-83CF-55873610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81972-9DF8-4D4E-9325-7A0F1C4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9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BFC14-76ED-4940-B360-736357D6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BEB8E-1B71-4BF3-892B-E6FEFF89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C5B40-95BC-46E4-9F5E-CB09EA01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E24EE-C120-4BA8-8D7B-F3A8BFE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39C35-9B5F-430C-8E3B-426DD13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7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3B81-EF69-49E9-8908-B64744E3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7C33-CB29-427C-B77B-4E741E350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E2784-B78C-4974-895A-D6216C8A2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4B0A3-3729-4B03-A7DD-A843146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500B2-7983-4C0A-88D2-66DEC2F4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8B60E-9BBA-401F-B73B-51781341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78661-751C-4D73-82BD-DE4D2733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4D546-0241-4504-97F4-1CDBA081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C5FF2-C34B-4417-B497-BA3AC6E5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BED40-D3EE-4F3C-A260-066EE2D7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F72953-158A-4721-9316-EC43AE654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1AE57-F98A-4D42-8507-9A820C79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E619A7-B6F5-4B8D-9A86-5997B485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71B4F-F955-47BA-B101-F404057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EAF7-BFDA-4AE3-9561-762E26B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56759-D9BC-4A14-A1D6-02B18736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69F20-99C1-4C43-B6B7-EE995860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44229-FD03-44AF-958A-F5A1E1F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EDD41-8E24-4DDB-8AF0-F81DD9D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64EBD-D0DB-4C2B-AAE5-F64921EF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F96AB-5E26-4CB3-966A-418E8813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8C21-FFB8-4720-ACC3-E3C09A4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4DC2B-7A0E-46A0-B87F-6062DA73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C0A80-4822-4463-B565-F60662C7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047F0-9767-4461-BD58-6DC07076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1E106-7660-45A1-97A4-835C1F97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F6F76-9A4E-4C3A-A9F9-18FAC83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539AC-F042-4D4C-A287-32E9C64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8F5DA-471C-43F1-BB8B-12F514CB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5C1FC-B9E6-4F29-9628-6A1160CA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51761-AE48-4BFC-8B99-413045E1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4C9C0-04A2-4BEC-9128-DE79BD17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34EA2-81CF-4D60-9F31-8637535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E0175-DC45-43CE-B9BE-381CEE9F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6E099-AE89-4750-AA2C-584F14B2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28742-A618-4E33-AB5D-1F229FE1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1F90-994D-41DE-A451-C489BCDC37A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6E769-A05F-4F09-A58E-7CF5CEB22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618F9-D491-499E-B19F-67C8CBC4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101A-74F2-490C-9A37-754A26697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DD17FB0-ADA5-4A49-94E2-2711EA24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57645"/>
              </p:ext>
            </p:extLst>
          </p:nvPr>
        </p:nvGraphicFramePr>
        <p:xfrm>
          <a:off x="80681" y="71718"/>
          <a:ext cx="11994775" cy="704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955">
                  <a:extLst>
                    <a:ext uri="{9D8B030D-6E8A-4147-A177-3AD203B41FA5}">
                      <a16:colId xmlns:a16="http://schemas.microsoft.com/office/drawing/2014/main" val="1043513805"/>
                    </a:ext>
                  </a:extLst>
                </a:gridCol>
                <a:gridCol w="2398955">
                  <a:extLst>
                    <a:ext uri="{9D8B030D-6E8A-4147-A177-3AD203B41FA5}">
                      <a16:colId xmlns:a16="http://schemas.microsoft.com/office/drawing/2014/main" val="72819295"/>
                    </a:ext>
                  </a:extLst>
                </a:gridCol>
                <a:gridCol w="2398955">
                  <a:extLst>
                    <a:ext uri="{9D8B030D-6E8A-4147-A177-3AD203B41FA5}">
                      <a16:colId xmlns:a16="http://schemas.microsoft.com/office/drawing/2014/main" val="2700543929"/>
                    </a:ext>
                  </a:extLst>
                </a:gridCol>
                <a:gridCol w="2398955">
                  <a:extLst>
                    <a:ext uri="{9D8B030D-6E8A-4147-A177-3AD203B41FA5}">
                      <a16:colId xmlns:a16="http://schemas.microsoft.com/office/drawing/2014/main" val="4097175112"/>
                    </a:ext>
                  </a:extLst>
                </a:gridCol>
                <a:gridCol w="2398955">
                  <a:extLst>
                    <a:ext uri="{9D8B030D-6E8A-4147-A177-3AD203B41FA5}">
                      <a16:colId xmlns:a16="http://schemas.microsoft.com/office/drawing/2014/main" val="652036416"/>
                    </a:ext>
                  </a:extLst>
                </a:gridCol>
              </a:tblGrid>
              <a:tr h="8393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OSI </a:t>
                      </a:r>
                      <a:r>
                        <a:rPr lang="ko-KR" altLang="en-US" sz="32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TCP/IP Layer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Other 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37606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SSH, FTP</a:t>
                      </a:r>
                    </a:p>
                    <a:p>
                      <a:pPr latinLnBrk="1"/>
                      <a:r>
                        <a:rPr lang="en-US" altLang="ko-KR" sz="2800" dirty="0"/>
                        <a:t>Telnet</a:t>
                      </a:r>
                    </a:p>
                    <a:p>
                      <a:pPr latinLnBrk="1"/>
                      <a:r>
                        <a:rPr lang="en-US" altLang="ko-KR" sz="2800" dirty="0"/>
                        <a:t>SMTP</a:t>
                      </a:r>
                    </a:p>
                    <a:p>
                      <a:pPr latinLnBrk="1"/>
                      <a:r>
                        <a:rPr lang="en-US" altLang="ko-KR" sz="2800" dirty="0"/>
                        <a:t>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6883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39940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64336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UDP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31281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41675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28057"/>
                  </a:ext>
                </a:extLst>
              </a:tr>
              <a:tr h="83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5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5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연석</dc:creator>
  <cp:lastModifiedBy>정 연석</cp:lastModifiedBy>
  <cp:revision>7</cp:revision>
  <dcterms:created xsi:type="dcterms:W3CDTF">2020-07-12T11:02:57Z</dcterms:created>
  <dcterms:modified xsi:type="dcterms:W3CDTF">2020-07-12T11:48:25Z</dcterms:modified>
</cp:coreProperties>
</file>