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04/04/2020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838200" y="1429305"/>
            <a:ext cx="5181600" cy="4747658"/>
          </a:xfrm>
        </p:spPr>
        <p:txBody>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User</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checkCredentials(username, pwd)</a:t>
            </a:r>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CreaRiunione(id, userid)</a:t>
            </a:r>
          </a:p>
          <a:p>
            <a:pPr lvl="2" indent="-177800">
              <a:lnSpc>
                <a:spcPct val="80000"/>
              </a:lnSpc>
              <a:spcBef>
                <a:spcPts val="300"/>
              </a:spcBef>
              <a:buSzPts val="1200"/>
            </a:pPr>
            <a:r>
              <a:rPr lang="es-419" dirty="0"/>
              <a:t>findRiunioniByUser(userid)</a:t>
            </a:r>
          </a:p>
          <a:p>
            <a:pPr lvl="2" indent="-177800">
              <a:lnSpc>
                <a:spcPct val="80000"/>
              </a:lnSpc>
              <a:spcBef>
                <a:spcPts val="300"/>
              </a:spcBef>
              <a:buSzPts val="1200"/>
            </a:pPr>
            <a:r>
              <a:rPr lang="es-419" dirty="0"/>
              <a:t>findRiunioniCreate(userid)</a:t>
            </a:r>
          </a:p>
          <a:p>
            <a:pPr marL="742950" lvl="1" indent="-285750">
              <a:lnSpc>
                <a:spcPct val="80000"/>
              </a:lnSpc>
              <a:spcBef>
                <a:spcPts val="300"/>
              </a:spcBef>
              <a:buClr>
                <a:schemeClr val="dk1"/>
              </a:buClr>
              <a:buSzPts val="1500"/>
              <a:buChar char="–"/>
            </a:pPr>
            <a:r>
              <a:rPr lang="es-419" sz="2000" dirty="0"/>
              <a:t>RiunionePartecipantiDAO</a:t>
            </a:r>
          </a:p>
          <a:p>
            <a:pPr lvl="2" indent="-177800">
              <a:lnSpc>
                <a:spcPct val="80000"/>
              </a:lnSpc>
              <a:spcBef>
                <a:spcPts val="300"/>
              </a:spcBef>
              <a:buSzPts val="1200"/>
            </a:pPr>
            <a:r>
              <a:rPr lang="es-419" dirty="0"/>
              <a:t>addPartecipante()</a:t>
            </a:r>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CheckLogin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Char char="–"/>
            </a:pPr>
            <a:r>
              <a:rPr lang="es-419" sz="2000" dirty="0"/>
              <a:t>CreaRiunione</a:t>
            </a:r>
          </a:p>
          <a:p>
            <a:pPr marL="742950" lvl="1" indent="-285750">
              <a:lnSpc>
                <a:spcPct val="80000"/>
              </a:lnSpc>
              <a:spcBef>
                <a:spcPts val="300"/>
              </a:spcBef>
              <a:buClr>
                <a:schemeClr val="dk1"/>
              </a:buClr>
              <a:buSzPts val="1500"/>
              <a:buChar char="–"/>
            </a:pPr>
            <a:r>
              <a:rPr lang="es-419" sz="2000" dirty="0"/>
              <a:t>GetUser</a:t>
            </a:r>
          </a:p>
          <a:p>
            <a:pPr marL="742950" lvl="1" indent="-285750">
              <a:lnSpc>
                <a:spcPct val="80000"/>
              </a:lnSpc>
              <a:spcBef>
                <a:spcPts val="300"/>
              </a:spcBef>
              <a:buClr>
                <a:schemeClr val="dk1"/>
              </a:buClr>
              <a:buSzPts val="1500"/>
              <a:buChar char="–"/>
            </a:pPr>
            <a:r>
              <a:rPr lang="es-419" sz="2000" dirty="0"/>
              <a:t>GetInvitiRiunioni</a:t>
            </a:r>
          </a:p>
          <a:p>
            <a:pPr marL="742950" lvl="1" indent="-285750">
              <a:lnSpc>
                <a:spcPct val="80000"/>
              </a:lnSpc>
              <a:spcBef>
                <a:spcPts val="300"/>
              </a:spcBef>
              <a:buSzPts val="1500"/>
              <a:buChar char="–"/>
            </a:pPr>
            <a:r>
              <a:rPr lang="es-419" sz="2000" dirty="0"/>
              <a:t>GetRiunioniCreate</a:t>
            </a:r>
          </a:p>
          <a:p>
            <a:pPr marL="742950" lvl="1" indent="-285750">
              <a:lnSpc>
                <a:spcPct val="80000"/>
              </a:lnSpc>
              <a:spcBef>
                <a:spcPts val="300"/>
              </a:spcBef>
              <a:buClr>
                <a:schemeClr val="dk1"/>
              </a:buClr>
              <a:buSzPts val="1500"/>
              <a:buChar char="–"/>
            </a:pPr>
            <a:r>
              <a:rPr lang="es-419" sz="2000" dirty="0"/>
              <a:t>Logout</a:t>
            </a:r>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login</a:t>
            </a:r>
            <a:endParaRPr/>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CheckLogin</a:t>
            </a:r>
            <a:endParaRPr sz="1867" kern="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new UserDAO(user, pass)</a:t>
            </a:r>
            <a:endParaRPr sz="1867" kern="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a:solidFill>
                  <a:srgbClr val="000000"/>
                </a:solidFill>
                <a:latin typeface="Calibri"/>
                <a:ea typeface="Calibri"/>
                <a:cs typeface="Calibri"/>
                <a:sym typeface="Calibri"/>
              </a:rPr>
              <a:t>POST</a:t>
            </a: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/CheckLogin</a:t>
            </a:r>
            <a:endParaRPr sz="2133" kern="0">
              <a:solidFill>
                <a:srgbClr val="000000"/>
              </a:solidFill>
              <a:latin typeface="Calibri"/>
              <a:ea typeface="Calibri"/>
              <a:cs typeface="Calibri"/>
              <a:sym typeface="Calibri"/>
            </a:endParaRPr>
          </a:p>
          <a:p>
            <a:pPr defTabSz="1219170">
              <a:buClr>
                <a:srgbClr val="000000"/>
              </a:buClr>
            </a:pPr>
            <a:r>
              <a:rPr lang="es-419" sz="1867" kern="0">
                <a:solidFill>
                  <a:srgbClr val="000000"/>
                </a:solidFill>
                <a:latin typeface="Calibri"/>
                <a:ea typeface="Calibri"/>
                <a:cs typeface="Calibri"/>
                <a:sym typeface="Calibri"/>
              </a:rPr>
              <a:t>username</a:t>
            </a:r>
            <a:endParaRPr sz="1867" kern="0">
              <a:solidFill>
                <a:srgbClr val="000000"/>
              </a:solidFill>
              <a:latin typeface="Arial"/>
              <a:cs typeface="Arial"/>
              <a:sym typeface="Arial"/>
            </a:endParaRPr>
          </a:p>
          <a:p>
            <a:pPr defTabSz="1219170">
              <a:buClr>
                <a:srgbClr val="000000"/>
              </a:buClr>
            </a:pPr>
            <a:r>
              <a:rPr lang="es-419" sz="1867" kern="0">
                <a:solidFill>
                  <a:srgbClr val="000000"/>
                </a:solidFill>
                <a:latin typeface="Calibri"/>
                <a:ea typeface="Calibri"/>
                <a:cs typeface="Calibri"/>
                <a:sym typeface="Calibri"/>
              </a:rPr>
              <a:t>password</a:t>
            </a:r>
            <a:endParaRPr sz="1867" kern="0">
              <a:solidFill>
                <a:srgbClr val="000000"/>
              </a:solidFill>
              <a:latin typeface="Arial"/>
              <a:cs typeface="Arial"/>
              <a:sym typeface="Arial"/>
            </a:endParaRPr>
          </a:p>
          <a:p>
            <a:pPr defTabSz="1219170">
              <a:buClr>
                <a:srgbClr val="000000"/>
              </a:buClr>
            </a:pP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From: index.html</a:t>
            </a:r>
            <a:endParaRPr sz="2133" kern="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a:t>
            </a:r>
            <a:r>
              <a:rPr lang="es-419" sz="2133" kern="0">
                <a:solidFill>
                  <a:srgbClr val="000000"/>
                </a:solidFill>
                <a:latin typeface="Calibri"/>
                <a:ea typeface="Calibri"/>
                <a:cs typeface="Calibri"/>
                <a:sym typeface="Calibri"/>
              </a:rPr>
              <a:t>: Home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durata</a:t>
            </a:r>
            <a:r>
              <a:rPr lang="en-US" sz="1600" dirty="0">
                <a:latin typeface="Courier New"/>
                <a:ea typeface="Courier New"/>
                <a:cs typeface="Courier New"/>
                <a:sym typeface="Courier New"/>
              </a:rPr>
              <a:t>`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Microsoft Office PowerPoint</Application>
  <PresentationFormat>Widescreen</PresentationFormat>
  <Paragraphs>137</Paragraphs>
  <Slides>14</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15</cp:revision>
  <dcterms:created xsi:type="dcterms:W3CDTF">2020-04-03T15:24:08Z</dcterms:created>
  <dcterms:modified xsi:type="dcterms:W3CDTF">2020-04-04T15:58:04Z</dcterms:modified>
</cp:coreProperties>
</file>