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sldIdLst>
    <p:sldId id="256" r:id="rId3"/>
    <p:sldId id="257" r:id="rId4"/>
    <p:sldId id="258" r:id="rId5"/>
    <p:sldId id="259" r:id="rId6"/>
    <p:sldId id="260" r:id="rId7"/>
    <p:sldId id="261" r:id="rId8"/>
    <p:sldId id="262" r:id="rId9"/>
    <p:sldId id="263" r:id="rId10"/>
    <p:sldId id="265" r:id="rId11"/>
    <p:sldId id="264" r:id="rId12"/>
    <p:sldId id="266" r:id="rId13"/>
    <p:sldId id="268" r:id="rId14"/>
    <p:sldId id="270" r:id="rId15"/>
    <p:sldId id="274" r:id="rId1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EF7AB-70AF-4CF6-BB05-3E38FA901C54}" type="datetimeFigureOut">
              <a:rPr lang="it-IT" smtClean="0"/>
              <a:t>10/04/2020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3CAFD1-2346-4C7D-BB6C-CB7D81DF7CE2}" type="slidenum">
              <a:rPr lang="it-IT" smtClean="0"/>
              <a:t>‹N›</a:t>
            </a:fld>
            <a:endParaRPr lang="it-IT"/>
          </a:p>
        </p:txBody>
      </p:sp>
    </p:spTree>
    <p:extLst>
      <p:ext uri="{BB962C8B-B14F-4D97-AF65-F5344CB8AC3E}">
        <p14:creationId xmlns:p14="http://schemas.microsoft.com/office/powerpoint/2010/main" val="1069941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0e28bffb8_2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70e28bffb8_2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70e28bffb8_2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g70e28bffb8_2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7138c9699d_1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7" name="Google Shape;457;g7138c9699d_1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D98CD9-4802-4A63-9F6F-7714CF4D9F3F}"/>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BFDB4032-7780-47F1-AC40-7780245E55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B1F8D9B-A9FB-4C5E-A0A3-AE80C4874E8C}"/>
              </a:ext>
            </a:extLst>
          </p:cNvPr>
          <p:cNvSpPr>
            <a:spLocks noGrp="1"/>
          </p:cNvSpPr>
          <p:nvPr>
            <p:ph type="dt" sz="half" idx="10"/>
          </p:nvPr>
        </p:nvSpPr>
        <p:spPr/>
        <p:txBody>
          <a:bodyPr/>
          <a:lstStyle/>
          <a:p>
            <a:fld id="{1B47AA5E-3DEB-42FF-8BC3-9A694865C39A}" type="datetimeFigureOut">
              <a:rPr lang="it-IT" smtClean="0"/>
              <a:t>10/04/2020</a:t>
            </a:fld>
            <a:endParaRPr lang="it-IT"/>
          </a:p>
        </p:txBody>
      </p:sp>
      <p:sp>
        <p:nvSpPr>
          <p:cNvPr id="5" name="Segnaposto piè di pagina 4">
            <a:extLst>
              <a:ext uri="{FF2B5EF4-FFF2-40B4-BE49-F238E27FC236}">
                <a16:creationId xmlns:a16="http://schemas.microsoft.com/office/drawing/2014/main" id="{AF3A6852-2FAC-45FF-8B1B-9BD41545485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C62AF71-6741-46EC-B254-60BC45CE95CA}"/>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2559070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437591-9993-43CB-A76B-E0906E7DA8D9}"/>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07DFB3C-9CBB-457C-85E4-11AD10CCB2B0}"/>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23E8547-6E12-4D27-9460-4EF1869D74C8}"/>
              </a:ext>
            </a:extLst>
          </p:cNvPr>
          <p:cNvSpPr>
            <a:spLocks noGrp="1"/>
          </p:cNvSpPr>
          <p:nvPr>
            <p:ph type="dt" sz="half" idx="10"/>
          </p:nvPr>
        </p:nvSpPr>
        <p:spPr/>
        <p:txBody>
          <a:bodyPr/>
          <a:lstStyle/>
          <a:p>
            <a:fld id="{1B47AA5E-3DEB-42FF-8BC3-9A694865C39A}" type="datetimeFigureOut">
              <a:rPr lang="it-IT" smtClean="0"/>
              <a:t>10/04/2020</a:t>
            </a:fld>
            <a:endParaRPr lang="it-IT"/>
          </a:p>
        </p:txBody>
      </p:sp>
      <p:sp>
        <p:nvSpPr>
          <p:cNvPr id="5" name="Segnaposto piè di pagina 4">
            <a:extLst>
              <a:ext uri="{FF2B5EF4-FFF2-40B4-BE49-F238E27FC236}">
                <a16:creationId xmlns:a16="http://schemas.microsoft.com/office/drawing/2014/main" id="{22952402-BB26-4F3F-B2F1-BD6675FF436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A89D93E-8257-4AB4-93A6-8B3FBE5644C1}"/>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1526100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A5B0EF5-F388-4C27-A88A-B4C5CFD4162C}"/>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B25CDCB-4B66-467E-AE82-FD9ED263752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34AF583-E04C-42B7-A691-4D2D746D82C6}"/>
              </a:ext>
            </a:extLst>
          </p:cNvPr>
          <p:cNvSpPr>
            <a:spLocks noGrp="1"/>
          </p:cNvSpPr>
          <p:nvPr>
            <p:ph type="dt" sz="half" idx="10"/>
          </p:nvPr>
        </p:nvSpPr>
        <p:spPr/>
        <p:txBody>
          <a:bodyPr/>
          <a:lstStyle/>
          <a:p>
            <a:fld id="{1B47AA5E-3DEB-42FF-8BC3-9A694865C39A}" type="datetimeFigureOut">
              <a:rPr lang="it-IT" smtClean="0"/>
              <a:t>10/04/2020</a:t>
            </a:fld>
            <a:endParaRPr lang="it-IT"/>
          </a:p>
        </p:txBody>
      </p:sp>
      <p:sp>
        <p:nvSpPr>
          <p:cNvPr id="5" name="Segnaposto piè di pagina 4">
            <a:extLst>
              <a:ext uri="{FF2B5EF4-FFF2-40B4-BE49-F238E27FC236}">
                <a16:creationId xmlns:a16="http://schemas.microsoft.com/office/drawing/2014/main" id="{CE88AB44-C81A-42F6-ADB0-2BA1A17B5EB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9732184-B266-491F-AABC-E583EA1EC67F}"/>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2949877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spcBef>
                <a:spcPts val="853"/>
              </a:spcBef>
              <a:spcAft>
                <a:spcPts val="0"/>
              </a:spcAft>
              <a:buClr>
                <a:srgbClr val="888888"/>
              </a:buClr>
              <a:buSzPts val="3200"/>
              <a:buNone/>
              <a:defRPr>
                <a:solidFill>
                  <a:srgbClr val="888888"/>
                </a:solidFill>
              </a:defRPr>
            </a:lvl1pPr>
            <a:lvl2pPr lvl="1" algn="ctr">
              <a:spcBef>
                <a:spcPts val="747"/>
              </a:spcBef>
              <a:spcAft>
                <a:spcPts val="0"/>
              </a:spcAft>
              <a:buClr>
                <a:srgbClr val="888888"/>
              </a:buClr>
              <a:buSzPts val="2800"/>
              <a:buNone/>
              <a:defRPr>
                <a:solidFill>
                  <a:srgbClr val="888888"/>
                </a:solidFill>
              </a:defRPr>
            </a:lvl2pPr>
            <a:lvl3pPr lvl="2" algn="ctr">
              <a:spcBef>
                <a:spcPts val="640"/>
              </a:spcBef>
              <a:spcAft>
                <a:spcPts val="0"/>
              </a:spcAft>
              <a:buClr>
                <a:srgbClr val="888888"/>
              </a:buClr>
              <a:buSzPts val="2400"/>
              <a:buNone/>
              <a:defRPr>
                <a:solidFill>
                  <a:srgbClr val="888888"/>
                </a:solidFill>
              </a:defRPr>
            </a:lvl3pPr>
            <a:lvl4pPr lvl="3" algn="ctr">
              <a:spcBef>
                <a:spcPts val="533"/>
              </a:spcBef>
              <a:spcAft>
                <a:spcPts val="0"/>
              </a:spcAft>
              <a:buClr>
                <a:srgbClr val="888888"/>
              </a:buClr>
              <a:buSzPts val="2000"/>
              <a:buNone/>
              <a:defRPr>
                <a:solidFill>
                  <a:srgbClr val="888888"/>
                </a:solidFill>
              </a:defRPr>
            </a:lvl4pPr>
            <a:lvl5pPr lvl="4" algn="ctr">
              <a:spcBef>
                <a:spcPts val="533"/>
              </a:spcBef>
              <a:spcAft>
                <a:spcPts val="0"/>
              </a:spcAft>
              <a:buClr>
                <a:srgbClr val="888888"/>
              </a:buClr>
              <a:buSzPts val="2000"/>
              <a:buNone/>
              <a:defRPr>
                <a:solidFill>
                  <a:srgbClr val="888888"/>
                </a:solidFill>
              </a:defRPr>
            </a:lvl5pPr>
            <a:lvl6pPr lvl="5" algn="ctr">
              <a:spcBef>
                <a:spcPts val="533"/>
              </a:spcBef>
              <a:spcAft>
                <a:spcPts val="0"/>
              </a:spcAft>
              <a:buClr>
                <a:srgbClr val="888888"/>
              </a:buClr>
              <a:buSzPts val="2000"/>
              <a:buNone/>
              <a:defRPr>
                <a:solidFill>
                  <a:srgbClr val="888888"/>
                </a:solidFill>
              </a:defRPr>
            </a:lvl6pPr>
            <a:lvl7pPr lvl="6" algn="ctr">
              <a:spcBef>
                <a:spcPts val="533"/>
              </a:spcBef>
              <a:spcAft>
                <a:spcPts val="0"/>
              </a:spcAft>
              <a:buClr>
                <a:srgbClr val="888888"/>
              </a:buClr>
              <a:buSzPts val="2000"/>
              <a:buNone/>
              <a:defRPr>
                <a:solidFill>
                  <a:srgbClr val="888888"/>
                </a:solidFill>
              </a:defRPr>
            </a:lvl7pPr>
            <a:lvl8pPr lvl="7" algn="ctr">
              <a:spcBef>
                <a:spcPts val="533"/>
              </a:spcBef>
              <a:spcAft>
                <a:spcPts val="0"/>
              </a:spcAft>
              <a:buClr>
                <a:srgbClr val="888888"/>
              </a:buClr>
              <a:buSzPts val="2000"/>
              <a:buNone/>
              <a:defRPr>
                <a:solidFill>
                  <a:srgbClr val="888888"/>
                </a:solidFill>
              </a:defRPr>
            </a:lvl8pPr>
            <a:lvl9pPr lvl="8" algn="ctr">
              <a:spcBef>
                <a:spcPts val="533"/>
              </a:spcBef>
              <a:spcAft>
                <a:spcPts val="0"/>
              </a:spcAft>
              <a:buClr>
                <a:srgbClr val="888888"/>
              </a:buClr>
              <a:buSzPts val="2000"/>
              <a:buNone/>
              <a:defRPr>
                <a:solidFill>
                  <a:srgbClr val="888888"/>
                </a:solidFill>
              </a:defRPr>
            </a:lvl9pPr>
          </a:lstStyle>
          <a:p>
            <a:endParaRPr/>
          </a:p>
        </p:txBody>
      </p:sp>
      <p:sp>
        <p:nvSpPr>
          <p:cNvPr id="59" name="Google Shape;59;p1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443232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609600" y="1600200"/>
            <a:ext cx="10972800" cy="4525963"/>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426861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509557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7"/>
          <p:cNvSpPr txBox="1">
            <a:spLocks noGrp="1"/>
          </p:cNvSpPr>
          <p:nvPr>
            <p:ph type="body" idx="1"/>
          </p:nvPr>
        </p:nvSpPr>
        <p:spPr>
          <a:xfrm>
            <a:off x="609600" y="1600200"/>
            <a:ext cx="5384800" cy="4525963"/>
          </a:xfrm>
          <a:prstGeom prst="rect">
            <a:avLst/>
          </a:prstGeom>
          <a:noFill/>
          <a:ln>
            <a:noFill/>
          </a:ln>
        </p:spPr>
        <p:txBody>
          <a:bodyPr spcFirstLastPara="1" wrap="square" lIns="91425" tIns="45700" rIns="91425" bIns="45700" anchor="t" anchorCtr="0">
            <a:noAutofit/>
          </a:bodyPr>
          <a:lstStyle>
            <a:lvl1pPr marL="609585" lvl="0" indent="-541853" algn="l">
              <a:spcBef>
                <a:spcPts val="747"/>
              </a:spcBef>
              <a:spcAft>
                <a:spcPts val="0"/>
              </a:spcAft>
              <a:buClr>
                <a:schemeClr val="dk1"/>
              </a:buClr>
              <a:buSzPts val="2800"/>
              <a:buChar char="•"/>
              <a:defRPr sz="3733"/>
            </a:lvl1pPr>
            <a:lvl2pPr marL="1219170" lvl="1" indent="-507987" algn="l">
              <a:spcBef>
                <a:spcPts val="640"/>
              </a:spcBef>
              <a:spcAft>
                <a:spcPts val="0"/>
              </a:spcAft>
              <a:buClr>
                <a:schemeClr val="dk1"/>
              </a:buClr>
              <a:buSzPts val="2400"/>
              <a:buChar char="–"/>
              <a:defRPr sz="3200"/>
            </a:lvl2pPr>
            <a:lvl3pPr marL="1828754" lvl="2" indent="-474121" algn="l">
              <a:spcBef>
                <a:spcPts val="533"/>
              </a:spcBef>
              <a:spcAft>
                <a:spcPts val="0"/>
              </a:spcAft>
              <a:buClr>
                <a:schemeClr val="dk1"/>
              </a:buClr>
              <a:buSzPts val="2000"/>
              <a:buChar char="•"/>
              <a:defRPr sz="2667"/>
            </a:lvl3pPr>
            <a:lvl4pPr marL="2438339" lvl="3" indent="-457189" algn="l">
              <a:spcBef>
                <a:spcPts val="480"/>
              </a:spcBef>
              <a:spcAft>
                <a:spcPts val="0"/>
              </a:spcAft>
              <a:buClr>
                <a:schemeClr val="dk1"/>
              </a:buClr>
              <a:buSzPts val="1800"/>
              <a:buChar char="–"/>
              <a:defRPr sz="2400"/>
            </a:lvl4pPr>
            <a:lvl5pPr marL="3047924" lvl="4" indent="-457189" algn="l">
              <a:spcBef>
                <a:spcPts val="480"/>
              </a:spcBef>
              <a:spcAft>
                <a:spcPts val="0"/>
              </a:spcAft>
              <a:buClr>
                <a:schemeClr val="dk1"/>
              </a:buClr>
              <a:buSzPts val="1800"/>
              <a:buChar char="»"/>
              <a:defRPr sz="2400"/>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
        <p:nvSpPr>
          <p:cNvPr id="76" name="Google Shape;76;p17"/>
          <p:cNvSpPr txBox="1">
            <a:spLocks noGrp="1"/>
          </p:cNvSpPr>
          <p:nvPr>
            <p:ph type="body" idx="2"/>
          </p:nvPr>
        </p:nvSpPr>
        <p:spPr>
          <a:xfrm>
            <a:off x="6197600" y="1600200"/>
            <a:ext cx="5384800" cy="4525963"/>
          </a:xfrm>
          <a:prstGeom prst="rect">
            <a:avLst/>
          </a:prstGeom>
          <a:noFill/>
          <a:ln>
            <a:noFill/>
          </a:ln>
        </p:spPr>
        <p:txBody>
          <a:bodyPr spcFirstLastPara="1" wrap="square" lIns="91425" tIns="45700" rIns="91425" bIns="45700" anchor="t" anchorCtr="0">
            <a:noAutofit/>
          </a:bodyPr>
          <a:lstStyle>
            <a:lvl1pPr marL="609585" lvl="0" indent="-541853" algn="l">
              <a:spcBef>
                <a:spcPts val="747"/>
              </a:spcBef>
              <a:spcAft>
                <a:spcPts val="0"/>
              </a:spcAft>
              <a:buClr>
                <a:schemeClr val="dk1"/>
              </a:buClr>
              <a:buSzPts val="2800"/>
              <a:buChar char="•"/>
              <a:defRPr sz="3733"/>
            </a:lvl1pPr>
            <a:lvl2pPr marL="1219170" lvl="1" indent="-507987" algn="l">
              <a:spcBef>
                <a:spcPts val="640"/>
              </a:spcBef>
              <a:spcAft>
                <a:spcPts val="0"/>
              </a:spcAft>
              <a:buClr>
                <a:schemeClr val="dk1"/>
              </a:buClr>
              <a:buSzPts val="2400"/>
              <a:buChar char="–"/>
              <a:defRPr sz="3200"/>
            </a:lvl2pPr>
            <a:lvl3pPr marL="1828754" lvl="2" indent="-474121" algn="l">
              <a:spcBef>
                <a:spcPts val="533"/>
              </a:spcBef>
              <a:spcAft>
                <a:spcPts val="0"/>
              </a:spcAft>
              <a:buClr>
                <a:schemeClr val="dk1"/>
              </a:buClr>
              <a:buSzPts val="2000"/>
              <a:buChar char="•"/>
              <a:defRPr sz="2667"/>
            </a:lvl3pPr>
            <a:lvl4pPr marL="2438339" lvl="3" indent="-457189" algn="l">
              <a:spcBef>
                <a:spcPts val="480"/>
              </a:spcBef>
              <a:spcAft>
                <a:spcPts val="0"/>
              </a:spcAft>
              <a:buClr>
                <a:schemeClr val="dk1"/>
              </a:buClr>
              <a:buSzPts val="1800"/>
              <a:buChar char="–"/>
              <a:defRPr sz="2400"/>
            </a:lvl4pPr>
            <a:lvl5pPr marL="3047924" lvl="4" indent="-457189" algn="l">
              <a:spcBef>
                <a:spcPts val="480"/>
              </a:spcBef>
              <a:spcAft>
                <a:spcPts val="0"/>
              </a:spcAft>
              <a:buClr>
                <a:schemeClr val="dk1"/>
              </a:buClr>
              <a:buSzPts val="1800"/>
              <a:buChar char="»"/>
              <a:defRPr sz="2400"/>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
        <p:nvSpPr>
          <p:cNvPr id="77" name="Google Shape;77;p1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548408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963084" y="4406900"/>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5333"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8"/>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609585" lvl="0" indent="-304792" algn="l">
              <a:spcBef>
                <a:spcPts val="533"/>
              </a:spcBef>
              <a:spcAft>
                <a:spcPts val="0"/>
              </a:spcAft>
              <a:buClr>
                <a:srgbClr val="888888"/>
              </a:buClr>
              <a:buSzPts val="2000"/>
              <a:buNone/>
              <a:defRPr sz="2667">
                <a:solidFill>
                  <a:srgbClr val="888888"/>
                </a:solidFill>
              </a:defRPr>
            </a:lvl1pPr>
            <a:lvl2pPr marL="1219170" lvl="1" indent="-304792" algn="l">
              <a:spcBef>
                <a:spcPts val="480"/>
              </a:spcBef>
              <a:spcAft>
                <a:spcPts val="0"/>
              </a:spcAft>
              <a:buClr>
                <a:srgbClr val="888888"/>
              </a:buClr>
              <a:buSzPts val="1800"/>
              <a:buNone/>
              <a:defRPr sz="2400">
                <a:solidFill>
                  <a:srgbClr val="888888"/>
                </a:solidFill>
              </a:defRPr>
            </a:lvl2pPr>
            <a:lvl3pPr marL="1828754" lvl="2" indent="-304792" algn="l">
              <a:spcBef>
                <a:spcPts val="427"/>
              </a:spcBef>
              <a:spcAft>
                <a:spcPts val="0"/>
              </a:spcAft>
              <a:buClr>
                <a:srgbClr val="888888"/>
              </a:buClr>
              <a:buSzPts val="1600"/>
              <a:buNone/>
              <a:defRPr sz="2133">
                <a:solidFill>
                  <a:srgbClr val="888888"/>
                </a:solidFill>
              </a:defRPr>
            </a:lvl3pPr>
            <a:lvl4pPr marL="2438339" lvl="3" indent="-304792" algn="l">
              <a:spcBef>
                <a:spcPts val="373"/>
              </a:spcBef>
              <a:spcAft>
                <a:spcPts val="0"/>
              </a:spcAft>
              <a:buClr>
                <a:srgbClr val="888888"/>
              </a:buClr>
              <a:buSzPts val="1400"/>
              <a:buNone/>
              <a:defRPr sz="1867">
                <a:solidFill>
                  <a:srgbClr val="888888"/>
                </a:solidFill>
              </a:defRPr>
            </a:lvl4pPr>
            <a:lvl5pPr marL="3047924" lvl="4" indent="-304792" algn="l">
              <a:spcBef>
                <a:spcPts val="373"/>
              </a:spcBef>
              <a:spcAft>
                <a:spcPts val="0"/>
              </a:spcAft>
              <a:buClr>
                <a:srgbClr val="888888"/>
              </a:buClr>
              <a:buSzPts val="1400"/>
              <a:buNone/>
              <a:defRPr sz="1867">
                <a:solidFill>
                  <a:srgbClr val="888888"/>
                </a:solidFill>
              </a:defRPr>
            </a:lvl5pPr>
            <a:lvl6pPr marL="3657509" lvl="5" indent="-304792" algn="l">
              <a:spcBef>
                <a:spcPts val="373"/>
              </a:spcBef>
              <a:spcAft>
                <a:spcPts val="0"/>
              </a:spcAft>
              <a:buClr>
                <a:srgbClr val="888888"/>
              </a:buClr>
              <a:buSzPts val="1400"/>
              <a:buNone/>
              <a:defRPr sz="1867">
                <a:solidFill>
                  <a:srgbClr val="888888"/>
                </a:solidFill>
              </a:defRPr>
            </a:lvl6pPr>
            <a:lvl7pPr marL="4267093" lvl="6" indent="-304792" algn="l">
              <a:spcBef>
                <a:spcPts val="373"/>
              </a:spcBef>
              <a:spcAft>
                <a:spcPts val="0"/>
              </a:spcAft>
              <a:buClr>
                <a:srgbClr val="888888"/>
              </a:buClr>
              <a:buSzPts val="1400"/>
              <a:buNone/>
              <a:defRPr sz="1867">
                <a:solidFill>
                  <a:srgbClr val="888888"/>
                </a:solidFill>
              </a:defRPr>
            </a:lvl7pPr>
            <a:lvl8pPr marL="4876678" lvl="7" indent="-304792" algn="l">
              <a:spcBef>
                <a:spcPts val="373"/>
              </a:spcBef>
              <a:spcAft>
                <a:spcPts val="0"/>
              </a:spcAft>
              <a:buClr>
                <a:srgbClr val="888888"/>
              </a:buClr>
              <a:buSzPts val="1400"/>
              <a:buNone/>
              <a:defRPr sz="1867">
                <a:solidFill>
                  <a:srgbClr val="888888"/>
                </a:solidFill>
              </a:defRPr>
            </a:lvl8pPr>
            <a:lvl9pPr marL="5486263" lvl="8" indent="-304792" algn="l">
              <a:spcBef>
                <a:spcPts val="373"/>
              </a:spcBef>
              <a:spcAft>
                <a:spcPts val="0"/>
              </a:spcAft>
              <a:buClr>
                <a:srgbClr val="888888"/>
              </a:buClr>
              <a:buSzPts val="1400"/>
              <a:buNone/>
              <a:defRPr sz="1867">
                <a:solidFill>
                  <a:srgbClr val="888888"/>
                </a:solidFill>
              </a:defRPr>
            </a:lvl9pPr>
          </a:lstStyle>
          <a:p>
            <a:endParaRPr/>
          </a:p>
        </p:txBody>
      </p:sp>
      <p:sp>
        <p:nvSpPr>
          <p:cNvPr id="83" name="Google Shape;83;p1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580495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9"/>
          <p:cNvSpPr txBox="1">
            <a:spLocks noGrp="1"/>
          </p:cNvSpPr>
          <p:nvPr>
            <p:ph type="body" idx="1"/>
          </p:nvPr>
        </p:nvSpPr>
        <p:spPr>
          <a:xfrm>
            <a:off x="609600" y="1535113"/>
            <a:ext cx="5386917"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Clr>
                <a:schemeClr val="dk1"/>
              </a:buClr>
              <a:buSzPts val="2400"/>
              <a:buNone/>
              <a:defRPr sz="3200" b="1"/>
            </a:lvl1pPr>
            <a:lvl2pPr marL="1219170" lvl="1" indent="-304792" algn="l">
              <a:spcBef>
                <a:spcPts val="533"/>
              </a:spcBef>
              <a:spcAft>
                <a:spcPts val="0"/>
              </a:spcAft>
              <a:buClr>
                <a:schemeClr val="dk1"/>
              </a:buClr>
              <a:buSzPts val="2000"/>
              <a:buNone/>
              <a:defRPr sz="2667" b="1"/>
            </a:lvl2pPr>
            <a:lvl3pPr marL="1828754" lvl="2" indent="-304792" algn="l">
              <a:spcBef>
                <a:spcPts val="480"/>
              </a:spcBef>
              <a:spcAft>
                <a:spcPts val="0"/>
              </a:spcAft>
              <a:buClr>
                <a:schemeClr val="dk1"/>
              </a:buClr>
              <a:buSzPts val="1800"/>
              <a:buNone/>
              <a:defRPr sz="2400" b="1"/>
            </a:lvl3pPr>
            <a:lvl4pPr marL="2438339" lvl="3" indent="-304792" algn="l">
              <a:spcBef>
                <a:spcPts val="427"/>
              </a:spcBef>
              <a:spcAft>
                <a:spcPts val="0"/>
              </a:spcAft>
              <a:buClr>
                <a:schemeClr val="dk1"/>
              </a:buClr>
              <a:buSzPts val="1600"/>
              <a:buNone/>
              <a:defRPr sz="2133" b="1"/>
            </a:lvl4pPr>
            <a:lvl5pPr marL="3047924" lvl="4" indent="-304792" algn="l">
              <a:spcBef>
                <a:spcPts val="427"/>
              </a:spcBef>
              <a:spcAft>
                <a:spcPts val="0"/>
              </a:spcAft>
              <a:buClr>
                <a:schemeClr val="dk1"/>
              </a:buClr>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89" name="Google Shape;89;p19"/>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Clr>
                <a:schemeClr val="dk1"/>
              </a:buClr>
              <a:buSzPts val="2400"/>
              <a:buChar char="•"/>
              <a:defRPr sz="3200"/>
            </a:lvl1pPr>
            <a:lvl2pPr marL="1219170" lvl="1" indent="-474121" algn="l">
              <a:spcBef>
                <a:spcPts val="533"/>
              </a:spcBef>
              <a:spcAft>
                <a:spcPts val="0"/>
              </a:spcAft>
              <a:buClr>
                <a:schemeClr val="dk1"/>
              </a:buClr>
              <a:buSzPts val="2000"/>
              <a:buChar char="–"/>
              <a:defRPr sz="2667"/>
            </a:lvl2pPr>
            <a:lvl3pPr marL="1828754" lvl="2" indent="-457189" algn="l">
              <a:spcBef>
                <a:spcPts val="480"/>
              </a:spcBef>
              <a:spcAft>
                <a:spcPts val="0"/>
              </a:spcAft>
              <a:buClr>
                <a:schemeClr val="dk1"/>
              </a:buClr>
              <a:buSzPts val="1800"/>
              <a:buChar char="•"/>
              <a:defRPr sz="2400"/>
            </a:lvl3pPr>
            <a:lvl4pPr marL="2438339" lvl="3" indent="-440256" algn="l">
              <a:spcBef>
                <a:spcPts val="427"/>
              </a:spcBef>
              <a:spcAft>
                <a:spcPts val="0"/>
              </a:spcAft>
              <a:buClr>
                <a:schemeClr val="dk1"/>
              </a:buClr>
              <a:buSzPts val="1600"/>
              <a:buChar char="–"/>
              <a:defRPr sz="2133"/>
            </a:lvl4pPr>
            <a:lvl5pPr marL="3047924" lvl="4" indent="-440256" algn="l">
              <a:spcBef>
                <a:spcPts val="427"/>
              </a:spcBef>
              <a:spcAft>
                <a:spcPts val="0"/>
              </a:spcAft>
              <a:buClr>
                <a:schemeClr val="dk1"/>
              </a:buClr>
              <a:buSzPts val="1600"/>
              <a:buChar char="»"/>
              <a:defRPr sz="2133"/>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90" name="Google Shape;90;p19"/>
          <p:cNvSpPr txBox="1">
            <a:spLocks noGrp="1"/>
          </p:cNvSpPr>
          <p:nvPr>
            <p:ph type="body" idx="3"/>
          </p:nvPr>
        </p:nvSpPr>
        <p:spPr>
          <a:xfrm>
            <a:off x="6193368" y="1535113"/>
            <a:ext cx="5389033"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Clr>
                <a:schemeClr val="dk1"/>
              </a:buClr>
              <a:buSzPts val="2400"/>
              <a:buNone/>
              <a:defRPr sz="3200" b="1"/>
            </a:lvl1pPr>
            <a:lvl2pPr marL="1219170" lvl="1" indent="-304792" algn="l">
              <a:spcBef>
                <a:spcPts val="533"/>
              </a:spcBef>
              <a:spcAft>
                <a:spcPts val="0"/>
              </a:spcAft>
              <a:buClr>
                <a:schemeClr val="dk1"/>
              </a:buClr>
              <a:buSzPts val="2000"/>
              <a:buNone/>
              <a:defRPr sz="2667" b="1"/>
            </a:lvl2pPr>
            <a:lvl3pPr marL="1828754" lvl="2" indent="-304792" algn="l">
              <a:spcBef>
                <a:spcPts val="480"/>
              </a:spcBef>
              <a:spcAft>
                <a:spcPts val="0"/>
              </a:spcAft>
              <a:buClr>
                <a:schemeClr val="dk1"/>
              </a:buClr>
              <a:buSzPts val="1800"/>
              <a:buNone/>
              <a:defRPr sz="2400" b="1"/>
            </a:lvl3pPr>
            <a:lvl4pPr marL="2438339" lvl="3" indent="-304792" algn="l">
              <a:spcBef>
                <a:spcPts val="427"/>
              </a:spcBef>
              <a:spcAft>
                <a:spcPts val="0"/>
              </a:spcAft>
              <a:buClr>
                <a:schemeClr val="dk1"/>
              </a:buClr>
              <a:buSzPts val="1600"/>
              <a:buNone/>
              <a:defRPr sz="2133" b="1"/>
            </a:lvl4pPr>
            <a:lvl5pPr marL="3047924" lvl="4" indent="-304792" algn="l">
              <a:spcBef>
                <a:spcPts val="427"/>
              </a:spcBef>
              <a:spcAft>
                <a:spcPts val="0"/>
              </a:spcAft>
              <a:buClr>
                <a:schemeClr val="dk1"/>
              </a:buClr>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91" name="Google Shape;91;p19"/>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Clr>
                <a:schemeClr val="dk1"/>
              </a:buClr>
              <a:buSzPts val="2400"/>
              <a:buChar char="•"/>
              <a:defRPr sz="3200"/>
            </a:lvl1pPr>
            <a:lvl2pPr marL="1219170" lvl="1" indent="-474121" algn="l">
              <a:spcBef>
                <a:spcPts val="533"/>
              </a:spcBef>
              <a:spcAft>
                <a:spcPts val="0"/>
              </a:spcAft>
              <a:buClr>
                <a:schemeClr val="dk1"/>
              </a:buClr>
              <a:buSzPts val="2000"/>
              <a:buChar char="–"/>
              <a:defRPr sz="2667"/>
            </a:lvl2pPr>
            <a:lvl3pPr marL="1828754" lvl="2" indent="-457189" algn="l">
              <a:spcBef>
                <a:spcPts val="480"/>
              </a:spcBef>
              <a:spcAft>
                <a:spcPts val="0"/>
              </a:spcAft>
              <a:buClr>
                <a:schemeClr val="dk1"/>
              </a:buClr>
              <a:buSzPts val="1800"/>
              <a:buChar char="•"/>
              <a:defRPr sz="2400"/>
            </a:lvl3pPr>
            <a:lvl4pPr marL="2438339" lvl="3" indent="-440256" algn="l">
              <a:spcBef>
                <a:spcPts val="427"/>
              </a:spcBef>
              <a:spcAft>
                <a:spcPts val="0"/>
              </a:spcAft>
              <a:buClr>
                <a:schemeClr val="dk1"/>
              </a:buClr>
              <a:buSzPts val="1600"/>
              <a:buChar char="–"/>
              <a:defRPr sz="2133"/>
            </a:lvl4pPr>
            <a:lvl5pPr marL="3047924" lvl="4" indent="-440256" algn="l">
              <a:spcBef>
                <a:spcPts val="427"/>
              </a:spcBef>
              <a:spcAft>
                <a:spcPts val="0"/>
              </a:spcAft>
              <a:buClr>
                <a:schemeClr val="dk1"/>
              </a:buClr>
              <a:buSzPts val="1600"/>
              <a:buChar char="»"/>
              <a:defRPr sz="2133"/>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92" name="Google Shape;92;p1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7745212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4378455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09601" y="273052"/>
            <a:ext cx="4011084" cy="1162049"/>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4766733" y="273052"/>
            <a:ext cx="6815667" cy="5853113"/>
          </a:xfrm>
          <a:prstGeom prst="rect">
            <a:avLst/>
          </a:prstGeom>
          <a:noFill/>
          <a:ln>
            <a:noFill/>
          </a:ln>
        </p:spPr>
        <p:txBody>
          <a:bodyPr spcFirstLastPara="1" wrap="square" lIns="91425" tIns="45700" rIns="91425" bIns="45700" anchor="t" anchorCtr="0">
            <a:noAutofit/>
          </a:bodyPr>
          <a:lstStyle>
            <a:lvl1pPr marL="609585" lvl="0" indent="-575719" algn="l">
              <a:spcBef>
                <a:spcPts val="853"/>
              </a:spcBef>
              <a:spcAft>
                <a:spcPts val="0"/>
              </a:spcAft>
              <a:buClr>
                <a:schemeClr val="dk1"/>
              </a:buClr>
              <a:buSzPts val="3200"/>
              <a:buChar char="•"/>
              <a:defRPr sz="4267"/>
            </a:lvl1pPr>
            <a:lvl2pPr marL="1219170" lvl="1" indent="-541853" algn="l">
              <a:spcBef>
                <a:spcPts val="747"/>
              </a:spcBef>
              <a:spcAft>
                <a:spcPts val="0"/>
              </a:spcAft>
              <a:buClr>
                <a:schemeClr val="dk1"/>
              </a:buClr>
              <a:buSzPts val="2800"/>
              <a:buChar char="–"/>
              <a:defRPr sz="3733"/>
            </a:lvl2pPr>
            <a:lvl3pPr marL="1828754" lvl="2" indent="-507987" algn="l">
              <a:spcBef>
                <a:spcPts val="640"/>
              </a:spcBef>
              <a:spcAft>
                <a:spcPts val="0"/>
              </a:spcAft>
              <a:buClr>
                <a:schemeClr val="dk1"/>
              </a:buClr>
              <a:buSzPts val="2400"/>
              <a:buChar char="•"/>
              <a:defRPr sz="3200"/>
            </a:lvl3pPr>
            <a:lvl4pPr marL="2438339" lvl="3" indent="-474121" algn="l">
              <a:spcBef>
                <a:spcPts val="533"/>
              </a:spcBef>
              <a:spcAft>
                <a:spcPts val="0"/>
              </a:spcAft>
              <a:buClr>
                <a:schemeClr val="dk1"/>
              </a:buClr>
              <a:buSzPts val="2000"/>
              <a:buChar char="–"/>
              <a:defRPr sz="2667"/>
            </a:lvl4pPr>
            <a:lvl5pPr marL="3047924" lvl="4" indent="-474121" algn="l">
              <a:spcBef>
                <a:spcPts val="533"/>
              </a:spcBef>
              <a:spcAft>
                <a:spcPts val="0"/>
              </a:spcAft>
              <a:buClr>
                <a:schemeClr val="dk1"/>
              </a:buClr>
              <a:buSzPts val="2000"/>
              <a:buChar char="»"/>
              <a:defRPr sz="2667"/>
            </a:lvl5pPr>
            <a:lvl6pPr marL="3657509" lvl="5" indent="-474121" algn="l">
              <a:spcBef>
                <a:spcPts val="533"/>
              </a:spcBef>
              <a:spcAft>
                <a:spcPts val="0"/>
              </a:spcAft>
              <a:buClr>
                <a:schemeClr val="dk1"/>
              </a:buClr>
              <a:buSzPts val="2000"/>
              <a:buChar char="•"/>
              <a:defRPr sz="2667"/>
            </a:lvl6pPr>
            <a:lvl7pPr marL="4267093" lvl="6" indent="-474121" algn="l">
              <a:spcBef>
                <a:spcPts val="533"/>
              </a:spcBef>
              <a:spcAft>
                <a:spcPts val="0"/>
              </a:spcAft>
              <a:buClr>
                <a:schemeClr val="dk1"/>
              </a:buClr>
              <a:buSzPts val="2000"/>
              <a:buChar char="•"/>
              <a:defRPr sz="2667"/>
            </a:lvl7pPr>
            <a:lvl8pPr marL="4876678" lvl="7" indent="-474121" algn="l">
              <a:spcBef>
                <a:spcPts val="533"/>
              </a:spcBef>
              <a:spcAft>
                <a:spcPts val="0"/>
              </a:spcAft>
              <a:buClr>
                <a:schemeClr val="dk1"/>
              </a:buClr>
              <a:buSzPts val="2000"/>
              <a:buChar char="•"/>
              <a:defRPr sz="2667"/>
            </a:lvl8pPr>
            <a:lvl9pPr marL="5486263" lvl="8" indent="-474121" algn="l">
              <a:spcBef>
                <a:spcPts val="533"/>
              </a:spcBef>
              <a:spcAft>
                <a:spcPts val="0"/>
              </a:spcAft>
              <a:buClr>
                <a:schemeClr val="dk1"/>
              </a:buClr>
              <a:buSzPts val="2000"/>
              <a:buChar char="•"/>
              <a:defRPr sz="2667"/>
            </a:lvl9pPr>
          </a:lstStyle>
          <a:p>
            <a:endParaRPr/>
          </a:p>
        </p:txBody>
      </p:sp>
      <p:sp>
        <p:nvSpPr>
          <p:cNvPr id="102" name="Google Shape;102;p21"/>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609585" lvl="0" indent="-304792" algn="l">
              <a:spcBef>
                <a:spcPts val="373"/>
              </a:spcBef>
              <a:spcAft>
                <a:spcPts val="0"/>
              </a:spcAft>
              <a:buClr>
                <a:schemeClr val="dk1"/>
              </a:buClr>
              <a:buSzPts val="1400"/>
              <a:buNone/>
              <a:defRPr sz="1867"/>
            </a:lvl1pPr>
            <a:lvl2pPr marL="1219170" lvl="1" indent="-304792" algn="l">
              <a:spcBef>
                <a:spcPts val="320"/>
              </a:spcBef>
              <a:spcAft>
                <a:spcPts val="0"/>
              </a:spcAft>
              <a:buClr>
                <a:schemeClr val="dk1"/>
              </a:buClr>
              <a:buSzPts val="1200"/>
              <a:buNone/>
              <a:defRPr sz="1600"/>
            </a:lvl2pPr>
            <a:lvl3pPr marL="1828754" lvl="2" indent="-304792" algn="l">
              <a:spcBef>
                <a:spcPts val="267"/>
              </a:spcBef>
              <a:spcAft>
                <a:spcPts val="0"/>
              </a:spcAft>
              <a:buClr>
                <a:schemeClr val="dk1"/>
              </a:buClr>
              <a:buSzPts val="1000"/>
              <a:buNone/>
              <a:defRPr sz="1333"/>
            </a:lvl3pPr>
            <a:lvl4pPr marL="2438339" lvl="3" indent="-304792" algn="l">
              <a:spcBef>
                <a:spcPts val="240"/>
              </a:spcBef>
              <a:spcAft>
                <a:spcPts val="0"/>
              </a:spcAft>
              <a:buClr>
                <a:schemeClr val="dk1"/>
              </a:buClr>
              <a:buSzPts val="900"/>
              <a:buNone/>
              <a:defRPr sz="1200"/>
            </a:lvl4pPr>
            <a:lvl5pPr marL="3047924" lvl="4" indent="-304792" algn="l">
              <a:spcBef>
                <a:spcPts val="240"/>
              </a:spcBef>
              <a:spcAft>
                <a:spcPts val="0"/>
              </a:spcAft>
              <a:buClr>
                <a:schemeClr val="dk1"/>
              </a:buClr>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103" name="Google Shape;103;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474747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0F5DBA-7D3A-40EA-8CF1-BCDB93AADDB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694A20B-E308-48CE-9CD6-80767EC3460C}"/>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FEE980E-33C2-49C0-985F-97E5F57A1FBC}"/>
              </a:ext>
            </a:extLst>
          </p:cNvPr>
          <p:cNvSpPr>
            <a:spLocks noGrp="1"/>
          </p:cNvSpPr>
          <p:nvPr>
            <p:ph type="dt" sz="half" idx="10"/>
          </p:nvPr>
        </p:nvSpPr>
        <p:spPr/>
        <p:txBody>
          <a:bodyPr/>
          <a:lstStyle/>
          <a:p>
            <a:fld id="{1B47AA5E-3DEB-42FF-8BC3-9A694865C39A}" type="datetimeFigureOut">
              <a:rPr lang="it-IT" smtClean="0"/>
              <a:t>10/04/2020</a:t>
            </a:fld>
            <a:endParaRPr lang="it-IT"/>
          </a:p>
        </p:txBody>
      </p:sp>
      <p:sp>
        <p:nvSpPr>
          <p:cNvPr id="5" name="Segnaposto piè di pagina 4">
            <a:extLst>
              <a:ext uri="{FF2B5EF4-FFF2-40B4-BE49-F238E27FC236}">
                <a16:creationId xmlns:a16="http://schemas.microsoft.com/office/drawing/2014/main" id="{18D004EB-E2A9-4122-BA23-45843D2C7C0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E739BAC-9A7D-410E-8ED3-DA087A96873D}"/>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21272195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2389717" y="4800601"/>
            <a:ext cx="7315200" cy="5667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Autofit/>
          </a:bodyPr>
          <a:lstStyle>
            <a:lvl1pPr marR="0" lvl="0" algn="l" rtl="0">
              <a:spcBef>
                <a:spcPts val="853"/>
              </a:spcBef>
              <a:spcAft>
                <a:spcPts val="0"/>
              </a:spcAft>
              <a:buClr>
                <a:schemeClr val="dk1"/>
              </a:buClr>
              <a:buSzPts val="3200"/>
              <a:buFont typeface="Arial"/>
              <a:buNone/>
              <a:defRPr sz="4267" b="0" i="0" u="none" strike="noStrike" cap="none">
                <a:solidFill>
                  <a:schemeClr val="dk1"/>
                </a:solidFill>
                <a:latin typeface="Calibri"/>
                <a:ea typeface="Calibri"/>
                <a:cs typeface="Calibri"/>
                <a:sym typeface="Calibri"/>
              </a:defRPr>
            </a:lvl1pPr>
            <a:lvl2pPr marR="0" lvl="1" algn="l" rtl="0">
              <a:spcBef>
                <a:spcPts val="747"/>
              </a:spcBef>
              <a:spcAft>
                <a:spcPts val="0"/>
              </a:spcAft>
              <a:buClr>
                <a:schemeClr val="dk1"/>
              </a:buClr>
              <a:buSzPts val="2800"/>
              <a:buFont typeface="Arial"/>
              <a:buNone/>
              <a:defRPr sz="3733" b="0" i="0" u="none" strike="noStrike" cap="none">
                <a:solidFill>
                  <a:schemeClr val="dk1"/>
                </a:solidFill>
                <a:latin typeface="Calibri"/>
                <a:ea typeface="Calibri"/>
                <a:cs typeface="Calibri"/>
                <a:sym typeface="Calibri"/>
              </a:defRPr>
            </a:lvl2pPr>
            <a:lvl3pPr marR="0" lvl="2" algn="l" rtl="0">
              <a:spcBef>
                <a:spcPts val="640"/>
              </a:spcBef>
              <a:spcAft>
                <a:spcPts val="0"/>
              </a:spcAft>
              <a:buClr>
                <a:schemeClr val="dk1"/>
              </a:buClr>
              <a:buSzPts val="2400"/>
              <a:buFont typeface="Arial"/>
              <a:buNone/>
              <a:defRPr sz="3200" b="0" i="0" u="none" strike="noStrike" cap="none">
                <a:solidFill>
                  <a:schemeClr val="dk1"/>
                </a:solidFill>
                <a:latin typeface="Calibri"/>
                <a:ea typeface="Calibri"/>
                <a:cs typeface="Calibri"/>
                <a:sym typeface="Calibri"/>
              </a:defRPr>
            </a:lvl3pPr>
            <a:lvl4pPr marR="0" lvl="3"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4pPr>
            <a:lvl5pPr marR="0" lvl="4"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5pPr>
            <a:lvl6pPr marR="0" lvl="5"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6pPr>
            <a:lvl7pPr marR="0" lvl="6"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7pPr>
            <a:lvl8pPr marR="0" lvl="7"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8pPr>
            <a:lvl9pPr marR="0" lvl="8"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2389717" y="5367338"/>
            <a:ext cx="7315200" cy="804861"/>
          </a:xfrm>
          <a:prstGeom prst="rect">
            <a:avLst/>
          </a:prstGeom>
          <a:noFill/>
          <a:ln>
            <a:noFill/>
          </a:ln>
        </p:spPr>
        <p:txBody>
          <a:bodyPr spcFirstLastPara="1" wrap="square" lIns="91425" tIns="45700" rIns="91425" bIns="45700" anchor="t" anchorCtr="0">
            <a:noAutofit/>
          </a:bodyPr>
          <a:lstStyle>
            <a:lvl1pPr marL="609585" lvl="0" indent="-304792" algn="l">
              <a:spcBef>
                <a:spcPts val="373"/>
              </a:spcBef>
              <a:spcAft>
                <a:spcPts val="0"/>
              </a:spcAft>
              <a:buClr>
                <a:schemeClr val="dk1"/>
              </a:buClr>
              <a:buSzPts val="1400"/>
              <a:buNone/>
              <a:defRPr sz="1867"/>
            </a:lvl1pPr>
            <a:lvl2pPr marL="1219170" lvl="1" indent="-304792" algn="l">
              <a:spcBef>
                <a:spcPts val="320"/>
              </a:spcBef>
              <a:spcAft>
                <a:spcPts val="0"/>
              </a:spcAft>
              <a:buClr>
                <a:schemeClr val="dk1"/>
              </a:buClr>
              <a:buSzPts val="1200"/>
              <a:buNone/>
              <a:defRPr sz="1600"/>
            </a:lvl2pPr>
            <a:lvl3pPr marL="1828754" lvl="2" indent="-304792" algn="l">
              <a:spcBef>
                <a:spcPts val="267"/>
              </a:spcBef>
              <a:spcAft>
                <a:spcPts val="0"/>
              </a:spcAft>
              <a:buClr>
                <a:schemeClr val="dk1"/>
              </a:buClr>
              <a:buSzPts val="1000"/>
              <a:buNone/>
              <a:defRPr sz="1333"/>
            </a:lvl3pPr>
            <a:lvl4pPr marL="2438339" lvl="3" indent="-304792" algn="l">
              <a:spcBef>
                <a:spcPts val="240"/>
              </a:spcBef>
              <a:spcAft>
                <a:spcPts val="0"/>
              </a:spcAft>
              <a:buClr>
                <a:schemeClr val="dk1"/>
              </a:buClr>
              <a:buSzPts val="900"/>
              <a:buNone/>
              <a:defRPr sz="1200"/>
            </a:lvl4pPr>
            <a:lvl5pPr marL="3047924" lvl="4" indent="-304792" algn="l">
              <a:spcBef>
                <a:spcPts val="240"/>
              </a:spcBef>
              <a:spcAft>
                <a:spcPts val="0"/>
              </a:spcAft>
              <a:buClr>
                <a:schemeClr val="dk1"/>
              </a:buClr>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110" name="Google Shape;110;p2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0523299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3833019" y="-1623219"/>
            <a:ext cx="4525963" cy="10972800"/>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8985747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7285038" y="1828800"/>
            <a:ext cx="5851525"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70928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7E4897-F0E8-4BD9-83BC-52BE8117F5A2}"/>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3475F26-A834-46A4-9618-C0E99882F3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6CD2F09-03CB-49F3-9E42-170A946E15E0}"/>
              </a:ext>
            </a:extLst>
          </p:cNvPr>
          <p:cNvSpPr>
            <a:spLocks noGrp="1"/>
          </p:cNvSpPr>
          <p:nvPr>
            <p:ph type="dt" sz="half" idx="10"/>
          </p:nvPr>
        </p:nvSpPr>
        <p:spPr/>
        <p:txBody>
          <a:bodyPr/>
          <a:lstStyle/>
          <a:p>
            <a:fld id="{1B47AA5E-3DEB-42FF-8BC3-9A694865C39A}" type="datetimeFigureOut">
              <a:rPr lang="it-IT" smtClean="0"/>
              <a:t>10/04/2020</a:t>
            </a:fld>
            <a:endParaRPr lang="it-IT"/>
          </a:p>
        </p:txBody>
      </p:sp>
      <p:sp>
        <p:nvSpPr>
          <p:cNvPr id="5" name="Segnaposto piè di pagina 4">
            <a:extLst>
              <a:ext uri="{FF2B5EF4-FFF2-40B4-BE49-F238E27FC236}">
                <a16:creationId xmlns:a16="http://schemas.microsoft.com/office/drawing/2014/main" id="{D66B367F-5EAA-439D-8F59-59C378BA6B1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FA220F0-3CB2-4DDE-B806-EE3FF7C12C92}"/>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4081350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D12640-6436-4B6E-80D5-0CB569073B3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095114F-B08B-4B2D-B63F-D81544E25F9C}"/>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872FD612-42D8-4337-AD67-995495114EAD}"/>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A0CBD6EF-DCCD-4A12-A04F-72A06F5E7F65}"/>
              </a:ext>
            </a:extLst>
          </p:cNvPr>
          <p:cNvSpPr>
            <a:spLocks noGrp="1"/>
          </p:cNvSpPr>
          <p:nvPr>
            <p:ph type="dt" sz="half" idx="10"/>
          </p:nvPr>
        </p:nvSpPr>
        <p:spPr/>
        <p:txBody>
          <a:bodyPr/>
          <a:lstStyle/>
          <a:p>
            <a:fld id="{1B47AA5E-3DEB-42FF-8BC3-9A694865C39A}" type="datetimeFigureOut">
              <a:rPr lang="it-IT" smtClean="0"/>
              <a:t>10/04/2020</a:t>
            </a:fld>
            <a:endParaRPr lang="it-IT"/>
          </a:p>
        </p:txBody>
      </p:sp>
      <p:sp>
        <p:nvSpPr>
          <p:cNvPr id="6" name="Segnaposto piè di pagina 5">
            <a:extLst>
              <a:ext uri="{FF2B5EF4-FFF2-40B4-BE49-F238E27FC236}">
                <a16:creationId xmlns:a16="http://schemas.microsoft.com/office/drawing/2014/main" id="{3A46B2A6-6E69-4E8F-AB80-5CA052265DA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B68E12D-9815-451E-B8E8-9E2A12766B18}"/>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4188389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904B8F-E7B9-46CA-88EF-93B2D3EC45BD}"/>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059A210-43FC-4BD9-88E4-BD11C9D2F3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3E46C388-4368-4723-8122-B5FCAD166CC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C5C56867-83FC-40B1-A4BC-DB49CCD932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2561038-A299-4F5C-8532-9E465FFBB39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11812593-BD7F-47D3-BC59-F4901774044B}"/>
              </a:ext>
            </a:extLst>
          </p:cNvPr>
          <p:cNvSpPr>
            <a:spLocks noGrp="1"/>
          </p:cNvSpPr>
          <p:nvPr>
            <p:ph type="dt" sz="half" idx="10"/>
          </p:nvPr>
        </p:nvSpPr>
        <p:spPr/>
        <p:txBody>
          <a:bodyPr/>
          <a:lstStyle/>
          <a:p>
            <a:fld id="{1B47AA5E-3DEB-42FF-8BC3-9A694865C39A}" type="datetimeFigureOut">
              <a:rPr lang="it-IT" smtClean="0"/>
              <a:t>10/04/2020</a:t>
            </a:fld>
            <a:endParaRPr lang="it-IT"/>
          </a:p>
        </p:txBody>
      </p:sp>
      <p:sp>
        <p:nvSpPr>
          <p:cNvPr id="8" name="Segnaposto piè di pagina 7">
            <a:extLst>
              <a:ext uri="{FF2B5EF4-FFF2-40B4-BE49-F238E27FC236}">
                <a16:creationId xmlns:a16="http://schemas.microsoft.com/office/drawing/2014/main" id="{7ACF2B91-E9C6-4FD3-A1B6-6245BFBF9AD5}"/>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2BF8CB4B-566A-43AC-8D30-2AEC392BCD84}"/>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296157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E6B8EC-FC6D-45B4-85D5-1B02A85ECB10}"/>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5384450-53F7-4D20-89D0-CB5F522AB082}"/>
              </a:ext>
            </a:extLst>
          </p:cNvPr>
          <p:cNvSpPr>
            <a:spLocks noGrp="1"/>
          </p:cNvSpPr>
          <p:nvPr>
            <p:ph type="dt" sz="half" idx="10"/>
          </p:nvPr>
        </p:nvSpPr>
        <p:spPr/>
        <p:txBody>
          <a:bodyPr/>
          <a:lstStyle/>
          <a:p>
            <a:fld id="{1B47AA5E-3DEB-42FF-8BC3-9A694865C39A}" type="datetimeFigureOut">
              <a:rPr lang="it-IT" smtClean="0"/>
              <a:t>10/04/2020</a:t>
            </a:fld>
            <a:endParaRPr lang="it-IT"/>
          </a:p>
        </p:txBody>
      </p:sp>
      <p:sp>
        <p:nvSpPr>
          <p:cNvPr id="4" name="Segnaposto piè di pagina 3">
            <a:extLst>
              <a:ext uri="{FF2B5EF4-FFF2-40B4-BE49-F238E27FC236}">
                <a16:creationId xmlns:a16="http://schemas.microsoft.com/office/drawing/2014/main" id="{6FA007C1-81BE-47AC-AC30-D1FE2BB921B3}"/>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4C839C87-9F51-45D7-864D-AC3146060C5A}"/>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3166087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15D1F93-B12A-4238-A181-C627CB4D9CAB}"/>
              </a:ext>
            </a:extLst>
          </p:cNvPr>
          <p:cNvSpPr>
            <a:spLocks noGrp="1"/>
          </p:cNvSpPr>
          <p:nvPr>
            <p:ph type="dt" sz="half" idx="10"/>
          </p:nvPr>
        </p:nvSpPr>
        <p:spPr/>
        <p:txBody>
          <a:bodyPr/>
          <a:lstStyle/>
          <a:p>
            <a:fld id="{1B47AA5E-3DEB-42FF-8BC3-9A694865C39A}" type="datetimeFigureOut">
              <a:rPr lang="it-IT" smtClean="0"/>
              <a:t>10/04/2020</a:t>
            </a:fld>
            <a:endParaRPr lang="it-IT"/>
          </a:p>
        </p:txBody>
      </p:sp>
      <p:sp>
        <p:nvSpPr>
          <p:cNvPr id="3" name="Segnaposto piè di pagina 2">
            <a:extLst>
              <a:ext uri="{FF2B5EF4-FFF2-40B4-BE49-F238E27FC236}">
                <a16:creationId xmlns:a16="http://schemas.microsoft.com/office/drawing/2014/main" id="{9AFF40B9-EE75-495F-B047-862591577BB1}"/>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75C08A12-7A96-4FCA-8F8C-42FBDEB80E62}"/>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4191441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77F805-B8F1-4D28-BA6A-6E2D8AD6545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A9DAD87-6154-42E0-B2C5-2628C748E9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5D801190-73C1-4ABE-8130-8E9941B13B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F1DF7C7-68CF-4405-B14D-9B097F66556F}"/>
              </a:ext>
            </a:extLst>
          </p:cNvPr>
          <p:cNvSpPr>
            <a:spLocks noGrp="1"/>
          </p:cNvSpPr>
          <p:nvPr>
            <p:ph type="dt" sz="half" idx="10"/>
          </p:nvPr>
        </p:nvSpPr>
        <p:spPr/>
        <p:txBody>
          <a:bodyPr/>
          <a:lstStyle/>
          <a:p>
            <a:fld id="{1B47AA5E-3DEB-42FF-8BC3-9A694865C39A}" type="datetimeFigureOut">
              <a:rPr lang="it-IT" smtClean="0"/>
              <a:t>10/04/2020</a:t>
            </a:fld>
            <a:endParaRPr lang="it-IT"/>
          </a:p>
        </p:txBody>
      </p:sp>
      <p:sp>
        <p:nvSpPr>
          <p:cNvPr id="6" name="Segnaposto piè di pagina 5">
            <a:extLst>
              <a:ext uri="{FF2B5EF4-FFF2-40B4-BE49-F238E27FC236}">
                <a16:creationId xmlns:a16="http://schemas.microsoft.com/office/drawing/2014/main" id="{B35786FD-86A9-439B-A9E4-9BEF8265A10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8F1ADE9-1F23-4579-9CEA-680631FE8F5C}"/>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1502458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FFA2D4-92B2-4F45-80D8-5504CFA0632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A820F578-044C-462F-BA40-394757F426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08FFA732-F224-4D99-8FB0-9B085E7012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2D8D610-E9EE-4673-8B72-53DC54B1E91B}"/>
              </a:ext>
            </a:extLst>
          </p:cNvPr>
          <p:cNvSpPr>
            <a:spLocks noGrp="1"/>
          </p:cNvSpPr>
          <p:nvPr>
            <p:ph type="dt" sz="half" idx="10"/>
          </p:nvPr>
        </p:nvSpPr>
        <p:spPr/>
        <p:txBody>
          <a:bodyPr/>
          <a:lstStyle/>
          <a:p>
            <a:fld id="{1B47AA5E-3DEB-42FF-8BC3-9A694865C39A}" type="datetimeFigureOut">
              <a:rPr lang="it-IT" smtClean="0"/>
              <a:t>10/04/2020</a:t>
            </a:fld>
            <a:endParaRPr lang="it-IT"/>
          </a:p>
        </p:txBody>
      </p:sp>
      <p:sp>
        <p:nvSpPr>
          <p:cNvPr id="6" name="Segnaposto piè di pagina 5">
            <a:extLst>
              <a:ext uri="{FF2B5EF4-FFF2-40B4-BE49-F238E27FC236}">
                <a16:creationId xmlns:a16="http://schemas.microsoft.com/office/drawing/2014/main" id="{FF9F54FC-B5C2-4298-98DC-AD50A0EC701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29F98DB-85E4-4CC0-B892-539759655CA5}"/>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3825351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BD29B9C6-BD90-46F4-A826-2CD6E2083D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0A2185A-B766-4EC8-A59A-4891A19152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2BC34B3-6F0F-4269-B581-F61B46B13F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47AA5E-3DEB-42FF-8BC3-9A694865C39A}" type="datetimeFigureOut">
              <a:rPr lang="it-IT" smtClean="0"/>
              <a:t>10/04/2020</a:t>
            </a:fld>
            <a:endParaRPr lang="it-IT"/>
          </a:p>
        </p:txBody>
      </p:sp>
      <p:sp>
        <p:nvSpPr>
          <p:cNvPr id="5" name="Segnaposto piè di pagina 4">
            <a:extLst>
              <a:ext uri="{FF2B5EF4-FFF2-40B4-BE49-F238E27FC236}">
                <a16:creationId xmlns:a16="http://schemas.microsoft.com/office/drawing/2014/main" id="{171236B0-261E-452E-B707-0F826C8EF7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31F375BD-66F1-402B-8A84-5875259C99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42FD08-8233-4090-A8EA-31BF5FF41C3A}" type="slidenum">
              <a:rPr lang="it-IT" smtClean="0"/>
              <a:t>‹N›</a:t>
            </a:fld>
            <a:endParaRPr lang="it-IT"/>
          </a:p>
        </p:txBody>
      </p:sp>
    </p:spTree>
    <p:extLst>
      <p:ext uri="{BB962C8B-B14F-4D97-AF65-F5344CB8AC3E}">
        <p14:creationId xmlns:p14="http://schemas.microsoft.com/office/powerpoint/2010/main" val="1974935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609600" y="1600200"/>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b="0" i="0" u="none" strike="noStrike" cap="none">
                <a:solidFill>
                  <a:srgbClr val="888888"/>
                </a:solidFill>
                <a:latin typeface="Calibri"/>
                <a:ea typeface="Calibri"/>
                <a:cs typeface="Calibri"/>
                <a:sym typeface="Calibri"/>
              </a:defRPr>
            </a:lvl1pPr>
            <a:lvl2pPr marL="0" marR="0" lvl="1" indent="0" algn="r" rtl="0">
              <a:spcBef>
                <a:spcPts val="0"/>
              </a:spcBef>
              <a:buNone/>
              <a:defRPr sz="1600" b="0" i="0" u="none" strike="noStrike" cap="none">
                <a:solidFill>
                  <a:srgbClr val="888888"/>
                </a:solidFill>
                <a:latin typeface="Calibri"/>
                <a:ea typeface="Calibri"/>
                <a:cs typeface="Calibri"/>
                <a:sym typeface="Calibri"/>
              </a:defRPr>
            </a:lvl2pPr>
            <a:lvl3pPr marL="0" marR="0" lvl="2" indent="0" algn="r" rtl="0">
              <a:spcBef>
                <a:spcPts val="0"/>
              </a:spcBef>
              <a:buNone/>
              <a:defRPr sz="1600" b="0" i="0" u="none" strike="noStrike" cap="none">
                <a:solidFill>
                  <a:srgbClr val="888888"/>
                </a:solidFill>
                <a:latin typeface="Calibri"/>
                <a:ea typeface="Calibri"/>
                <a:cs typeface="Calibri"/>
                <a:sym typeface="Calibri"/>
              </a:defRPr>
            </a:lvl3pPr>
            <a:lvl4pPr marL="0" marR="0" lvl="3" indent="0" algn="r" rtl="0">
              <a:spcBef>
                <a:spcPts val="0"/>
              </a:spcBef>
              <a:buNone/>
              <a:defRPr sz="1600" b="0" i="0" u="none" strike="noStrike" cap="none">
                <a:solidFill>
                  <a:srgbClr val="888888"/>
                </a:solidFill>
                <a:latin typeface="Calibri"/>
                <a:ea typeface="Calibri"/>
                <a:cs typeface="Calibri"/>
                <a:sym typeface="Calibri"/>
              </a:defRPr>
            </a:lvl4pPr>
            <a:lvl5pPr marL="0" marR="0" lvl="4" indent="0" algn="r" rtl="0">
              <a:spcBef>
                <a:spcPts val="0"/>
              </a:spcBef>
              <a:buNone/>
              <a:defRPr sz="1600" b="0" i="0" u="none" strike="noStrike" cap="none">
                <a:solidFill>
                  <a:srgbClr val="888888"/>
                </a:solidFill>
                <a:latin typeface="Calibri"/>
                <a:ea typeface="Calibri"/>
                <a:cs typeface="Calibri"/>
                <a:sym typeface="Calibri"/>
              </a:defRPr>
            </a:lvl5pPr>
            <a:lvl6pPr marL="0" marR="0" lvl="5" indent="0" algn="r" rtl="0">
              <a:spcBef>
                <a:spcPts val="0"/>
              </a:spcBef>
              <a:buNone/>
              <a:defRPr sz="1600" b="0" i="0" u="none" strike="noStrike" cap="none">
                <a:solidFill>
                  <a:srgbClr val="888888"/>
                </a:solidFill>
                <a:latin typeface="Calibri"/>
                <a:ea typeface="Calibri"/>
                <a:cs typeface="Calibri"/>
                <a:sym typeface="Calibri"/>
              </a:defRPr>
            </a:lvl6pPr>
            <a:lvl7pPr marL="0" marR="0" lvl="6" indent="0" algn="r" rtl="0">
              <a:spcBef>
                <a:spcPts val="0"/>
              </a:spcBef>
              <a:buNone/>
              <a:defRPr sz="1600" b="0" i="0" u="none" strike="noStrike" cap="none">
                <a:solidFill>
                  <a:srgbClr val="888888"/>
                </a:solidFill>
                <a:latin typeface="Calibri"/>
                <a:ea typeface="Calibri"/>
                <a:cs typeface="Calibri"/>
                <a:sym typeface="Calibri"/>
              </a:defRPr>
            </a:lvl7pPr>
            <a:lvl8pPr marL="0" marR="0" lvl="7" indent="0" algn="r" rtl="0">
              <a:spcBef>
                <a:spcPts val="0"/>
              </a:spcBef>
              <a:buNone/>
              <a:defRPr sz="1600" b="0" i="0" u="none" strike="noStrike" cap="none">
                <a:solidFill>
                  <a:srgbClr val="888888"/>
                </a:solidFill>
                <a:latin typeface="Calibri"/>
                <a:ea typeface="Calibri"/>
                <a:cs typeface="Calibri"/>
                <a:sym typeface="Calibri"/>
              </a:defRPr>
            </a:lvl8pPr>
            <a:lvl9pPr marL="0" marR="0" lvl="8" indent="0" algn="r" rtl="0">
              <a:spcBef>
                <a:spcPts val="0"/>
              </a:spcBef>
              <a:buNone/>
              <a:defRPr sz="1600" b="0" i="0" u="none" strike="noStrike" cap="none">
                <a:solidFill>
                  <a:srgbClr val="888888"/>
                </a:solidFill>
                <a:latin typeface="Calibri"/>
                <a:ea typeface="Calibri"/>
                <a:cs typeface="Calibri"/>
                <a:sym typeface="Calibri"/>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19760362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FC4E67-38C7-41B8-BF16-B1908D6A1340}"/>
              </a:ext>
            </a:extLst>
          </p:cNvPr>
          <p:cNvSpPr>
            <a:spLocks noGrp="1"/>
          </p:cNvSpPr>
          <p:nvPr>
            <p:ph type="ctrTitle"/>
          </p:nvPr>
        </p:nvSpPr>
        <p:spPr>
          <a:xfrm>
            <a:off x="1524000" y="305617"/>
            <a:ext cx="9144000" cy="2387600"/>
          </a:xfrm>
        </p:spPr>
        <p:txBody>
          <a:bodyPr/>
          <a:lstStyle/>
          <a:p>
            <a:r>
              <a:rPr lang="it-IT" dirty="0"/>
              <a:t>Progetto 5 TIW</a:t>
            </a:r>
          </a:p>
        </p:txBody>
      </p:sp>
      <p:sp>
        <p:nvSpPr>
          <p:cNvPr id="3" name="Sottotitolo 2">
            <a:extLst>
              <a:ext uri="{FF2B5EF4-FFF2-40B4-BE49-F238E27FC236}">
                <a16:creationId xmlns:a16="http://schemas.microsoft.com/office/drawing/2014/main" id="{E059F8F2-385E-4138-AB98-060500B24B5E}"/>
              </a:ext>
            </a:extLst>
          </p:cNvPr>
          <p:cNvSpPr>
            <a:spLocks noGrp="1"/>
          </p:cNvSpPr>
          <p:nvPr>
            <p:ph type="subTitle" idx="1"/>
          </p:nvPr>
        </p:nvSpPr>
        <p:spPr/>
        <p:txBody>
          <a:bodyPr/>
          <a:lstStyle/>
          <a:p>
            <a:r>
              <a:rPr lang="it-IT" dirty="0"/>
              <a:t>Gruppo 15 Web Technologies</a:t>
            </a:r>
          </a:p>
        </p:txBody>
      </p:sp>
    </p:spTree>
    <p:extLst>
      <p:ext uri="{BB962C8B-B14F-4D97-AF65-F5344CB8AC3E}">
        <p14:creationId xmlns:p14="http://schemas.microsoft.com/office/powerpoint/2010/main" val="161147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Immagine 27" descr="Immagine che contiene screenshot&#10;&#10;Descrizione generata automaticamente">
            <a:extLst>
              <a:ext uri="{FF2B5EF4-FFF2-40B4-BE49-F238E27FC236}">
                <a16:creationId xmlns:a16="http://schemas.microsoft.com/office/drawing/2014/main" id="{CED4B6C7-DEB9-4EA9-8636-D3B9385935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25" y="229272"/>
            <a:ext cx="12192000" cy="6856656"/>
          </a:xfrm>
          <a:prstGeom prst="rect">
            <a:avLst/>
          </a:prstGeom>
        </p:spPr>
      </p:pic>
    </p:spTree>
    <p:extLst>
      <p:ext uri="{BB962C8B-B14F-4D97-AF65-F5344CB8AC3E}">
        <p14:creationId xmlns:p14="http://schemas.microsoft.com/office/powerpoint/2010/main" val="3864223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05237081-0812-41D0-B4F8-4CFCF964A206}"/>
              </a:ext>
            </a:extLst>
          </p:cNvPr>
          <p:cNvSpPr>
            <a:spLocks noGrp="1"/>
          </p:cNvSpPr>
          <p:nvPr>
            <p:ph type="title"/>
          </p:nvPr>
        </p:nvSpPr>
        <p:spPr>
          <a:xfrm>
            <a:off x="838200" y="365125"/>
            <a:ext cx="10515600" cy="815605"/>
          </a:xfrm>
        </p:spPr>
        <p:txBody>
          <a:bodyPr/>
          <a:lstStyle/>
          <a:p>
            <a:pPr algn="ctr"/>
            <a:r>
              <a:rPr lang="es-419" dirty="0"/>
              <a:t>Components</a:t>
            </a:r>
            <a:endParaRPr lang="it-IT" dirty="0"/>
          </a:p>
        </p:txBody>
      </p:sp>
      <p:sp>
        <p:nvSpPr>
          <p:cNvPr id="5" name="Segnaposto contenuto 4">
            <a:extLst>
              <a:ext uri="{FF2B5EF4-FFF2-40B4-BE49-F238E27FC236}">
                <a16:creationId xmlns:a16="http://schemas.microsoft.com/office/drawing/2014/main" id="{082B3057-866C-467D-A5B6-B4C2541FFB19}"/>
              </a:ext>
            </a:extLst>
          </p:cNvPr>
          <p:cNvSpPr>
            <a:spLocks noGrp="1"/>
          </p:cNvSpPr>
          <p:nvPr>
            <p:ph sz="half" idx="1"/>
          </p:nvPr>
        </p:nvSpPr>
        <p:spPr>
          <a:xfrm>
            <a:off x="685801" y="1180730"/>
            <a:ext cx="5334000" cy="5433391"/>
          </a:xfrm>
        </p:spPr>
        <p:txBody>
          <a:bodyPr>
            <a:normAutofit fontScale="92500" lnSpcReduction="10000"/>
          </a:bodyPr>
          <a:lstStyle/>
          <a:p>
            <a:pPr marL="342900" lvl="0" indent="-342900">
              <a:lnSpc>
                <a:spcPct val="80000"/>
              </a:lnSpc>
              <a:spcBef>
                <a:spcPts val="0"/>
              </a:spcBef>
              <a:buClr>
                <a:schemeClr val="dk1"/>
              </a:buClr>
              <a:buSzPts val="1750"/>
            </a:pPr>
            <a:r>
              <a:rPr lang="es-419" sz="2000" dirty="0"/>
              <a:t>Model objects (Beans)</a:t>
            </a:r>
          </a:p>
          <a:p>
            <a:pPr marL="742950" lvl="1" indent="-285750">
              <a:lnSpc>
                <a:spcPct val="80000"/>
              </a:lnSpc>
              <a:spcBef>
                <a:spcPts val="300"/>
              </a:spcBef>
              <a:buClr>
                <a:schemeClr val="dk1"/>
              </a:buClr>
              <a:buSzPts val="1500"/>
              <a:buChar char="–"/>
            </a:pPr>
            <a:r>
              <a:rPr lang="es-419" sz="2000" dirty="0"/>
              <a:t>Utente</a:t>
            </a:r>
          </a:p>
          <a:p>
            <a:pPr marL="742950" lvl="1" indent="-285750">
              <a:lnSpc>
                <a:spcPct val="80000"/>
              </a:lnSpc>
              <a:spcBef>
                <a:spcPts val="300"/>
              </a:spcBef>
              <a:buClr>
                <a:schemeClr val="dk1"/>
              </a:buClr>
              <a:buSzPts val="1500"/>
              <a:buChar char="–"/>
            </a:pPr>
            <a:r>
              <a:rPr lang="es-419" sz="2000" dirty="0"/>
              <a:t>Riunione</a:t>
            </a:r>
          </a:p>
          <a:p>
            <a:pPr marL="742950" lvl="1" indent="-285750">
              <a:lnSpc>
                <a:spcPct val="80000"/>
              </a:lnSpc>
              <a:spcBef>
                <a:spcPts val="300"/>
              </a:spcBef>
              <a:buClr>
                <a:schemeClr val="dk1"/>
              </a:buClr>
              <a:buSzPts val="1500"/>
              <a:buChar char="–"/>
            </a:pPr>
            <a:r>
              <a:rPr lang="es-419" sz="2000" dirty="0"/>
              <a:t>RiunionePartecipanti</a:t>
            </a:r>
          </a:p>
          <a:p>
            <a:pPr marL="742950" lvl="1" indent="-285750">
              <a:lnSpc>
                <a:spcPct val="80000"/>
              </a:lnSpc>
              <a:spcBef>
                <a:spcPts val="300"/>
              </a:spcBef>
              <a:buClr>
                <a:schemeClr val="dk1"/>
              </a:buClr>
              <a:buSzPts val="1500"/>
              <a:buChar char="–"/>
            </a:pPr>
            <a:endParaRPr lang="es-419" sz="2000" dirty="0"/>
          </a:p>
          <a:p>
            <a:pPr marL="342900" lvl="0" indent="-342900">
              <a:lnSpc>
                <a:spcPct val="80000"/>
              </a:lnSpc>
              <a:spcBef>
                <a:spcPts val="350"/>
              </a:spcBef>
              <a:buClr>
                <a:schemeClr val="dk1"/>
              </a:buClr>
              <a:buSzPts val="1750"/>
            </a:pPr>
            <a:r>
              <a:rPr lang="es-419" sz="2000" dirty="0"/>
              <a:t>Data Access Objects (Classes)</a:t>
            </a:r>
          </a:p>
          <a:p>
            <a:pPr marL="742950" lvl="1" indent="-285750">
              <a:lnSpc>
                <a:spcPct val="80000"/>
              </a:lnSpc>
              <a:spcBef>
                <a:spcPts val="300"/>
              </a:spcBef>
              <a:buClr>
                <a:schemeClr val="dk1"/>
              </a:buClr>
              <a:buSzPts val="1500"/>
              <a:buChar char="–"/>
            </a:pPr>
            <a:r>
              <a:rPr lang="es-419" sz="2000" dirty="0"/>
              <a:t>UserDAO</a:t>
            </a:r>
          </a:p>
          <a:p>
            <a:pPr lvl="2" indent="-177800">
              <a:lnSpc>
                <a:spcPct val="80000"/>
              </a:lnSpc>
              <a:spcBef>
                <a:spcPts val="300"/>
              </a:spcBef>
              <a:buClr>
                <a:schemeClr val="dk1"/>
              </a:buClr>
              <a:buSzPts val="1200"/>
            </a:pPr>
            <a:r>
              <a:rPr lang="es-419" dirty="0"/>
              <a:t>checkUser (username, password)</a:t>
            </a:r>
          </a:p>
          <a:p>
            <a:pPr lvl="2" indent="-177800">
              <a:lnSpc>
                <a:spcPct val="80000"/>
              </a:lnSpc>
              <a:spcBef>
                <a:spcPts val="300"/>
              </a:spcBef>
              <a:buClr>
                <a:schemeClr val="dk1"/>
              </a:buClr>
              <a:buSzPts val="1200"/>
            </a:pPr>
            <a:r>
              <a:rPr lang="it-IT" dirty="0" err="1"/>
              <a:t>checkNuovoUser</a:t>
            </a:r>
            <a:r>
              <a:rPr lang="it-IT" dirty="0"/>
              <a:t> (username)</a:t>
            </a:r>
            <a:endParaRPr lang="es-419" dirty="0"/>
          </a:p>
          <a:p>
            <a:pPr lvl="2" indent="-177800">
              <a:lnSpc>
                <a:spcPct val="80000"/>
              </a:lnSpc>
              <a:spcBef>
                <a:spcPts val="300"/>
              </a:spcBef>
              <a:buClr>
                <a:schemeClr val="dk1"/>
              </a:buClr>
              <a:buSzPts val="1200"/>
            </a:pPr>
            <a:r>
              <a:rPr lang="it-IT" dirty="0" err="1"/>
              <a:t>utentiRegistrati</a:t>
            </a:r>
            <a:r>
              <a:rPr lang="it-IT" dirty="0"/>
              <a:t> (</a:t>
            </a:r>
            <a:r>
              <a:rPr lang="it-IT" dirty="0" err="1"/>
              <a:t>idCreatore</a:t>
            </a:r>
            <a:r>
              <a:rPr lang="it-IT" dirty="0"/>
              <a:t>)</a:t>
            </a:r>
          </a:p>
          <a:p>
            <a:pPr lvl="2" indent="-177800">
              <a:lnSpc>
                <a:spcPct val="80000"/>
              </a:lnSpc>
              <a:spcBef>
                <a:spcPts val="300"/>
              </a:spcBef>
              <a:buClr>
                <a:schemeClr val="dk1"/>
              </a:buClr>
              <a:buSzPts val="1200"/>
            </a:pPr>
            <a:r>
              <a:rPr lang="it-IT" dirty="0" err="1"/>
              <a:t>addUtente</a:t>
            </a:r>
            <a:r>
              <a:rPr lang="it-IT" dirty="0"/>
              <a:t> (utente)</a:t>
            </a:r>
          </a:p>
          <a:p>
            <a:pPr lvl="2" indent="-177800">
              <a:lnSpc>
                <a:spcPct val="80000"/>
              </a:lnSpc>
              <a:spcBef>
                <a:spcPts val="300"/>
              </a:spcBef>
              <a:buClr>
                <a:schemeClr val="dk1"/>
              </a:buClr>
              <a:buSzPts val="1200"/>
            </a:pPr>
            <a:endParaRPr lang="es-419" dirty="0"/>
          </a:p>
          <a:p>
            <a:pPr marL="742950" lvl="1">
              <a:lnSpc>
                <a:spcPct val="80000"/>
              </a:lnSpc>
              <a:spcBef>
                <a:spcPts val="300"/>
              </a:spcBef>
              <a:buSzPts val="1500"/>
              <a:buChar char="–"/>
            </a:pPr>
            <a:r>
              <a:rPr lang="es-419" sz="2000" dirty="0"/>
              <a:t>RiunioneDAO</a:t>
            </a:r>
          </a:p>
          <a:p>
            <a:pPr lvl="2" indent="-177800">
              <a:lnSpc>
                <a:spcPct val="80000"/>
              </a:lnSpc>
              <a:spcBef>
                <a:spcPts val="300"/>
              </a:spcBef>
              <a:buSzPts val="1200"/>
            </a:pPr>
            <a:r>
              <a:rPr lang="es-419" dirty="0"/>
              <a:t>findRiunioniCreate (idUtente)</a:t>
            </a:r>
          </a:p>
          <a:p>
            <a:pPr lvl="2" indent="-177800">
              <a:lnSpc>
                <a:spcPct val="80000"/>
              </a:lnSpc>
              <a:spcBef>
                <a:spcPts val="300"/>
              </a:spcBef>
              <a:buSzPts val="1200"/>
            </a:pPr>
            <a:r>
              <a:rPr lang="es-419" dirty="0"/>
              <a:t>findRiunioniPartByUser (userid)</a:t>
            </a:r>
          </a:p>
          <a:p>
            <a:pPr lvl="2" indent="-177800">
              <a:lnSpc>
                <a:spcPct val="80000"/>
              </a:lnSpc>
              <a:spcBef>
                <a:spcPts val="300"/>
              </a:spcBef>
              <a:buSzPts val="1200"/>
            </a:pPr>
            <a:r>
              <a:rPr lang="es-419" dirty="0"/>
              <a:t>addRiunione (</a:t>
            </a:r>
            <a:r>
              <a:rPr lang="it-IT" dirty="0"/>
              <a:t>Riunione</a:t>
            </a:r>
            <a:r>
              <a:rPr lang="es-419" dirty="0"/>
              <a:t>)</a:t>
            </a:r>
          </a:p>
          <a:p>
            <a:pPr lvl="2" indent="-177800">
              <a:lnSpc>
                <a:spcPct val="80000"/>
              </a:lnSpc>
              <a:spcBef>
                <a:spcPts val="300"/>
              </a:spcBef>
              <a:buSzPts val="1200"/>
            </a:pPr>
            <a:r>
              <a:rPr lang="it-IT" dirty="0" err="1"/>
              <a:t>getMaxId</a:t>
            </a:r>
            <a:r>
              <a:rPr lang="it-IT" dirty="0"/>
              <a:t> ()</a:t>
            </a:r>
            <a:endParaRPr lang="es-419" dirty="0"/>
          </a:p>
          <a:p>
            <a:pPr lvl="2" indent="-177800">
              <a:lnSpc>
                <a:spcPct val="80000"/>
              </a:lnSpc>
              <a:spcBef>
                <a:spcPts val="300"/>
              </a:spcBef>
              <a:buSzPts val="1200"/>
            </a:pPr>
            <a:endParaRPr lang="es-419" dirty="0"/>
          </a:p>
          <a:p>
            <a:pPr marL="742950" lvl="1" indent="-285750">
              <a:lnSpc>
                <a:spcPct val="80000"/>
              </a:lnSpc>
              <a:spcBef>
                <a:spcPts val="300"/>
              </a:spcBef>
              <a:buClr>
                <a:schemeClr val="dk1"/>
              </a:buClr>
              <a:buSzPts val="1500"/>
              <a:buChar char="–"/>
            </a:pPr>
            <a:r>
              <a:rPr lang="es-419" sz="2000" dirty="0"/>
              <a:t>RiunionePartecipantiDAO</a:t>
            </a:r>
            <a:endParaRPr lang="es-419" dirty="0"/>
          </a:p>
          <a:p>
            <a:pPr lvl="2" indent="-177800">
              <a:lnSpc>
                <a:spcPct val="80000"/>
              </a:lnSpc>
              <a:spcBef>
                <a:spcPts val="300"/>
              </a:spcBef>
              <a:buSzPts val="1200"/>
            </a:pPr>
            <a:r>
              <a:rPr lang="it-IT" dirty="0" err="1"/>
              <a:t>findRiunioniPartByUser</a:t>
            </a:r>
            <a:r>
              <a:rPr lang="it-IT" dirty="0"/>
              <a:t> (</a:t>
            </a:r>
            <a:r>
              <a:rPr lang="it-IT" dirty="0" err="1"/>
              <a:t>idUtente</a:t>
            </a:r>
            <a:r>
              <a:rPr lang="it-IT" dirty="0"/>
              <a:t>)</a:t>
            </a:r>
          </a:p>
          <a:p>
            <a:pPr lvl="2" indent="-177800">
              <a:lnSpc>
                <a:spcPct val="80000"/>
              </a:lnSpc>
              <a:spcBef>
                <a:spcPts val="300"/>
              </a:spcBef>
              <a:buSzPts val="1200"/>
            </a:pPr>
            <a:r>
              <a:rPr lang="it-IT" dirty="0" err="1"/>
              <a:t>addRiunionePartecipante</a:t>
            </a:r>
            <a:r>
              <a:rPr lang="it-IT" dirty="0"/>
              <a:t> (</a:t>
            </a:r>
            <a:r>
              <a:rPr lang="it-IT" dirty="0" err="1"/>
              <a:t>idRiunione</a:t>
            </a:r>
            <a:r>
              <a:rPr lang="it-IT" dirty="0"/>
              <a:t>, utenti)</a:t>
            </a:r>
            <a:endParaRPr lang="es-419" dirty="0"/>
          </a:p>
          <a:p>
            <a:endParaRPr lang="it-IT" dirty="0"/>
          </a:p>
        </p:txBody>
      </p:sp>
      <p:sp>
        <p:nvSpPr>
          <p:cNvPr id="6" name="Segnaposto contenuto 5">
            <a:extLst>
              <a:ext uri="{FF2B5EF4-FFF2-40B4-BE49-F238E27FC236}">
                <a16:creationId xmlns:a16="http://schemas.microsoft.com/office/drawing/2014/main" id="{3B56CA62-F3A3-46EC-B360-E7A364177911}"/>
              </a:ext>
            </a:extLst>
          </p:cNvPr>
          <p:cNvSpPr>
            <a:spLocks noGrp="1"/>
          </p:cNvSpPr>
          <p:nvPr>
            <p:ph sz="half" idx="2"/>
          </p:nvPr>
        </p:nvSpPr>
        <p:spPr>
          <a:xfrm>
            <a:off x="6172200" y="1429305"/>
            <a:ext cx="5181600" cy="4747658"/>
          </a:xfrm>
        </p:spPr>
        <p:txBody>
          <a:bodyPr>
            <a:normAutofit fontScale="92500" lnSpcReduction="10000"/>
          </a:bodyPr>
          <a:lstStyle/>
          <a:p>
            <a:pPr marL="342900" lvl="0" indent="-342900">
              <a:lnSpc>
                <a:spcPct val="80000"/>
              </a:lnSpc>
              <a:spcBef>
                <a:spcPts val="0"/>
              </a:spcBef>
              <a:buClr>
                <a:schemeClr val="dk1"/>
              </a:buClr>
              <a:buSzPts val="1750"/>
            </a:pPr>
            <a:r>
              <a:rPr lang="es-419" sz="2000" dirty="0"/>
              <a:t>Controllers (servlets)</a:t>
            </a:r>
          </a:p>
          <a:p>
            <a:pPr marL="742950" lvl="1" indent="-285750">
              <a:lnSpc>
                <a:spcPct val="80000"/>
              </a:lnSpc>
              <a:spcBef>
                <a:spcPts val="300"/>
              </a:spcBef>
              <a:buClr>
                <a:schemeClr val="dk1"/>
              </a:buClr>
              <a:buSzPts val="1500"/>
              <a:buChar char="–"/>
            </a:pPr>
            <a:r>
              <a:rPr lang="es-419" sz="2000" dirty="0"/>
              <a:t>Login</a:t>
            </a:r>
          </a:p>
          <a:p>
            <a:pPr marL="742950" lvl="1" indent="-285750">
              <a:lnSpc>
                <a:spcPct val="80000"/>
              </a:lnSpc>
              <a:spcBef>
                <a:spcPts val="300"/>
              </a:spcBef>
              <a:buClr>
                <a:schemeClr val="dk1"/>
              </a:buClr>
              <a:buSzPts val="1500"/>
              <a:buChar char="–"/>
            </a:pPr>
            <a:r>
              <a:rPr lang="es-419" sz="2000" dirty="0"/>
              <a:t>CheckPartecipanti</a:t>
            </a:r>
          </a:p>
          <a:p>
            <a:pPr marL="742950" lvl="1" indent="-285750">
              <a:lnSpc>
                <a:spcPct val="80000"/>
              </a:lnSpc>
              <a:spcBef>
                <a:spcPts val="300"/>
              </a:spcBef>
              <a:buClr>
                <a:schemeClr val="dk1"/>
              </a:buClr>
              <a:buSzPts val="1500"/>
              <a:buChar char="–"/>
            </a:pPr>
            <a:r>
              <a:rPr lang="es-419" sz="2000" dirty="0"/>
              <a:t>GoToHomePage</a:t>
            </a:r>
          </a:p>
          <a:p>
            <a:pPr marL="742950" lvl="1" indent="-285750">
              <a:lnSpc>
                <a:spcPct val="80000"/>
              </a:lnSpc>
              <a:spcBef>
                <a:spcPts val="300"/>
              </a:spcBef>
              <a:buClr>
                <a:schemeClr val="dk1"/>
              </a:buClr>
              <a:buSzPts val="1500"/>
              <a:buFont typeface="Arial" panose="020B0604020202020204" pitchFamily="34" charset="0"/>
              <a:buChar char="–"/>
            </a:pPr>
            <a:r>
              <a:rPr lang="es-419" sz="2000" dirty="0"/>
              <a:t>GoToAnagrPage</a:t>
            </a:r>
          </a:p>
          <a:p>
            <a:pPr marL="742950" lvl="1" indent="-285750">
              <a:lnSpc>
                <a:spcPct val="80000"/>
              </a:lnSpc>
              <a:spcBef>
                <a:spcPts val="300"/>
              </a:spcBef>
              <a:buClr>
                <a:schemeClr val="dk1"/>
              </a:buClr>
              <a:buSzPts val="1500"/>
              <a:buFont typeface="Arial" panose="020B0604020202020204" pitchFamily="34" charset="0"/>
              <a:buChar char="–"/>
            </a:pPr>
            <a:r>
              <a:rPr lang="es-419" sz="2000" dirty="0"/>
              <a:t>Logout</a:t>
            </a:r>
          </a:p>
          <a:p>
            <a:pPr marL="742950" lvl="1" indent="-285750">
              <a:lnSpc>
                <a:spcPct val="80000"/>
              </a:lnSpc>
              <a:spcBef>
                <a:spcPts val="300"/>
              </a:spcBef>
              <a:buClr>
                <a:schemeClr val="dk1"/>
              </a:buClr>
              <a:buSzPts val="1500"/>
              <a:buFont typeface="Arial" panose="020B0604020202020204" pitchFamily="34" charset="0"/>
              <a:buChar char="–"/>
            </a:pPr>
            <a:r>
              <a:rPr lang="es-419" sz="2000" dirty="0"/>
              <a:t>Registrazione</a:t>
            </a:r>
          </a:p>
          <a:p>
            <a:pPr marL="742950" lvl="1" indent="-285750">
              <a:lnSpc>
                <a:spcPct val="80000"/>
              </a:lnSpc>
              <a:spcBef>
                <a:spcPts val="300"/>
              </a:spcBef>
              <a:buClr>
                <a:schemeClr val="dk1"/>
              </a:buClr>
              <a:buSzPts val="1500"/>
              <a:buChar char="–"/>
            </a:pPr>
            <a:endParaRPr lang="es-419" sz="2000" dirty="0"/>
          </a:p>
          <a:p>
            <a:pPr marL="342900" lvl="0" indent="-342900">
              <a:lnSpc>
                <a:spcPct val="80000"/>
              </a:lnSpc>
              <a:spcBef>
                <a:spcPts val="350"/>
              </a:spcBef>
              <a:buClr>
                <a:schemeClr val="dk1"/>
              </a:buClr>
              <a:buSzPts val="1750"/>
            </a:pPr>
            <a:r>
              <a:rPr lang="es-419" sz="2000" dirty="0"/>
              <a:t>Views (Templates)</a:t>
            </a:r>
          </a:p>
          <a:p>
            <a:pPr marL="742950" lvl="1" indent="-285750">
              <a:lnSpc>
                <a:spcPct val="80000"/>
              </a:lnSpc>
              <a:spcBef>
                <a:spcPts val="300"/>
              </a:spcBef>
              <a:buClr>
                <a:schemeClr val="dk1"/>
              </a:buClr>
              <a:buSzPts val="1500"/>
              <a:buChar char="–"/>
            </a:pPr>
            <a:r>
              <a:rPr lang="es-419" sz="2000" dirty="0"/>
              <a:t>Login</a:t>
            </a:r>
          </a:p>
          <a:p>
            <a:pPr marL="742950" lvl="1" indent="-285750">
              <a:lnSpc>
                <a:spcPct val="80000"/>
              </a:lnSpc>
              <a:spcBef>
                <a:spcPts val="300"/>
              </a:spcBef>
              <a:buClr>
                <a:schemeClr val="dk1"/>
              </a:buClr>
              <a:buSzPts val="1500"/>
              <a:buChar char="–"/>
            </a:pPr>
            <a:r>
              <a:rPr lang="es-419" sz="2000" dirty="0"/>
              <a:t>HomePage</a:t>
            </a:r>
          </a:p>
          <a:p>
            <a:pPr marL="742950" lvl="1" indent="-285750">
              <a:lnSpc>
                <a:spcPct val="80000"/>
              </a:lnSpc>
              <a:spcBef>
                <a:spcPts val="300"/>
              </a:spcBef>
              <a:buClr>
                <a:schemeClr val="dk1"/>
              </a:buClr>
              <a:buSzPts val="1500"/>
              <a:buChar char="–"/>
            </a:pPr>
            <a:r>
              <a:rPr lang="es-419" sz="2000" dirty="0"/>
              <a:t>PaginaAnagrafica</a:t>
            </a:r>
          </a:p>
          <a:p>
            <a:pPr marL="742950" lvl="1" indent="-285750">
              <a:lnSpc>
                <a:spcPct val="80000"/>
              </a:lnSpc>
              <a:spcBef>
                <a:spcPts val="300"/>
              </a:spcBef>
              <a:buClr>
                <a:schemeClr val="dk1"/>
              </a:buClr>
              <a:buSzPts val="1500"/>
              <a:buChar char="–"/>
            </a:pPr>
            <a:r>
              <a:rPr lang="es-419" sz="2000" dirty="0"/>
              <a:t>PaginaCancellazione</a:t>
            </a:r>
          </a:p>
          <a:p>
            <a:pPr marL="742950" lvl="1" indent="-285750">
              <a:lnSpc>
                <a:spcPct val="80000"/>
              </a:lnSpc>
              <a:spcBef>
                <a:spcPts val="300"/>
              </a:spcBef>
              <a:buClr>
                <a:schemeClr val="dk1"/>
              </a:buClr>
              <a:buSzPts val="1500"/>
              <a:buFont typeface="Arial" panose="020B0604020202020204" pitchFamily="34" charset="0"/>
              <a:buChar char="–"/>
            </a:pPr>
            <a:r>
              <a:rPr lang="es-419" sz="2000"/>
              <a:t>Registrazione</a:t>
            </a:r>
          </a:p>
          <a:p>
            <a:pPr marL="742950" lvl="1" indent="-285750">
              <a:lnSpc>
                <a:spcPct val="80000"/>
              </a:lnSpc>
              <a:spcBef>
                <a:spcPts val="300"/>
              </a:spcBef>
              <a:buClr>
                <a:schemeClr val="dk1"/>
              </a:buClr>
              <a:buSzPts val="1500"/>
              <a:buChar char="–"/>
            </a:pPr>
            <a:endParaRPr lang="es-419" sz="2000" dirty="0"/>
          </a:p>
          <a:p>
            <a:endParaRPr lang="it-IT" dirty="0"/>
          </a:p>
        </p:txBody>
      </p:sp>
    </p:spTree>
    <p:extLst>
      <p:ext uri="{BB962C8B-B14F-4D97-AF65-F5344CB8AC3E}">
        <p14:creationId xmlns:p14="http://schemas.microsoft.com/office/powerpoint/2010/main" val="1428005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7"/>
          <p:cNvSpPr txBox="1">
            <a:spLocks noGrp="1"/>
          </p:cNvSpPr>
          <p:nvPr>
            <p:ph type="title"/>
          </p:nvPr>
        </p:nvSpPr>
        <p:spPr>
          <a:xfrm>
            <a:off x="609600" y="274633"/>
            <a:ext cx="10972800" cy="1008000"/>
          </a:xfrm>
          <a:prstGeom prst="rect">
            <a:avLst/>
          </a:prstGeom>
          <a:noFill/>
          <a:ln>
            <a:noFill/>
          </a:ln>
        </p:spPr>
        <p:txBody>
          <a:bodyPr spcFirstLastPara="1" wrap="square" lIns="121900" tIns="60933" rIns="121900" bIns="60933" anchor="ctr" anchorCtr="0">
            <a:noAutofit/>
          </a:bodyPr>
          <a:lstStyle/>
          <a:p>
            <a:pPr>
              <a:buSzPts val="4400"/>
            </a:pPr>
            <a:r>
              <a:rPr lang="es-419" dirty="0"/>
              <a:t>Event: login</a:t>
            </a:r>
            <a:endParaRPr dirty="0"/>
          </a:p>
        </p:txBody>
      </p:sp>
      <p:sp>
        <p:nvSpPr>
          <p:cNvPr id="273" name="Google Shape;273;p37"/>
          <p:cNvSpPr/>
          <p:nvPr/>
        </p:nvSpPr>
        <p:spPr>
          <a:xfrm>
            <a:off x="1156827" y="1428067"/>
            <a:ext cx="1752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Login</a:t>
            </a:r>
            <a:endParaRPr sz="1867" kern="0" dirty="0">
              <a:solidFill>
                <a:srgbClr val="000000"/>
              </a:solidFill>
              <a:latin typeface="Calibri"/>
              <a:ea typeface="Calibri"/>
              <a:cs typeface="Calibri"/>
              <a:sym typeface="Calibri"/>
            </a:endParaRPr>
          </a:p>
        </p:txBody>
      </p:sp>
      <p:cxnSp>
        <p:nvCxnSpPr>
          <p:cNvPr id="274" name="Google Shape;274;p37"/>
          <p:cNvCxnSpPr>
            <a:stCxn id="273" idx="2"/>
          </p:cNvCxnSpPr>
          <p:nvPr/>
        </p:nvCxnSpPr>
        <p:spPr>
          <a:xfrm flipH="1">
            <a:off x="2000427" y="1809267"/>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75" name="Google Shape;275;p37"/>
          <p:cNvCxnSpPr/>
          <p:nvPr/>
        </p:nvCxnSpPr>
        <p:spPr>
          <a:xfrm>
            <a:off x="572628" y="2952067"/>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6" name="Google Shape;276;p37"/>
          <p:cNvSpPr txBox="1"/>
          <p:nvPr/>
        </p:nvSpPr>
        <p:spPr>
          <a:xfrm>
            <a:off x="471028" y="2582735"/>
            <a:ext cx="12208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doPOST</a:t>
            </a:r>
            <a:endParaRPr sz="2400" kern="0">
              <a:solidFill>
                <a:srgbClr val="000000"/>
              </a:solidFill>
              <a:latin typeface="Calibri"/>
              <a:ea typeface="Calibri"/>
              <a:cs typeface="Calibri"/>
              <a:sym typeface="Calibri"/>
            </a:endParaRPr>
          </a:p>
        </p:txBody>
      </p:sp>
      <p:sp>
        <p:nvSpPr>
          <p:cNvPr id="277" name="Google Shape;277;p37"/>
          <p:cNvSpPr/>
          <p:nvPr/>
        </p:nvSpPr>
        <p:spPr>
          <a:xfrm>
            <a:off x="1789500" y="2024967"/>
            <a:ext cx="408800" cy="3867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278" name="Google Shape;278;p37"/>
          <p:cNvSpPr/>
          <p:nvPr/>
        </p:nvSpPr>
        <p:spPr>
          <a:xfrm>
            <a:off x="3841532" y="1428067"/>
            <a:ext cx="1312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UserDAO</a:t>
            </a:r>
            <a:endParaRPr sz="1867" kern="0">
              <a:solidFill>
                <a:srgbClr val="000000"/>
              </a:solidFill>
              <a:latin typeface="Calibri"/>
              <a:ea typeface="Calibri"/>
              <a:cs typeface="Calibri"/>
              <a:sym typeface="Calibri"/>
            </a:endParaRPr>
          </a:p>
        </p:txBody>
      </p:sp>
      <p:cxnSp>
        <p:nvCxnSpPr>
          <p:cNvPr id="279" name="Google Shape;279;p37"/>
          <p:cNvCxnSpPr/>
          <p:nvPr/>
        </p:nvCxnSpPr>
        <p:spPr>
          <a:xfrm flipH="1">
            <a:off x="4530756" y="18090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80" name="Google Shape;280;p37"/>
          <p:cNvCxnSpPr/>
          <p:nvPr/>
        </p:nvCxnSpPr>
        <p:spPr>
          <a:xfrm>
            <a:off x="2198227" y="2494867"/>
            <a:ext cx="2127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1" name="Google Shape;281;p37"/>
          <p:cNvSpPr txBox="1"/>
          <p:nvPr/>
        </p:nvSpPr>
        <p:spPr>
          <a:xfrm>
            <a:off x="2192400" y="1910700"/>
            <a:ext cx="22908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600" kern="0" dirty="0">
                <a:solidFill>
                  <a:srgbClr val="000000"/>
                </a:solidFill>
                <a:latin typeface="Calibri"/>
                <a:ea typeface="Calibri"/>
                <a:cs typeface="Calibri"/>
                <a:sym typeface="Calibri"/>
              </a:rPr>
              <a:t>new UtenteDAO(user, pass)</a:t>
            </a:r>
            <a:endParaRPr sz="1600" kern="0" dirty="0">
              <a:solidFill>
                <a:srgbClr val="000000"/>
              </a:solidFill>
              <a:latin typeface="Calibri"/>
              <a:ea typeface="Calibri"/>
              <a:cs typeface="Calibri"/>
              <a:sym typeface="Calibri"/>
            </a:endParaRPr>
          </a:p>
        </p:txBody>
      </p:sp>
      <p:sp>
        <p:nvSpPr>
          <p:cNvPr id="282" name="Google Shape;282;p37"/>
          <p:cNvSpPr/>
          <p:nvPr/>
        </p:nvSpPr>
        <p:spPr>
          <a:xfrm>
            <a:off x="4366052" y="2042033"/>
            <a:ext cx="406400" cy="1257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83" name="Google Shape;283;p37"/>
          <p:cNvCxnSpPr/>
          <p:nvPr/>
        </p:nvCxnSpPr>
        <p:spPr>
          <a:xfrm rot="10800000">
            <a:off x="2221633" y="3192033"/>
            <a:ext cx="2133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4" name="Google Shape;284;p37"/>
          <p:cNvSpPr txBox="1"/>
          <p:nvPr/>
        </p:nvSpPr>
        <p:spPr>
          <a:xfrm>
            <a:off x="2524384" y="2790249"/>
            <a:ext cx="15156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a:solidFill>
                  <a:srgbClr val="000000"/>
                </a:solidFill>
                <a:latin typeface="Calibri"/>
                <a:ea typeface="Calibri"/>
                <a:cs typeface="Calibri"/>
                <a:sym typeface="Calibri"/>
              </a:rPr>
              <a:t>user || null</a:t>
            </a:r>
            <a:endParaRPr sz="1867" kern="0">
              <a:solidFill>
                <a:srgbClr val="000000"/>
              </a:solidFill>
              <a:latin typeface="Calibri"/>
              <a:ea typeface="Calibri"/>
              <a:cs typeface="Calibri"/>
              <a:sym typeface="Calibri"/>
            </a:endParaRPr>
          </a:p>
        </p:txBody>
      </p:sp>
      <p:sp>
        <p:nvSpPr>
          <p:cNvPr id="285" name="Google Shape;285;p37"/>
          <p:cNvSpPr/>
          <p:nvPr/>
        </p:nvSpPr>
        <p:spPr>
          <a:xfrm>
            <a:off x="6961933" y="1428067"/>
            <a:ext cx="10016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Session</a:t>
            </a:r>
            <a:endParaRPr sz="1867" kern="0">
              <a:solidFill>
                <a:srgbClr val="000000"/>
              </a:solidFill>
              <a:latin typeface="Calibri"/>
              <a:ea typeface="Calibri"/>
              <a:cs typeface="Calibri"/>
              <a:sym typeface="Calibri"/>
            </a:endParaRPr>
          </a:p>
        </p:txBody>
      </p:sp>
      <p:cxnSp>
        <p:nvCxnSpPr>
          <p:cNvPr id="286" name="Google Shape;286;p37"/>
          <p:cNvCxnSpPr>
            <a:stCxn id="285" idx="2"/>
          </p:cNvCxnSpPr>
          <p:nvPr/>
        </p:nvCxnSpPr>
        <p:spPr>
          <a:xfrm flipH="1">
            <a:off x="7422333" y="18092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7" name="Google Shape;287;p37"/>
          <p:cNvSpPr/>
          <p:nvPr/>
        </p:nvSpPr>
        <p:spPr>
          <a:xfrm>
            <a:off x="7245667" y="4253889"/>
            <a:ext cx="4064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88" name="Google Shape;288;p37"/>
          <p:cNvCxnSpPr/>
          <p:nvPr/>
        </p:nvCxnSpPr>
        <p:spPr>
          <a:xfrm rot="10800000" flipH="1">
            <a:off x="2198533" y="4442300"/>
            <a:ext cx="5058400" cy="4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9" name="Google Shape;289;p37"/>
          <p:cNvSpPr txBox="1"/>
          <p:nvPr/>
        </p:nvSpPr>
        <p:spPr>
          <a:xfrm>
            <a:off x="2321956" y="4091428"/>
            <a:ext cx="4151416" cy="365387"/>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dirty="0">
                <a:solidFill>
                  <a:srgbClr val="000000"/>
                </a:solidFill>
                <a:latin typeface="Calibri"/>
                <a:ea typeface="Calibri"/>
                <a:cs typeface="Calibri"/>
                <a:sym typeface="Calibri"/>
              </a:rPr>
              <a:t>[user != null ] setAttribute  ("user", user)</a:t>
            </a:r>
            <a:endParaRPr sz="1867" kern="0" dirty="0">
              <a:solidFill>
                <a:srgbClr val="000000"/>
              </a:solidFill>
              <a:latin typeface="Calibri"/>
              <a:ea typeface="Calibri"/>
              <a:cs typeface="Calibri"/>
              <a:sym typeface="Calibri"/>
            </a:endParaRPr>
          </a:p>
        </p:txBody>
      </p:sp>
      <p:sp>
        <p:nvSpPr>
          <p:cNvPr id="290" name="Google Shape;290;p37"/>
          <p:cNvSpPr/>
          <p:nvPr/>
        </p:nvSpPr>
        <p:spPr>
          <a:xfrm>
            <a:off x="5457333" y="1427967"/>
            <a:ext cx="1408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it-IT" sz="1867" kern="0" dirty="0" err="1">
                <a:solidFill>
                  <a:srgbClr val="000000"/>
                </a:solidFill>
                <a:latin typeface="Calibri"/>
                <a:ea typeface="Calibri"/>
                <a:cs typeface="Calibri"/>
                <a:sym typeface="Calibri"/>
              </a:rPr>
              <a:t>login.jsp</a:t>
            </a:r>
            <a:endParaRPr sz="1867" kern="0" dirty="0">
              <a:solidFill>
                <a:srgbClr val="000000"/>
              </a:solidFill>
              <a:latin typeface="Calibri"/>
              <a:ea typeface="Calibri"/>
              <a:cs typeface="Calibri"/>
              <a:sym typeface="Calibri"/>
            </a:endParaRPr>
          </a:p>
        </p:txBody>
      </p:sp>
      <p:cxnSp>
        <p:nvCxnSpPr>
          <p:cNvPr id="291" name="Google Shape;291;p37"/>
          <p:cNvCxnSpPr>
            <a:stCxn id="290" idx="2"/>
          </p:cNvCxnSpPr>
          <p:nvPr/>
        </p:nvCxnSpPr>
        <p:spPr>
          <a:xfrm flipH="1">
            <a:off x="6120933" y="18091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2" name="Google Shape;292;p37"/>
          <p:cNvSpPr/>
          <p:nvPr/>
        </p:nvSpPr>
        <p:spPr>
          <a:xfrm>
            <a:off x="5952151" y="3331661"/>
            <a:ext cx="4064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93" name="Google Shape;293;p37"/>
          <p:cNvCxnSpPr/>
          <p:nvPr/>
        </p:nvCxnSpPr>
        <p:spPr>
          <a:xfrm>
            <a:off x="2227020" y="3868951"/>
            <a:ext cx="3700000" cy="36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94" name="Google Shape;294;p37"/>
          <p:cNvSpPr txBox="1"/>
          <p:nvPr/>
        </p:nvSpPr>
        <p:spPr>
          <a:xfrm>
            <a:off x="128100" y="3081367"/>
            <a:ext cx="1612800" cy="28108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POST</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/Login</a:t>
            </a:r>
            <a:endParaRPr sz="2133" kern="0" dirty="0">
              <a:solidFill>
                <a:srgbClr val="000000"/>
              </a:solidFill>
              <a:latin typeface="Calibri"/>
              <a:ea typeface="Calibri"/>
              <a:cs typeface="Calibri"/>
              <a:sym typeface="Calibri"/>
            </a:endParaRPr>
          </a:p>
          <a:p>
            <a:pPr defTabSz="1219170">
              <a:buClr>
                <a:srgbClr val="000000"/>
              </a:buClr>
            </a:pPr>
            <a:r>
              <a:rPr lang="es-419" sz="1867" kern="0" dirty="0">
                <a:solidFill>
                  <a:srgbClr val="000000"/>
                </a:solidFill>
                <a:latin typeface="Calibri"/>
                <a:ea typeface="Calibri"/>
                <a:cs typeface="Calibri"/>
                <a:sym typeface="Calibri"/>
              </a:rPr>
              <a:t>username</a:t>
            </a:r>
            <a:endParaRPr sz="1867" kern="0" dirty="0">
              <a:solidFill>
                <a:srgbClr val="000000"/>
              </a:solidFill>
              <a:latin typeface="Arial"/>
              <a:cs typeface="Arial"/>
              <a:sym typeface="Arial"/>
            </a:endParaRPr>
          </a:p>
          <a:p>
            <a:pPr defTabSz="1219170">
              <a:buClr>
                <a:srgbClr val="000000"/>
              </a:buClr>
            </a:pPr>
            <a:r>
              <a:rPr lang="es-419" sz="1867" kern="0" dirty="0">
                <a:solidFill>
                  <a:srgbClr val="000000"/>
                </a:solidFill>
                <a:latin typeface="Calibri"/>
                <a:ea typeface="Calibri"/>
                <a:cs typeface="Calibri"/>
                <a:sym typeface="Calibri"/>
              </a:rPr>
              <a:t>password</a:t>
            </a:r>
            <a:endParaRPr sz="1867" kern="0" dirty="0">
              <a:solidFill>
                <a:srgbClr val="000000"/>
              </a:solidFill>
              <a:latin typeface="Arial"/>
              <a:cs typeface="Arial"/>
              <a:sym typeface="Arial"/>
            </a:endParaRPr>
          </a:p>
          <a:p>
            <a:pPr defTabSz="1219170">
              <a:buClr>
                <a:srgbClr val="000000"/>
              </a:buClr>
            </a:pP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From: </a:t>
            </a:r>
            <a:r>
              <a:rPr lang="it-IT" sz="2400" kern="0" dirty="0" err="1">
                <a:solidFill>
                  <a:srgbClr val="000000"/>
                </a:solidFill>
                <a:latin typeface="Calibri"/>
                <a:ea typeface="Calibri"/>
                <a:cs typeface="Calibri"/>
                <a:sym typeface="Calibri"/>
              </a:rPr>
              <a:t>login.jsp</a:t>
            </a:r>
            <a:endParaRPr lang="it-IT" sz="2400" kern="0" dirty="0">
              <a:solidFill>
                <a:srgbClr val="000000"/>
              </a:solidFill>
              <a:latin typeface="Calibri"/>
              <a:ea typeface="Calibri"/>
              <a:cs typeface="Calibri"/>
              <a:sym typeface="Calibri"/>
            </a:endParaRPr>
          </a:p>
          <a:p>
            <a:pPr defTabSz="1219170">
              <a:buClr>
                <a:srgbClr val="000000"/>
              </a:buClr>
            </a:pPr>
            <a:endParaRPr sz="2133" kern="0" dirty="0">
              <a:solidFill>
                <a:srgbClr val="000000"/>
              </a:solidFill>
              <a:latin typeface="Calibri"/>
              <a:ea typeface="Calibri"/>
              <a:cs typeface="Calibri"/>
              <a:sym typeface="Calibri"/>
            </a:endParaRPr>
          </a:p>
        </p:txBody>
      </p:sp>
      <p:cxnSp>
        <p:nvCxnSpPr>
          <p:cNvPr id="295" name="Google Shape;295;p37"/>
          <p:cNvCxnSpPr/>
          <p:nvPr/>
        </p:nvCxnSpPr>
        <p:spPr>
          <a:xfrm flipH="1">
            <a:off x="9324837" y="1853667"/>
            <a:ext cx="6400" cy="43984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6" name="Google Shape;296;p37"/>
          <p:cNvSpPr/>
          <p:nvPr/>
        </p:nvSpPr>
        <p:spPr>
          <a:xfrm>
            <a:off x="9123180" y="4569333"/>
            <a:ext cx="406400" cy="1008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297" name="Google Shape;297;p37"/>
          <p:cNvSpPr txBox="1"/>
          <p:nvPr/>
        </p:nvSpPr>
        <p:spPr>
          <a:xfrm>
            <a:off x="2276255" y="4670129"/>
            <a:ext cx="38172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2133" kern="0" dirty="0">
                <a:solidFill>
                  <a:srgbClr val="000000"/>
                </a:solidFill>
                <a:latin typeface="Calibri"/>
                <a:ea typeface="Calibri"/>
                <a:cs typeface="Calibri"/>
                <a:sym typeface="Calibri"/>
              </a:rPr>
              <a:t>[user != null ] redirect</a:t>
            </a:r>
            <a:endParaRPr sz="2133" kern="0" dirty="0">
              <a:solidFill>
                <a:srgbClr val="000000"/>
              </a:solidFill>
              <a:latin typeface="Calibri"/>
              <a:ea typeface="Calibri"/>
              <a:cs typeface="Calibri"/>
              <a:sym typeface="Calibri"/>
            </a:endParaRPr>
          </a:p>
        </p:txBody>
      </p:sp>
      <p:sp>
        <p:nvSpPr>
          <p:cNvPr id="298" name="Google Shape;298;p37"/>
          <p:cNvSpPr txBox="1"/>
          <p:nvPr/>
        </p:nvSpPr>
        <p:spPr>
          <a:xfrm>
            <a:off x="2434931" y="3483665"/>
            <a:ext cx="28232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1867" kern="0">
                <a:solidFill>
                  <a:srgbClr val="000000"/>
                </a:solidFill>
                <a:latin typeface="Calibri"/>
                <a:ea typeface="Calibri"/>
                <a:cs typeface="Calibri"/>
                <a:sym typeface="Calibri"/>
              </a:rPr>
              <a:t>[user == null ] redirect</a:t>
            </a:r>
            <a:endParaRPr sz="1867" kern="0">
              <a:solidFill>
                <a:srgbClr val="000000"/>
              </a:solidFill>
              <a:latin typeface="Calibri"/>
              <a:ea typeface="Calibri"/>
              <a:cs typeface="Calibri"/>
              <a:sym typeface="Calibri"/>
            </a:endParaRPr>
          </a:p>
        </p:txBody>
      </p:sp>
      <p:cxnSp>
        <p:nvCxnSpPr>
          <p:cNvPr id="299" name="Google Shape;299;p37"/>
          <p:cNvCxnSpPr>
            <a:cxnSpLocks/>
            <a:endCxn id="296" idx="1"/>
          </p:cNvCxnSpPr>
          <p:nvPr/>
        </p:nvCxnSpPr>
        <p:spPr>
          <a:xfrm flipV="1">
            <a:off x="2215346" y="5073333"/>
            <a:ext cx="6907834" cy="2003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00" name="Google Shape;300;p37"/>
          <p:cNvCxnSpPr/>
          <p:nvPr/>
        </p:nvCxnSpPr>
        <p:spPr>
          <a:xfrm rot="10800000">
            <a:off x="2214033" y="2846367"/>
            <a:ext cx="21412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01" name="Google Shape;301;p37"/>
          <p:cNvSpPr txBox="1"/>
          <p:nvPr/>
        </p:nvSpPr>
        <p:spPr>
          <a:xfrm>
            <a:off x="2341633" y="2516833"/>
            <a:ext cx="21416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a:solidFill>
                  <a:srgbClr val="000000"/>
                </a:solidFill>
                <a:latin typeface="Calibri"/>
                <a:ea typeface="Calibri"/>
                <a:cs typeface="Calibri"/>
                <a:sym typeface="Calibri"/>
              </a:rPr>
              <a:t>checkCredentials()</a:t>
            </a:r>
            <a:endParaRPr sz="1867" kern="0">
              <a:solidFill>
                <a:srgbClr val="000000"/>
              </a:solidFill>
              <a:latin typeface="Calibri"/>
              <a:ea typeface="Calibri"/>
              <a:cs typeface="Calibri"/>
              <a:sym typeface="Calibri"/>
            </a:endParaRPr>
          </a:p>
        </p:txBody>
      </p:sp>
      <p:sp>
        <p:nvSpPr>
          <p:cNvPr id="302" name="Google Shape;302;p37"/>
          <p:cNvSpPr/>
          <p:nvPr/>
        </p:nvSpPr>
        <p:spPr>
          <a:xfrm>
            <a:off x="8177733" y="1433968"/>
            <a:ext cx="2129776" cy="3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GoToHomePage</a:t>
            </a:r>
            <a:endParaRPr sz="1867" kern="0" dirty="0">
              <a:solidFill>
                <a:srgbClr val="000000"/>
              </a:solidFill>
              <a:latin typeface="Calibri"/>
              <a:ea typeface="Calibri"/>
              <a:cs typeface="Calibri"/>
              <a:sym typeface="Calibri"/>
            </a:endParaRPr>
          </a:p>
        </p:txBody>
      </p:sp>
      <p:sp>
        <p:nvSpPr>
          <p:cNvPr id="304" name="Google Shape;304;p37"/>
          <p:cNvSpPr txBox="1"/>
          <p:nvPr/>
        </p:nvSpPr>
        <p:spPr>
          <a:xfrm>
            <a:off x="9123180" y="4670133"/>
            <a:ext cx="30260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endParaRPr sz="2133" b="1" kern="0" dirty="0">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9"/>
          <p:cNvSpPr txBox="1">
            <a:spLocks noGrp="1"/>
          </p:cNvSpPr>
          <p:nvPr>
            <p:ph type="title"/>
          </p:nvPr>
        </p:nvSpPr>
        <p:spPr>
          <a:xfrm>
            <a:off x="609600" y="274637"/>
            <a:ext cx="10972800" cy="1143000"/>
          </a:xfrm>
          <a:prstGeom prst="rect">
            <a:avLst/>
          </a:prstGeom>
          <a:noFill/>
          <a:ln>
            <a:noFill/>
          </a:ln>
        </p:spPr>
        <p:txBody>
          <a:bodyPr spcFirstLastPara="1" wrap="square" lIns="121900" tIns="60933" rIns="121900" bIns="60933" anchor="ctr" anchorCtr="0">
            <a:noAutofit/>
          </a:bodyPr>
          <a:lstStyle/>
          <a:p>
            <a:pPr>
              <a:buSzPts val="4400"/>
            </a:pPr>
            <a:r>
              <a:rPr lang="es-419" dirty="0"/>
              <a:t>Evento: crea una nuova riunione</a:t>
            </a:r>
            <a:endParaRPr dirty="0"/>
          </a:p>
        </p:txBody>
      </p:sp>
      <p:sp>
        <p:nvSpPr>
          <p:cNvPr id="339" name="Google Shape;339;p39"/>
          <p:cNvSpPr/>
          <p:nvPr/>
        </p:nvSpPr>
        <p:spPr>
          <a:xfrm>
            <a:off x="1693234" y="1447800"/>
            <a:ext cx="1752601" cy="381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CreaRiunione</a:t>
            </a:r>
            <a:endParaRPr sz="1867" kern="0" dirty="0">
              <a:solidFill>
                <a:srgbClr val="000000"/>
              </a:solidFill>
              <a:latin typeface="Calibri"/>
              <a:ea typeface="Calibri"/>
              <a:cs typeface="Calibri"/>
              <a:sym typeface="Calibri"/>
            </a:endParaRPr>
          </a:p>
        </p:txBody>
      </p:sp>
      <p:cxnSp>
        <p:nvCxnSpPr>
          <p:cNvPr id="340" name="Google Shape;340;p39"/>
          <p:cNvCxnSpPr>
            <a:stCxn id="339" idx="2"/>
          </p:cNvCxnSpPr>
          <p:nvPr/>
        </p:nvCxnSpPr>
        <p:spPr>
          <a:xfrm>
            <a:off x="2569535" y="1828800"/>
            <a:ext cx="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341" name="Google Shape;341;p39"/>
          <p:cNvCxnSpPr/>
          <p:nvPr/>
        </p:nvCxnSpPr>
        <p:spPr>
          <a:xfrm>
            <a:off x="1109035" y="2971800"/>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42" name="Google Shape;342;p39"/>
          <p:cNvSpPr txBox="1"/>
          <p:nvPr/>
        </p:nvSpPr>
        <p:spPr>
          <a:xfrm>
            <a:off x="1007435" y="2602469"/>
            <a:ext cx="1220847" cy="369332"/>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doPOST</a:t>
            </a:r>
            <a:endParaRPr sz="2400" kern="0">
              <a:solidFill>
                <a:srgbClr val="000000"/>
              </a:solidFill>
              <a:latin typeface="Calibri"/>
              <a:ea typeface="Calibri"/>
              <a:cs typeface="Calibri"/>
              <a:sym typeface="Calibri"/>
            </a:endParaRPr>
          </a:p>
        </p:txBody>
      </p:sp>
      <p:sp>
        <p:nvSpPr>
          <p:cNvPr id="343" name="Google Shape;343;p39"/>
          <p:cNvSpPr/>
          <p:nvPr/>
        </p:nvSpPr>
        <p:spPr>
          <a:xfrm>
            <a:off x="2325913" y="2044701"/>
            <a:ext cx="408721" cy="304048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349" name="Google Shape;349;p39"/>
          <p:cNvSpPr/>
          <p:nvPr/>
        </p:nvSpPr>
        <p:spPr>
          <a:xfrm>
            <a:off x="4366315" y="1409623"/>
            <a:ext cx="21896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PaginaAnagrafica</a:t>
            </a:r>
            <a:endParaRPr sz="1867" kern="0" dirty="0">
              <a:solidFill>
                <a:srgbClr val="000000"/>
              </a:solidFill>
              <a:latin typeface="Calibri"/>
              <a:ea typeface="Calibri"/>
              <a:cs typeface="Calibri"/>
              <a:sym typeface="Calibri"/>
            </a:endParaRPr>
          </a:p>
        </p:txBody>
      </p:sp>
      <p:cxnSp>
        <p:nvCxnSpPr>
          <p:cNvPr id="350" name="Google Shape;350;p39"/>
          <p:cNvCxnSpPr>
            <a:stCxn id="349" idx="2"/>
          </p:cNvCxnSpPr>
          <p:nvPr/>
        </p:nvCxnSpPr>
        <p:spPr>
          <a:xfrm flipH="1">
            <a:off x="5432715" y="1790823"/>
            <a:ext cx="28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351" name="Google Shape;351;p39"/>
          <p:cNvSpPr/>
          <p:nvPr/>
        </p:nvSpPr>
        <p:spPr>
          <a:xfrm>
            <a:off x="5257915" y="2035837"/>
            <a:ext cx="406400" cy="90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352" name="Google Shape;352;p39"/>
          <p:cNvCxnSpPr>
            <a:cxnSpLocks/>
          </p:cNvCxnSpPr>
          <p:nvPr/>
        </p:nvCxnSpPr>
        <p:spPr>
          <a:xfrm>
            <a:off x="2734634" y="2237173"/>
            <a:ext cx="252328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53" name="Google Shape;353;p39"/>
          <p:cNvSpPr txBox="1"/>
          <p:nvPr/>
        </p:nvSpPr>
        <p:spPr>
          <a:xfrm>
            <a:off x="2700157" y="1790823"/>
            <a:ext cx="11176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2133" kern="0" dirty="0">
                <a:solidFill>
                  <a:srgbClr val="000000"/>
                </a:solidFill>
                <a:latin typeface="Calibri"/>
                <a:ea typeface="Calibri"/>
                <a:cs typeface="Calibri"/>
                <a:sym typeface="Calibri"/>
              </a:rPr>
              <a:t>redirect</a:t>
            </a:r>
            <a:endParaRPr sz="2133" kern="0" dirty="0">
              <a:solidFill>
                <a:srgbClr val="000000"/>
              </a:solidFill>
              <a:latin typeface="Calibri"/>
              <a:ea typeface="Calibri"/>
              <a:cs typeface="Calibri"/>
              <a:sym typeface="Calibri"/>
            </a:endParaRPr>
          </a:p>
        </p:txBody>
      </p:sp>
      <p:sp>
        <p:nvSpPr>
          <p:cNvPr id="354" name="Google Shape;354;p39"/>
          <p:cNvSpPr txBox="1"/>
          <p:nvPr/>
        </p:nvSpPr>
        <p:spPr>
          <a:xfrm>
            <a:off x="348829" y="3128000"/>
            <a:ext cx="1928400" cy="30404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POST</a:t>
            </a:r>
            <a:endParaRPr sz="2133" kern="0" dirty="0">
              <a:solidFill>
                <a:srgbClr val="000000"/>
              </a:solidFill>
              <a:latin typeface="Calibri"/>
              <a:ea typeface="Calibri"/>
              <a:cs typeface="Calibri"/>
              <a:sym typeface="Calibri"/>
            </a:endParaRPr>
          </a:p>
          <a:p>
            <a:pPr defTabSz="1219170">
              <a:buClr>
                <a:srgbClr val="000000"/>
              </a:buClr>
            </a:pPr>
            <a:r>
              <a:rPr lang="es-419" sz="1867" kern="0" dirty="0">
                <a:solidFill>
                  <a:srgbClr val="000000"/>
                </a:solidFill>
                <a:latin typeface="Calibri"/>
                <a:ea typeface="Calibri"/>
                <a:cs typeface="Calibri"/>
                <a:sym typeface="Calibri"/>
              </a:rPr>
              <a:t>/CreaRiunione</a:t>
            </a:r>
            <a:endParaRPr sz="2133" kern="0" dirty="0">
              <a:solidFill>
                <a:srgbClr val="000000"/>
              </a:solidFill>
              <a:latin typeface="Calibri"/>
              <a:ea typeface="Calibri"/>
              <a:cs typeface="Calibri"/>
              <a:sym typeface="Calibri"/>
            </a:endParaRPr>
          </a:p>
          <a:p>
            <a:pPr defTabSz="1219170">
              <a:buClr>
                <a:srgbClr val="000000"/>
              </a:buClr>
            </a:pPr>
            <a:r>
              <a:rPr lang="it-IT" sz="1867" kern="0" dirty="0">
                <a:solidFill>
                  <a:srgbClr val="000000"/>
                </a:solidFill>
                <a:latin typeface="Calibri"/>
                <a:ea typeface="Calibri"/>
                <a:cs typeface="Calibri"/>
                <a:sym typeface="Calibri"/>
              </a:rPr>
              <a:t>titolo</a:t>
            </a:r>
            <a:endParaRPr sz="1867" kern="0" dirty="0">
              <a:solidFill>
                <a:srgbClr val="000000"/>
              </a:solidFill>
              <a:latin typeface="Calibri"/>
              <a:ea typeface="Calibri"/>
              <a:cs typeface="Calibri"/>
              <a:sym typeface="Calibri"/>
            </a:endParaRPr>
          </a:p>
          <a:p>
            <a:pPr defTabSz="1219170">
              <a:buClr>
                <a:srgbClr val="000000"/>
              </a:buClr>
            </a:pPr>
            <a:r>
              <a:rPr lang="it-IT" sz="1867" kern="0" dirty="0">
                <a:solidFill>
                  <a:srgbClr val="000000"/>
                </a:solidFill>
                <a:latin typeface="Calibri"/>
                <a:ea typeface="Calibri"/>
                <a:cs typeface="Calibri"/>
                <a:sym typeface="Calibri"/>
              </a:rPr>
              <a:t>durata</a:t>
            </a:r>
            <a:endParaRPr sz="1867"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From: </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HomePage</a:t>
            </a:r>
            <a:endParaRPr sz="2133" kern="0" dirty="0">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3"/>
          <p:cNvSpPr txBox="1">
            <a:spLocks noGrp="1"/>
          </p:cNvSpPr>
          <p:nvPr>
            <p:ph type="title"/>
          </p:nvPr>
        </p:nvSpPr>
        <p:spPr>
          <a:xfrm>
            <a:off x="609600" y="274633"/>
            <a:ext cx="10972800" cy="1008000"/>
          </a:xfrm>
          <a:prstGeom prst="rect">
            <a:avLst/>
          </a:prstGeom>
          <a:noFill/>
          <a:ln>
            <a:noFill/>
          </a:ln>
        </p:spPr>
        <p:txBody>
          <a:bodyPr spcFirstLastPara="1" wrap="square" lIns="121900" tIns="60933" rIns="121900" bIns="60933" anchor="ctr" anchorCtr="0">
            <a:noAutofit/>
          </a:bodyPr>
          <a:lstStyle/>
          <a:p>
            <a:pPr>
              <a:buSzPts val="4400"/>
            </a:pPr>
            <a:r>
              <a:rPr lang="es-419"/>
              <a:t>Event: logout</a:t>
            </a:r>
            <a:endParaRPr/>
          </a:p>
        </p:txBody>
      </p:sp>
      <p:sp>
        <p:nvSpPr>
          <p:cNvPr id="460" name="Google Shape;460;p43"/>
          <p:cNvSpPr/>
          <p:nvPr/>
        </p:nvSpPr>
        <p:spPr>
          <a:xfrm>
            <a:off x="2703893" y="1428067"/>
            <a:ext cx="1752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Logout</a:t>
            </a:r>
            <a:endParaRPr sz="1867" kern="0">
              <a:solidFill>
                <a:srgbClr val="000000"/>
              </a:solidFill>
              <a:latin typeface="Calibri"/>
              <a:ea typeface="Calibri"/>
              <a:cs typeface="Calibri"/>
              <a:sym typeface="Calibri"/>
            </a:endParaRPr>
          </a:p>
        </p:txBody>
      </p:sp>
      <p:cxnSp>
        <p:nvCxnSpPr>
          <p:cNvPr id="461" name="Google Shape;461;p43"/>
          <p:cNvCxnSpPr>
            <a:stCxn id="460" idx="2"/>
          </p:cNvCxnSpPr>
          <p:nvPr/>
        </p:nvCxnSpPr>
        <p:spPr>
          <a:xfrm flipH="1">
            <a:off x="3547493" y="1809267"/>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2" name="Google Shape;462;p43"/>
          <p:cNvCxnSpPr/>
          <p:nvPr/>
        </p:nvCxnSpPr>
        <p:spPr>
          <a:xfrm>
            <a:off x="2119695" y="2952067"/>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3" name="Google Shape;463;p43"/>
          <p:cNvSpPr txBox="1"/>
          <p:nvPr/>
        </p:nvSpPr>
        <p:spPr>
          <a:xfrm>
            <a:off x="2018095" y="2582735"/>
            <a:ext cx="12208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doPOST</a:t>
            </a:r>
            <a:endParaRPr sz="2400" kern="0">
              <a:solidFill>
                <a:srgbClr val="000000"/>
              </a:solidFill>
              <a:latin typeface="Calibri"/>
              <a:ea typeface="Calibri"/>
              <a:cs typeface="Calibri"/>
              <a:sym typeface="Calibri"/>
            </a:endParaRPr>
          </a:p>
        </p:txBody>
      </p:sp>
      <p:sp>
        <p:nvSpPr>
          <p:cNvPr id="464" name="Google Shape;464;p43"/>
          <p:cNvSpPr/>
          <p:nvPr/>
        </p:nvSpPr>
        <p:spPr>
          <a:xfrm>
            <a:off x="3336567" y="2024967"/>
            <a:ext cx="408800" cy="3867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465" name="Google Shape;465;p43"/>
          <p:cNvSpPr/>
          <p:nvPr/>
        </p:nvSpPr>
        <p:spPr>
          <a:xfrm>
            <a:off x="5388599" y="1428067"/>
            <a:ext cx="1312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Session</a:t>
            </a:r>
            <a:endParaRPr sz="1867" kern="0">
              <a:solidFill>
                <a:srgbClr val="000000"/>
              </a:solidFill>
              <a:latin typeface="Calibri"/>
              <a:ea typeface="Calibri"/>
              <a:cs typeface="Calibri"/>
              <a:sym typeface="Calibri"/>
            </a:endParaRPr>
          </a:p>
        </p:txBody>
      </p:sp>
      <p:cxnSp>
        <p:nvCxnSpPr>
          <p:cNvPr id="466" name="Google Shape;466;p43"/>
          <p:cNvCxnSpPr/>
          <p:nvPr/>
        </p:nvCxnSpPr>
        <p:spPr>
          <a:xfrm flipH="1">
            <a:off x="6077823" y="18090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7" name="Google Shape;467;p43"/>
          <p:cNvCxnSpPr/>
          <p:nvPr/>
        </p:nvCxnSpPr>
        <p:spPr>
          <a:xfrm>
            <a:off x="3745293" y="2494867"/>
            <a:ext cx="2127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8" name="Google Shape;468;p43"/>
          <p:cNvSpPr/>
          <p:nvPr/>
        </p:nvSpPr>
        <p:spPr>
          <a:xfrm>
            <a:off x="5913133" y="2042033"/>
            <a:ext cx="406400" cy="7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469" name="Google Shape;469;p43"/>
          <p:cNvSpPr/>
          <p:nvPr/>
        </p:nvSpPr>
        <p:spPr>
          <a:xfrm>
            <a:off x="7004400" y="1427967"/>
            <a:ext cx="1408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login.jsp</a:t>
            </a:r>
            <a:endParaRPr sz="1867" kern="0" dirty="0">
              <a:solidFill>
                <a:srgbClr val="000000"/>
              </a:solidFill>
              <a:latin typeface="Calibri"/>
              <a:ea typeface="Calibri"/>
              <a:cs typeface="Calibri"/>
              <a:sym typeface="Calibri"/>
            </a:endParaRPr>
          </a:p>
        </p:txBody>
      </p:sp>
      <p:cxnSp>
        <p:nvCxnSpPr>
          <p:cNvPr id="470" name="Google Shape;470;p43"/>
          <p:cNvCxnSpPr>
            <a:stCxn id="469" idx="2"/>
          </p:cNvCxnSpPr>
          <p:nvPr/>
        </p:nvCxnSpPr>
        <p:spPr>
          <a:xfrm flipH="1">
            <a:off x="7668000" y="18091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71" name="Google Shape;471;p43"/>
          <p:cNvSpPr/>
          <p:nvPr/>
        </p:nvSpPr>
        <p:spPr>
          <a:xfrm>
            <a:off x="7499217" y="3331661"/>
            <a:ext cx="4064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472" name="Google Shape;472;p43"/>
          <p:cNvCxnSpPr/>
          <p:nvPr/>
        </p:nvCxnSpPr>
        <p:spPr>
          <a:xfrm>
            <a:off x="3774087" y="3868951"/>
            <a:ext cx="3700000" cy="36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73" name="Google Shape;473;p43"/>
          <p:cNvSpPr txBox="1"/>
          <p:nvPr/>
        </p:nvSpPr>
        <p:spPr>
          <a:xfrm>
            <a:off x="1675167" y="3081367"/>
            <a:ext cx="1612800" cy="28108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POST</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/Logout</a:t>
            </a:r>
            <a:endParaRPr sz="1867" kern="0" dirty="0">
              <a:solidFill>
                <a:srgbClr val="000000"/>
              </a:solidFill>
              <a:latin typeface="Arial"/>
              <a:cs typeface="Arial"/>
              <a:sym typeface="Arial"/>
            </a:endParaRPr>
          </a:p>
          <a:p>
            <a:pPr defTabSz="1219170">
              <a:buClr>
                <a:srgbClr val="000000"/>
              </a:buClr>
            </a:pP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From: HomePage</a:t>
            </a:r>
            <a:endParaRPr sz="2133" kern="0" dirty="0">
              <a:solidFill>
                <a:srgbClr val="000000"/>
              </a:solidFill>
              <a:latin typeface="Calibri"/>
              <a:ea typeface="Calibri"/>
              <a:cs typeface="Calibri"/>
              <a:sym typeface="Calibri"/>
            </a:endParaRPr>
          </a:p>
        </p:txBody>
      </p:sp>
      <p:sp>
        <p:nvSpPr>
          <p:cNvPr id="474" name="Google Shape;474;p43"/>
          <p:cNvSpPr txBox="1"/>
          <p:nvPr/>
        </p:nvSpPr>
        <p:spPr>
          <a:xfrm>
            <a:off x="3981997" y="3483665"/>
            <a:ext cx="28232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1867" kern="0">
                <a:solidFill>
                  <a:srgbClr val="000000"/>
                </a:solidFill>
                <a:latin typeface="Calibri"/>
                <a:ea typeface="Calibri"/>
                <a:cs typeface="Calibri"/>
                <a:sym typeface="Calibri"/>
              </a:rPr>
              <a:t>redirect</a:t>
            </a:r>
            <a:endParaRPr sz="1867" kern="0">
              <a:solidFill>
                <a:srgbClr val="000000"/>
              </a:solidFill>
              <a:latin typeface="Calibri"/>
              <a:ea typeface="Calibri"/>
              <a:cs typeface="Calibri"/>
              <a:sym typeface="Calibri"/>
            </a:endParaRPr>
          </a:p>
        </p:txBody>
      </p:sp>
      <p:sp>
        <p:nvSpPr>
          <p:cNvPr id="475" name="Google Shape;475;p43"/>
          <p:cNvSpPr txBox="1"/>
          <p:nvPr/>
        </p:nvSpPr>
        <p:spPr>
          <a:xfrm>
            <a:off x="3982000" y="2083533"/>
            <a:ext cx="21416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a:solidFill>
                  <a:srgbClr val="000000"/>
                </a:solidFill>
                <a:latin typeface="Calibri"/>
                <a:ea typeface="Calibri"/>
                <a:cs typeface="Calibri"/>
                <a:sym typeface="Calibri"/>
              </a:rPr>
              <a:t>invalidate()</a:t>
            </a:r>
            <a:endParaRPr sz="1867" kern="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BB01B15D-EC6D-4E22-925A-148784D4986B}"/>
              </a:ext>
            </a:extLst>
          </p:cNvPr>
          <p:cNvSpPr>
            <a:spLocks noGrp="1"/>
          </p:cNvSpPr>
          <p:nvPr>
            <p:ph idx="1"/>
          </p:nvPr>
        </p:nvSpPr>
        <p:spPr>
          <a:xfrm>
            <a:off x="838200" y="390525"/>
            <a:ext cx="10515600" cy="5786438"/>
          </a:xfrm>
        </p:spPr>
        <p:txBody>
          <a:bodyPr>
            <a:normAutofit fontScale="85000" lnSpcReduction="20000"/>
          </a:bodyPr>
          <a:lstStyle/>
          <a:p>
            <a:r>
              <a:rPr lang="it-IT" b="1" dirty="0"/>
              <a:t>Esercizio 5: riunioni online</a:t>
            </a:r>
            <a:endParaRPr lang="it-IT" dirty="0"/>
          </a:p>
          <a:p>
            <a:r>
              <a:rPr lang="it-IT" dirty="0"/>
              <a:t>Un’applicazione web consente la gestione di riunioni online. Una riunione ha un titolo, una data, un’ora, una durata e un numero massimo di partecipanti. L’utente fa il login e, se autenticato, accede all’HOME page che mostra l’elenco delle riunioni indette da lui e non ancora scadute, l’elenco delle riunioni cui è stato invitato e non ancora scadute, e una </a:t>
            </a:r>
            <a:r>
              <a:rPr lang="it-IT" dirty="0" err="1"/>
              <a:t>form</a:t>
            </a:r>
            <a:r>
              <a:rPr lang="it-IT" dirty="0"/>
              <a:t> per creare una nuova riunione. Quando l’utente inoltra la </a:t>
            </a:r>
            <a:r>
              <a:rPr lang="it-IT" dirty="0" err="1"/>
              <a:t>form</a:t>
            </a:r>
            <a:r>
              <a:rPr lang="it-IT" dirty="0"/>
              <a:t> con il bottone INVIA, appare una pagina ANAGRAFICA con l’elenco degli utenti registrati. L’utente può scegliere uno o più partecipanti dall’elenco e premere il bottone INVITA per invitarli alla riunione. Se il numero d’invitati è superiore al massimo ammissibile di X unità, appare di nuovo la pagina ANAGRAFICA con un messaggio “Troppi utenti selezionati, eliminane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a:t>
            </a:r>
          </a:p>
          <a:p>
            <a:endParaRPr lang="it-IT" dirty="0"/>
          </a:p>
        </p:txBody>
      </p:sp>
    </p:spTree>
    <p:extLst>
      <p:ext uri="{BB962C8B-B14F-4D97-AF65-F5344CB8AC3E}">
        <p14:creationId xmlns:p14="http://schemas.microsoft.com/office/powerpoint/2010/main" val="1212020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EABC2D-FB5A-44BD-8B7C-89BE59479202}"/>
              </a:ext>
            </a:extLst>
          </p:cNvPr>
          <p:cNvSpPr>
            <a:spLocks noGrp="1"/>
          </p:cNvSpPr>
          <p:nvPr>
            <p:ph type="title"/>
          </p:nvPr>
        </p:nvSpPr>
        <p:spPr>
          <a:xfrm>
            <a:off x="838200" y="365125"/>
            <a:ext cx="10515600" cy="644525"/>
          </a:xfrm>
        </p:spPr>
        <p:txBody>
          <a:bodyPr>
            <a:normAutofit fontScale="90000"/>
          </a:bodyPr>
          <a:lstStyle/>
          <a:p>
            <a:pPr algn="ctr"/>
            <a:r>
              <a:rPr lang="es-419" dirty="0"/>
              <a:t>Analisi dei dati</a:t>
            </a:r>
            <a:endParaRPr lang="it-IT" dirty="0"/>
          </a:p>
        </p:txBody>
      </p:sp>
      <p:sp>
        <p:nvSpPr>
          <p:cNvPr id="3" name="Segnaposto contenuto 2">
            <a:extLst>
              <a:ext uri="{FF2B5EF4-FFF2-40B4-BE49-F238E27FC236}">
                <a16:creationId xmlns:a16="http://schemas.microsoft.com/office/drawing/2014/main" id="{0F0F424A-8DA6-4FB5-897B-1F9C903887B0}"/>
              </a:ext>
            </a:extLst>
          </p:cNvPr>
          <p:cNvSpPr>
            <a:spLocks noGrp="1"/>
          </p:cNvSpPr>
          <p:nvPr>
            <p:ph idx="1"/>
          </p:nvPr>
        </p:nvSpPr>
        <p:spPr>
          <a:xfrm>
            <a:off x="838200" y="1009650"/>
            <a:ext cx="10515600" cy="5167313"/>
          </a:xfrm>
        </p:spPr>
        <p:txBody>
          <a:bodyPr>
            <a:normAutofit fontScale="77500" lnSpcReduction="20000"/>
          </a:bodyPr>
          <a:lstStyle/>
          <a:p>
            <a:r>
              <a:rPr lang="it-IT" dirty="0"/>
              <a:t>Un’applicazione web consente la gestione di riunioni online. Una </a:t>
            </a:r>
            <a:r>
              <a:rPr lang="it-IT" dirty="0">
                <a:solidFill>
                  <a:srgbClr val="FF0000"/>
                </a:solidFill>
              </a:rPr>
              <a:t>riunione</a:t>
            </a:r>
            <a:r>
              <a:rPr lang="it-IT" dirty="0"/>
              <a:t> ha un </a:t>
            </a:r>
            <a:r>
              <a:rPr lang="it-IT" dirty="0">
                <a:solidFill>
                  <a:srgbClr val="00B050"/>
                </a:solidFill>
              </a:rPr>
              <a:t>titolo</a:t>
            </a:r>
            <a:r>
              <a:rPr lang="it-IT" dirty="0"/>
              <a:t>, una </a:t>
            </a:r>
            <a:r>
              <a:rPr lang="it-IT" dirty="0">
                <a:solidFill>
                  <a:srgbClr val="00B050"/>
                </a:solidFill>
              </a:rPr>
              <a:t>data</a:t>
            </a:r>
            <a:r>
              <a:rPr lang="it-IT" dirty="0"/>
              <a:t>, un’</a:t>
            </a:r>
            <a:r>
              <a:rPr lang="it-IT" dirty="0">
                <a:solidFill>
                  <a:srgbClr val="00B050"/>
                </a:solidFill>
              </a:rPr>
              <a:t>ora</a:t>
            </a:r>
            <a:r>
              <a:rPr lang="it-IT" dirty="0"/>
              <a:t>, una </a:t>
            </a:r>
            <a:r>
              <a:rPr lang="it-IT" dirty="0">
                <a:solidFill>
                  <a:srgbClr val="00B050"/>
                </a:solidFill>
              </a:rPr>
              <a:t>durata</a:t>
            </a:r>
            <a:r>
              <a:rPr lang="it-IT" dirty="0"/>
              <a:t> e un </a:t>
            </a:r>
            <a:r>
              <a:rPr lang="it-IT" dirty="0">
                <a:solidFill>
                  <a:srgbClr val="00B050"/>
                </a:solidFill>
              </a:rPr>
              <a:t>numero massimo di partecipanti</a:t>
            </a:r>
            <a:r>
              <a:rPr lang="it-IT" dirty="0"/>
              <a:t>. L’</a:t>
            </a:r>
            <a:r>
              <a:rPr lang="it-IT" dirty="0">
                <a:solidFill>
                  <a:srgbClr val="FF0000"/>
                </a:solidFill>
              </a:rPr>
              <a:t>utente</a:t>
            </a:r>
            <a:r>
              <a:rPr lang="it-IT" dirty="0"/>
              <a:t> fa il login e, se autenticato, accede all’HOME page che mostra l’elenco delle riunioni indette da lui e non ancora scadute, l’elenco delle riunioni cui è stato invitato e non ancora scadute, e una </a:t>
            </a:r>
            <a:r>
              <a:rPr lang="it-IT" dirty="0" err="1"/>
              <a:t>form</a:t>
            </a:r>
            <a:r>
              <a:rPr lang="it-IT" dirty="0"/>
              <a:t> per </a:t>
            </a:r>
            <a:r>
              <a:rPr lang="it-IT" dirty="0">
                <a:solidFill>
                  <a:srgbClr val="00B0F0"/>
                </a:solidFill>
              </a:rPr>
              <a:t>creare una nuova riunione</a:t>
            </a:r>
            <a:r>
              <a:rPr lang="it-IT" dirty="0"/>
              <a:t>. Quando l’utente inoltra la </a:t>
            </a:r>
            <a:r>
              <a:rPr lang="it-IT" dirty="0" err="1"/>
              <a:t>form</a:t>
            </a:r>
            <a:r>
              <a:rPr lang="it-IT" dirty="0"/>
              <a:t> con il bottone INVIA, appare una pagina ANAGRAFICA con l’elenco degli utenti registrati. L’utente può scegliere uno o più partecipanti dall’elenco e premere il bottone INVITA per invitarli alla riunione. Se il numero d’invitati è superiore al massimo ammissibile di X unità, appare di nuovo la pagina ANAGRAFICA con un messaggio “Troppi utenti selezionati, eliminane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a:t>
            </a:r>
          </a:p>
          <a:p>
            <a:endParaRPr lang="it-IT" dirty="0"/>
          </a:p>
          <a:p>
            <a:r>
              <a:rPr lang="it-IT" dirty="0" err="1">
                <a:solidFill>
                  <a:srgbClr val="FF0000"/>
                </a:solidFill>
              </a:rPr>
              <a:t>Entities</a:t>
            </a:r>
            <a:r>
              <a:rPr lang="it-IT" dirty="0"/>
              <a:t>, </a:t>
            </a:r>
            <a:r>
              <a:rPr lang="it-IT" dirty="0" err="1">
                <a:solidFill>
                  <a:srgbClr val="00B050"/>
                </a:solidFill>
              </a:rPr>
              <a:t>Attributes</a:t>
            </a:r>
            <a:r>
              <a:rPr lang="it-IT" dirty="0"/>
              <a:t>, </a:t>
            </a:r>
            <a:r>
              <a:rPr lang="it-IT" dirty="0" err="1">
                <a:solidFill>
                  <a:srgbClr val="00B0F0"/>
                </a:solidFill>
              </a:rPr>
              <a:t>Relationship</a:t>
            </a:r>
            <a:endParaRPr lang="it-IT" dirty="0">
              <a:solidFill>
                <a:srgbClr val="00B0F0"/>
              </a:solidFill>
            </a:endParaRPr>
          </a:p>
        </p:txBody>
      </p:sp>
    </p:spTree>
    <p:extLst>
      <p:ext uri="{BB962C8B-B14F-4D97-AF65-F5344CB8AC3E}">
        <p14:creationId xmlns:p14="http://schemas.microsoft.com/office/powerpoint/2010/main" val="3434586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BE1DF9-3ED4-47FD-B9DB-83C7E27A4823}"/>
              </a:ext>
            </a:extLst>
          </p:cNvPr>
          <p:cNvSpPr>
            <a:spLocks noGrp="1"/>
          </p:cNvSpPr>
          <p:nvPr>
            <p:ph type="title"/>
          </p:nvPr>
        </p:nvSpPr>
        <p:spPr/>
        <p:txBody>
          <a:bodyPr/>
          <a:lstStyle/>
          <a:p>
            <a:pPr algn="ctr"/>
            <a:r>
              <a:rPr lang="es-419" dirty="0"/>
              <a:t>Database design</a:t>
            </a:r>
            <a:endParaRPr lang="it-IT" dirty="0"/>
          </a:p>
        </p:txBody>
      </p:sp>
      <p:sp>
        <p:nvSpPr>
          <p:cNvPr id="5" name="Google Shape;148;p28">
            <a:extLst>
              <a:ext uri="{FF2B5EF4-FFF2-40B4-BE49-F238E27FC236}">
                <a16:creationId xmlns:a16="http://schemas.microsoft.com/office/drawing/2014/main" id="{D09059DC-0798-4EE5-A11A-D6DB7074D9FE}"/>
              </a:ext>
            </a:extLst>
          </p:cNvPr>
          <p:cNvSpPr/>
          <p:nvPr/>
        </p:nvSpPr>
        <p:spPr>
          <a:xfrm>
            <a:off x="5185279" y="4314144"/>
            <a:ext cx="1175400" cy="37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b="0" i="0" u="none" strike="noStrike" cap="none" dirty="0">
                <a:solidFill>
                  <a:schemeClr val="dk1"/>
                </a:solidFill>
                <a:latin typeface="Calibri"/>
                <a:ea typeface="Calibri"/>
                <a:cs typeface="Calibri"/>
                <a:sym typeface="Calibri"/>
              </a:rPr>
              <a:t>Riunione</a:t>
            </a:r>
            <a:endParaRPr sz="2000" b="0" i="0" u="none" strike="noStrike" cap="none" dirty="0">
              <a:solidFill>
                <a:schemeClr val="dk1"/>
              </a:solidFill>
              <a:latin typeface="Calibri"/>
              <a:ea typeface="Calibri"/>
              <a:cs typeface="Calibri"/>
              <a:sym typeface="Calibri"/>
            </a:endParaRPr>
          </a:p>
        </p:txBody>
      </p:sp>
      <p:sp>
        <p:nvSpPr>
          <p:cNvPr id="6" name="Google Shape;149;p28">
            <a:extLst>
              <a:ext uri="{FF2B5EF4-FFF2-40B4-BE49-F238E27FC236}">
                <a16:creationId xmlns:a16="http://schemas.microsoft.com/office/drawing/2014/main" id="{0CC4C638-4277-4E4E-8A2C-A39F463091A2}"/>
              </a:ext>
            </a:extLst>
          </p:cNvPr>
          <p:cNvSpPr txBox="1"/>
          <p:nvPr/>
        </p:nvSpPr>
        <p:spPr>
          <a:xfrm>
            <a:off x="1500462" y="2365743"/>
            <a:ext cx="1343700" cy="13014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sz="2000" b="1" i="0" u="none" strike="noStrike" cap="none" dirty="0">
                <a:solidFill>
                  <a:schemeClr val="dk1"/>
                </a:solidFill>
                <a:latin typeface="Calibri"/>
                <a:ea typeface="Calibri"/>
                <a:cs typeface="Calibri"/>
                <a:sym typeface="Calibri"/>
              </a:rPr>
              <a:t>ID</a:t>
            </a:r>
            <a:endParaRPr sz="2000" b="1" dirty="0"/>
          </a:p>
          <a:p>
            <a:pPr marL="0" marR="0" lvl="0" indent="0" algn="r" rtl="0">
              <a:spcBef>
                <a:spcPts val="0"/>
              </a:spcBef>
              <a:spcAft>
                <a:spcPts val="0"/>
              </a:spcAft>
              <a:buNone/>
            </a:pPr>
            <a:r>
              <a:rPr lang="es-419" sz="2000" b="0" i="0" u="none" strike="noStrike" cap="none" dirty="0">
                <a:solidFill>
                  <a:schemeClr val="dk1"/>
                </a:solidFill>
                <a:latin typeface="Calibri"/>
                <a:ea typeface="Calibri"/>
                <a:cs typeface="Calibri"/>
                <a:sym typeface="Calibri"/>
              </a:rPr>
              <a:t>username</a:t>
            </a:r>
            <a:endParaRPr sz="2000" b="0" i="0" u="none" strike="noStrike" cap="none" dirty="0">
              <a:solidFill>
                <a:schemeClr val="dk1"/>
              </a:solidFill>
              <a:latin typeface="Calibri"/>
              <a:ea typeface="Calibri"/>
              <a:cs typeface="Calibri"/>
              <a:sym typeface="Calibri"/>
            </a:endParaRPr>
          </a:p>
          <a:p>
            <a:pPr marL="0" marR="0" lvl="0" indent="0" algn="r" rtl="0">
              <a:spcBef>
                <a:spcPts val="0"/>
              </a:spcBef>
              <a:spcAft>
                <a:spcPts val="0"/>
              </a:spcAft>
              <a:buNone/>
            </a:pPr>
            <a:r>
              <a:rPr lang="es-419" sz="2000" b="0" i="0" u="none" strike="noStrike" cap="none" dirty="0">
                <a:solidFill>
                  <a:schemeClr val="dk1"/>
                </a:solidFill>
                <a:latin typeface="Calibri"/>
                <a:ea typeface="Calibri"/>
                <a:cs typeface="Calibri"/>
                <a:sym typeface="Calibri"/>
              </a:rPr>
              <a:t>password</a:t>
            </a:r>
            <a:endParaRPr sz="2000" b="0" i="0" u="none" strike="noStrike" cap="none" dirty="0">
              <a:solidFill>
                <a:schemeClr val="dk1"/>
              </a:solidFill>
              <a:latin typeface="Calibri"/>
              <a:ea typeface="Calibri"/>
              <a:cs typeface="Calibri"/>
              <a:sym typeface="Calibri"/>
            </a:endParaRPr>
          </a:p>
          <a:p>
            <a:pPr marL="0" marR="0" lvl="0" indent="0" algn="r" rtl="0">
              <a:spcBef>
                <a:spcPts val="0"/>
              </a:spcBef>
              <a:spcAft>
                <a:spcPts val="0"/>
              </a:spcAft>
              <a:buNone/>
            </a:pPr>
            <a:r>
              <a:rPr lang="es-419" sz="2000" dirty="0">
                <a:solidFill>
                  <a:schemeClr val="dk1"/>
                </a:solidFill>
                <a:latin typeface="Calibri"/>
                <a:ea typeface="Calibri"/>
                <a:cs typeface="Calibri"/>
                <a:sym typeface="Calibri"/>
              </a:rPr>
              <a:t>Nome</a:t>
            </a:r>
            <a:endParaRPr sz="2000" dirty="0">
              <a:solidFill>
                <a:schemeClr val="dk1"/>
              </a:solidFill>
              <a:latin typeface="Calibri"/>
              <a:ea typeface="Calibri"/>
              <a:cs typeface="Calibri"/>
              <a:sym typeface="Calibri"/>
            </a:endParaRPr>
          </a:p>
          <a:p>
            <a:pPr marL="0" marR="0" lvl="0" indent="0" algn="r" rtl="0">
              <a:spcBef>
                <a:spcPts val="0"/>
              </a:spcBef>
              <a:spcAft>
                <a:spcPts val="0"/>
              </a:spcAft>
              <a:buNone/>
            </a:pPr>
            <a:r>
              <a:rPr lang="es-419" sz="2000" dirty="0">
                <a:solidFill>
                  <a:schemeClr val="dk1"/>
                </a:solidFill>
                <a:latin typeface="Calibri"/>
                <a:ea typeface="Calibri"/>
                <a:cs typeface="Calibri"/>
                <a:sym typeface="Calibri"/>
              </a:rPr>
              <a:t>Cognome</a:t>
            </a:r>
            <a:endParaRPr sz="2000" dirty="0">
              <a:solidFill>
                <a:schemeClr val="dk1"/>
              </a:solidFill>
              <a:latin typeface="Calibri"/>
              <a:ea typeface="Calibri"/>
              <a:cs typeface="Calibri"/>
              <a:sym typeface="Calibri"/>
            </a:endParaRPr>
          </a:p>
        </p:txBody>
      </p:sp>
      <p:sp>
        <p:nvSpPr>
          <p:cNvPr id="7" name="Google Shape;150;p28">
            <a:extLst>
              <a:ext uri="{FF2B5EF4-FFF2-40B4-BE49-F238E27FC236}">
                <a16:creationId xmlns:a16="http://schemas.microsoft.com/office/drawing/2014/main" id="{F755E6BE-B3BD-4E4E-B546-27C184443A37}"/>
              </a:ext>
            </a:extLst>
          </p:cNvPr>
          <p:cNvSpPr/>
          <p:nvPr/>
        </p:nvSpPr>
        <p:spPr>
          <a:xfrm>
            <a:off x="2907053" y="2344306"/>
            <a:ext cx="1068300" cy="394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a:solidFill>
                  <a:schemeClr val="dk1"/>
                </a:solidFill>
                <a:latin typeface="Calibri"/>
                <a:ea typeface="Calibri"/>
                <a:cs typeface="Calibri"/>
                <a:sym typeface="Calibri"/>
              </a:rPr>
              <a:t>Utente</a:t>
            </a:r>
            <a:endParaRPr sz="2000" dirty="0">
              <a:solidFill>
                <a:schemeClr val="dk1"/>
              </a:solidFill>
              <a:latin typeface="Calibri"/>
              <a:ea typeface="Calibri"/>
              <a:cs typeface="Calibri"/>
              <a:sym typeface="Calibri"/>
            </a:endParaRPr>
          </a:p>
        </p:txBody>
      </p:sp>
      <p:sp>
        <p:nvSpPr>
          <p:cNvPr id="9" name="Google Shape;153;p28">
            <a:extLst>
              <a:ext uri="{FF2B5EF4-FFF2-40B4-BE49-F238E27FC236}">
                <a16:creationId xmlns:a16="http://schemas.microsoft.com/office/drawing/2014/main" id="{A920DC5B-261C-4EC2-B03C-0CF606E1816D}"/>
              </a:ext>
            </a:extLst>
          </p:cNvPr>
          <p:cNvSpPr/>
          <p:nvPr/>
        </p:nvSpPr>
        <p:spPr>
          <a:xfrm>
            <a:off x="7610747" y="2198688"/>
            <a:ext cx="1508431" cy="68602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a:solidFill>
                  <a:schemeClr val="dk1"/>
                </a:solidFill>
                <a:latin typeface="Calibri"/>
                <a:ea typeface="Calibri"/>
                <a:cs typeface="Calibri"/>
                <a:sym typeface="Calibri"/>
              </a:rPr>
              <a:t>Riunione-Partecipanti</a:t>
            </a:r>
          </a:p>
        </p:txBody>
      </p:sp>
      <p:sp>
        <p:nvSpPr>
          <p:cNvPr id="10" name="Google Shape;154;p28">
            <a:extLst>
              <a:ext uri="{FF2B5EF4-FFF2-40B4-BE49-F238E27FC236}">
                <a16:creationId xmlns:a16="http://schemas.microsoft.com/office/drawing/2014/main" id="{5B64F232-C68B-43B9-931E-315B5FBC87D2}"/>
              </a:ext>
            </a:extLst>
          </p:cNvPr>
          <p:cNvSpPr txBox="1"/>
          <p:nvPr/>
        </p:nvSpPr>
        <p:spPr>
          <a:xfrm>
            <a:off x="4038266" y="2194325"/>
            <a:ext cx="567000" cy="23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0:N</a:t>
            </a:r>
            <a:endParaRPr sz="2000" dirty="0">
              <a:solidFill>
                <a:schemeClr val="dk1"/>
              </a:solidFill>
              <a:latin typeface="Calibri"/>
              <a:ea typeface="Calibri"/>
              <a:cs typeface="Calibri"/>
              <a:sym typeface="Calibri"/>
            </a:endParaRPr>
          </a:p>
        </p:txBody>
      </p:sp>
      <p:cxnSp>
        <p:nvCxnSpPr>
          <p:cNvPr id="13" name="Google Shape;157;p28">
            <a:extLst>
              <a:ext uri="{FF2B5EF4-FFF2-40B4-BE49-F238E27FC236}">
                <a16:creationId xmlns:a16="http://schemas.microsoft.com/office/drawing/2014/main" id="{8DA0AC0E-438F-4BE4-9A32-77A9CDD732E3}"/>
              </a:ext>
            </a:extLst>
          </p:cNvPr>
          <p:cNvCxnSpPr>
            <a:cxnSpLocks/>
          </p:cNvCxnSpPr>
          <p:nvPr/>
        </p:nvCxnSpPr>
        <p:spPr>
          <a:xfrm>
            <a:off x="3975357" y="2541702"/>
            <a:ext cx="1635330" cy="4"/>
          </a:xfrm>
          <a:prstGeom prst="straightConnector1">
            <a:avLst/>
          </a:prstGeom>
          <a:noFill/>
          <a:ln w="9525" cap="flat" cmpd="sng">
            <a:solidFill>
              <a:srgbClr val="4A7DBA"/>
            </a:solidFill>
            <a:prstDash val="solid"/>
            <a:round/>
            <a:headEnd type="none" w="sm" len="sm"/>
            <a:tailEnd type="none" w="sm" len="sm"/>
          </a:ln>
        </p:spPr>
      </p:cxnSp>
      <p:sp>
        <p:nvSpPr>
          <p:cNvPr id="16" name="Google Shape;160;p28">
            <a:extLst>
              <a:ext uri="{FF2B5EF4-FFF2-40B4-BE49-F238E27FC236}">
                <a16:creationId xmlns:a16="http://schemas.microsoft.com/office/drawing/2014/main" id="{D1E2FC2D-2CBE-4947-8D37-CD1FB5D36338}"/>
              </a:ext>
            </a:extLst>
          </p:cNvPr>
          <p:cNvSpPr/>
          <p:nvPr/>
        </p:nvSpPr>
        <p:spPr>
          <a:xfrm>
            <a:off x="8066463" y="4300971"/>
            <a:ext cx="597000" cy="3948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cxnSp>
        <p:nvCxnSpPr>
          <p:cNvPr id="17" name="Google Shape;161;p28">
            <a:extLst>
              <a:ext uri="{FF2B5EF4-FFF2-40B4-BE49-F238E27FC236}">
                <a16:creationId xmlns:a16="http://schemas.microsoft.com/office/drawing/2014/main" id="{48EBEB19-9105-4160-906D-A43416E39EF9}"/>
              </a:ext>
            </a:extLst>
          </p:cNvPr>
          <p:cNvCxnSpPr>
            <a:cxnSpLocks/>
            <a:stCxn id="16" idx="0"/>
            <a:endCxn id="9" idx="2"/>
          </p:cNvCxnSpPr>
          <p:nvPr/>
        </p:nvCxnSpPr>
        <p:spPr>
          <a:xfrm flipV="1">
            <a:off x="8364963" y="2884715"/>
            <a:ext cx="0" cy="1416256"/>
          </a:xfrm>
          <a:prstGeom prst="straightConnector1">
            <a:avLst/>
          </a:prstGeom>
          <a:noFill/>
          <a:ln w="9525" cap="flat" cmpd="sng">
            <a:solidFill>
              <a:srgbClr val="4A7DBA"/>
            </a:solidFill>
            <a:prstDash val="solid"/>
            <a:round/>
            <a:headEnd type="none" w="sm" len="sm"/>
            <a:tailEnd type="none" w="sm" len="sm"/>
          </a:ln>
        </p:spPr>
      </p:cxnSp>
      <p:sp>
        <p:nvSpPr>
          <p:cNvPr id="19" name="Google Shape;163;p28">
            <a:extLst>
              <a:ext uri="{FF2B5EF4-FFF2-40B4-BE49-F238E27FC236}">
                <a16:creationId xmlns:a16="http://schemas.microsoft.com/office/drawing/2014/main" id="{EB19E5EA-846A-46CC-AAD8-CCF80F539B7B}"/>
              </a:ext>
            </a:extLst>
          </p:cNvPr>
          <p:cNvSpPr txBox="1"/>
          <p:nvPr/>
        </p:nvSpPr>
        <p:spPr>
          <a:xfrm>
            <a:off x="4605266" y="4532580"/>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1:1</a:t>
            </a:r>
            <a:endParaRPr sz="2000" dirty="0">
              <a:solidFill>
                <a:schemeClr val="dk1"/>
              </a:solidFill>
              <a:latin typeface="Calibri"/>
              <a:ea typeface="Calibri"/>
              <a:cs typeface="Calibri"/>
              <a:sym typeface="Calibri"/>
            </a:endParaRPr>
          </a:p>
        </p:txBody>
      </p:sp>
      <p:sp>
        <p:nvSpPr>
          <p:cNvPr id="20" name="Google Shape;164;p28">
            <a:extLst>
              <a:ext uri="{FF2B5EF4-FFF2-40B4-BE49-F238E27FC236}">
                <a16:creationId xmlns:a16="http://schemas.microsoft.com/office/drawing/2014/main" id="{29DDD063-A2FA-4731-87F6-9EDAA25E08F4}"/>
              </a:ext>
            </a:extLst>
          </p:cNvPr>
          <p:cNvSpPr txBox="1"/>
          <p:nvPr/>
        </p:nvSpPr>
        <p:spPr>
          <a:xfrm>
            <a:off x="7817613" y="4766271"/>
            <a:ext cx="1094700" cy="2538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sz="2000" dirty="0">
                <a:solidFill>
                  <a:schemeClr val="dk1"/>
                </a:solidFill>
                <a:latin typeface="Calibri"/>
                <a:ea typeface="Calibri"/>
                <a:cs typeface="Calibri"/>
                <a:sym typeface="Calibri"/>
              </a:rPr>
              <a:t>fa parte</a:t>
            </a:r>
            <a:endParaRPr sz="2000" dirty="0">
              <a:solidFill>
                <a:schemeClr val="dk1"/>
              </a:solidFill>
              <a:latin typeface="Calibri"/>
              <a:ea typeface="Calibri"/>
              <a:cs typeface="Calibri"/>
              <a:sym typeface="Calibri"/>
            </a:endParaRPr>
          </a:p>
        </p:txBody>
      </p:sp>
      <p:cxnSp>
        <p:nvCxnSpPr>
          <p:cNvPr id="22" name="Google Shape;166;p28">
            <a:extLst>
              <a:ext uri="{FF2B5EF4-FFF2-40B4-BE49-F238E27FC236}">
                <a16:creationId xmlns:a16="http://schemas.microsoft.com/office/drawing/2014/main" id="{B28C7C7F-FE75-4A79-A2B2-622E3865CDEB}"/>
              </a:ext>
            </a:extLst>
          </p:cNvPr>
          <p:cNvCxnSpPr>
            <a:cxnSpLocks/>
            <a:stCxn id="5" idx="3"/>
            <a:endCxn id="16" idx="1"/>
          </p:cNvCxnSpPr>
          <p:nvPr/>
        </p:nvCxnSpPr>
        <p:spPr>
          <a:xfrm flipV="1">
            <a:off x="6360679" y="4498371"/>
            <a:ext cx="1705784" cy="1473"/>
          </a:xfrm>
          <a:prstGeom prst="bentConnector3">
            <a:avLst>
              <a:gd name="adj1" fmla="val 50000"/>
            </a:avLst>
          </a:prstGeom>
          <a:noFill/>
          <a:ln w="9525" cap="flat" cmpd="sng">
            <a:solidFill>
              <a:srgbClr val="3D85C6"/>
            </a:solidFill>
            <a:prstDash val="solid"/>
            <a:round/>
            <a:headEnd type="none" w="med" len="med"/>
            <a:tailEnd type="none" w="med" len="med"/>
          </a:ln>
        </p:spPr>
      </p:cxnSp>
      <p:sp>
        <p:nvSpPr>
          <p:cNvPr id="33" name="Google Shape;160;p28">
            <a:extLst>
              <a:ext uri="{FF2B5EF4-FFF2-40B4-BE49-F238E27FC236}">
                <a16:creationId xmlns:a16="http://schemas.microsoft.com/office/drawing/2014/main" id="{2EBA9D84-30EA-4CEC-A5ED-5A2FB325E526}"/>
              </a:ext>
            </a:extLst>
          </p:cNvPr>
          <p:cNvSpPr/>
          <p:nvPr/>
        </p:nvSpPr>
        <p:spPr>
          <a:xfrm>
            <a:off x="5583188" y="2346457"/>
            <a:ext cx="597000" cy="3948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sp>
        <p:nvSpPr>
          <p:cNvPr id="36" name="CasellaDiTesto 35">
            <a:extLst>
              <a:ext uri="{FF2B5EF4-FFF2-40B4-BE49-F238E27FC236}">
                <a16:creationId xmlns:a16="http://schemas.microsoft.com/office/drawing/2014/main" id="{F1E14329-F034-45E8-8619-2A50354581BC}"/>
              </a:ext>
            </a:extLst>
          </p:cNvPr>
          <p:cNvSpPr txBox="1"/>
          <p:nvPr/>
        </p:nvSpPr>
        <p:spPr>
          <a:xfrm>
            <a:off x="5383314" y="1979821"/>
            <a:ext cx="1547133" cy="369332"/>
          </a:xfrm>
          <a:prstGeom prst="rect">
            <a:avLst/>
          </a:prstGeom>
          <a:noFill/>
        </p:spPr>
        <p:txBody>
          <a:bodyPr wrap="square" rtlCol="0">
            <a:spAutoFit/>
          </a:bodyPr>
          <a:lstStyle/>
          <a:p>
            <a:r>
              <a:rPr lang="it-IT" dirty="0"/>
              <a:t>partecipa</a:t>
            </a:r>
          </a:p>
        </p:txBody>
      </p:sp>
      <p:cxnSp>
        <p:nvCxnSpPr>
          <p:cNvPr id="38" name="Google Shape;161;p28">
            <a:extLst>
              <a:ext uri="{FF2B5EF4-FFF2-40B4-BE49-F238E27FC236}">
                <a16:creationId xmlns:a16="http://schemas.microsoft.com/office/drawing/2014/main" id="{AD729476-CF45-4321-9172-F0C9980CD8E7}"/>
              </a:ext>
            </a:extLst>
          </p:cNvPr>
          <p:cNvCxnSpPr>
            <a:cxnSpLocks/>
            <a:stCxn id="33" idx="3"/>
            <a:endCxn id="9" idx="1"/>
          </p:cNvCxnSpPr>
          <p:nvPr/>
        </p:nvCxnSpPr>
        <p:spPr>
          <a:xfrm flipV="1">
            <a:off x="6180188" y="2541702"/>
            <a:ext cx="1430559" cy="2155"/>
          </a:xfrm>
          <a:prstGeom prst="straightConnector1">
            <a:avLst/>
          </a:prstGeom>
          <a:noFill/>
          <a:ln w="9525" cap="flat" cmpd="sng">
            <a:solidFill>
              <a:srgbClr val="4A7DBA"/>
            </a:solidFill>
            <a:prstDash val="solid"/>
            <a:round/>
            <a:headEnd type="none" w="sm" len="sm"/>
            <a:tailEnd type="none" w="sm" len="sm"/>
          </a:ln>
        </p:spPr>
      </p:cxnSp>
      <p:sp>
        <p:nvSpPr>
          <p:cNvPr id="51" name="Google Shape;160;p28">
            <a:extLst>
              <a:ext uri="{FF2B5EF4-FFF2-40B4-BE49-F238E27FC236}">
                <a16:creationId xmlns:a16="http://schemas.microsoft.com/office/drawing/2014/main" id="{568F0089-C553-42BC-8C65-7B842F8A1BEE}"/>
              </a:ext>
            </a:extLst>
          </p:cNvPr>
          <p:cNvSpPr/>
          <p:nvPr/>
        </p:nvSpPr>
        <p:spPr>
          <a:xfrm>
            <a:off x="3142703" y="4289616"/>
            <a:ext cx="597000" cy="3948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cxnSp>
        <p:nvCxnSpPr>
          <p:cNvPr id="52" name="Google Shape;161;p28">
            <a:extLst>
              <a:ext uri="{FF2B5EF4-FFF2-40B4-BE49-F238E27FC236}">
                <a16:creationId xmlns:a16="http://schemas.microsoft.com/office/drawing/2014/main" id="{4FBFAB2D-776B-405A-8FCF-98DC2AFD344A}"/>
              </a:ext>
            </a:extLst>
          </p:cNvPr>
          <p:cNvCxnSpPr>
            <a:cxnSpLocks/>
            <a:stCxn id="51" idx="3"/>
            <a:endCxn id="5" idx="1"/>
          </p:cNvCxnSpPr>
          <p:nvPr/>
        </p:nvCxnSpPr>
        <p:spPr>
          <a:xfrm>
            <a:off x="3739703" y="4487016"/>
            <a:ext cx="1445576" cy="12828"/>
          </a:xfrm>
          <a:prstGeom prst="straightConnector1">
            <a:avLst/>
          </a:prstGeom>
          <a:noFill/>
          <a:ln w="9525" cap="flat" cmpd="sng">
            <a:solidFill>
              <a:srgbClr val="4A7DBA"/>
            </a:solidFill>
            <a:prstDash val="solid"/>
            <a:round/>
            <a:headEnd type="none" w="sm" len="sm"/>
            <a:tailEnd type="none" w="sm" len="sm"/>
          </a:ln>
        </p:spPr>
      </p:cxnSp>
      <p:cxnSp>
        <p:nvCxnSpPr>
          <p:cNvPr id="55" name="Google Shape;161;p28">
            <a:extLst>
              <a:ext uri="{FF2B5EF4-FFF2-40B4-BE49-F238E27FC236}">
                <a16:creationId xmlns:a16="http://schemas.microsoft.com/office/drawing/2014/main" id="{FDF2BFAC-E943-41B3-AB32-DDE7C5C3A9B8}"/>
              </a:ext>
            </a:extLst>
          </p:cNvPr>
          <p:cNvCxnSpPr>
            <a:cxnSpLocks/>
            <a:stCxn id="51" idx="0"/>
            <a:endCxn id="7" idx="2"/>
          </p:cNvCxnSpPr>
          <p:nvPr/>
        </p:nvCxnSpPr>
        <p:spPr>
          <a:xfrm flipV="1">
            <a:off x="3441203" y="2739106"/>
            <a:ext cx="0" cy="1550510"/>
          </a:xfrm>
          <a:prstGeom prst="straightConnector1">
            <a:avLst/>
          </a:prstGeom>
          <a:noFill/>
          <a:ln w="9525" cap="flat" cmpd="sng">
            <a:solidFill>
              <a:srgbClr val="4A7DBA"/>
            </a:solidFill>
            <a:prstDash val="solid"/>
            <a:round/>
            <a:headEnd type="none" w="sm" len="sm"/>
            <a:tailEnd type="none" w="sm" len="sm"/>
          </a:ln>
        </p:spPr>
      </p:cxnSp>
      <p:sp>
        <p:nvSpPr>
          <p:cNvPr id="58" name="Google Shape;163;p28">
            <a:extLst>
              <a:ext uri="{FF2B5EF4-FFF2-40B4-BE49-F238E27FC236}">
                <a16:creationId xmlns:a16="http://schemas.microsoft.com/office/drawing/2014/main" id="{715D9952-53B0-4C95-AC4C-FE1A9915E3BD}"/>
              </a:ext>
            </a:extLst>
          </p:cNvPr>
          <p:cNvSpPr txBox="1"/>
          <p:nvPr/>
        </p:nvSpPr>
        <p:spPr>
          <a:xfrm>
            <a:off x="7071709" y="2194325"/>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1:1</a:t>
            </a:r>
            <a:endParaRPr sz="2000" dirty="0">
              <a:solidFill>
                <a:schemeClr val="dk1"/>
              </a:solidFill>
              <a:latin typeface="Calibri"/>
              <a:ea typeface="Calibri"/>
              <a:cs typeface="Calibri"/>
              <a:sym typeface="Calibri"/>
            </a:endParaRPr>
          </a:p>
        </p:txBody>
      </p:sp>
      <p:sp>
        <p:nvSpPr>
          <p:cNvPr id="59" name="Google Shape;163;p28">
            <a:extLst>
              <a:ext uri="{FF2B5EF4-FFF2-40B4-BE49-F238E27FC236}">
                <a16:creationId xmlns:a16="http://schemas.microsoft.com/office/drawing/2014/main" id="{DD933ED1-8FEC-455C-811A-BD4E1C582BFD}"/>
              </a:ext>
            </a:extLst>
          </p:cNvPr>
          <p:cNvSpPr txBox="1"/>
          <p:nvPr/>
        </p:nvSpPr>
        <p:spPr>
          <a:xfrm>
            <a:off x="8364963" y="2886091"/>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1:1</a:t>
            </a:r>
            <a:endParaRPr sz="2000" dirty="0">
              <a:solidFill>
                <a:schemeClr val="dk1"/>
              </a:solidFill>
              <a:latin typeface="Calibri"/>
              <a:ea typeface="Calibri"/>
              <a:cs typeface="Calibri"/>
              <a:sym typeface="Calibri"/>
            </a:endParaRPr>
          </a:p>
        </p:txBody>
      </p:sp>
      <p:sp>
        <p:nvSpPr>
          <p:cNvPr id="62" name="CasellaDiTesto 61">
            <a:extLst>
              <a:ext uri="{FF2B5EF4-FFF2-40B4-BE49-F238E27FC236}">
                <a16:creationId xmlns:a16="http://schemas.microsoft.com/office/drawing/2014/main" id="{BE4C4C6B-1DA2-47DA-A4D1-7B68DC00B797}"/>
              </a:ext>
            </a:extLst>
          </p:cNvPr>
          <p:cNvSpPr txBox="1"/>
          <p:nvPr/>
        </p:nvSpPr>
        <p:spPr>
          <a:xfrm>
            <a:off x="3142703" y="4809480"/>
            <a:ext cx="597000" cy="369332"/>
          </a:xfrm>
          <a:prstGeom prst="rect">
            <a:avLst/>
          </a:prstGeom>
          <a:noFill/>
        </p:spPr>
        <p:txBody>
          <a:bodyPr wrap="square" rtlCol="0">
            <a:spAutoFit/>
          </a:bodyPr>
          <a:lstStyle/>
          <a:p>
            <a:r>
              <a:rPr lang="it-IT" dirty="0"/>
              <a:t>crea</a:t>
            </a:r>
          </a:p>
        </p:txBody>
      </p:sp>
      <p:sp>
        <p:nvSpPr>
          <p:cNvPr id="63" name="Google Shape;163;p28">
            <a:extLst>
              <a:ext uri="{FF2B5EF4-FFF2-40B4-BE49-F238E27FC236}">
                <a16:creationId xmlns:a16="http://schemas.microsoft.com/office/drawing/2014/main" id="{DBEB36CB-4DDE-49C6-88C3-685D2DD57B2E}"/>
              </a:ext>
            </a:extLst>
          </p:cNvPr>
          <p:cNvSpPr txBox="1"/>
          <p:nvPr/>
        </p:nvSpPr>
        <p:spPr>
          <a:xfrm>
            <a:off x="3428475" y="2795062"/>
            <a:ext cx="609789" cy="3388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0:N</a:t>
            </a:r>
            <a:endParaRPr sz="2000" dirty="0">
              <a:solidFill>
                <a:schemeClr val="dk1"/>
              </a:solidFill>
              <a:latin typeface="Calibri"/>
              <a:ea typeface="Calibri"/>
              <a:cs typeface="Calibri"/>
              <a:sym typeface="Calibri"/>
            </a:endParaRPr>
          </a:p>
        </p:txBody>
      </p:sp>
      <p:sp>
        <p:nvSpPr>
          <p:cNvPr id="64" name="Google Shape;163;p28">
            <a:extLst>
              <a:ext uri="{FF2B5EF4-FFF2-40B4-BE49-F238E27FC236}">
                <a16:creationId xmlns:a16="http://schemas.microsoft.com/office/drawing/2014/main" id="{85FD89D1-4E9E-4577-9187-DFEA7CF26687}"/>
              </a:ext>
            </a:extLst>
          </p:cNvPr>
          <p:cNvSpPr txBox="1"/>
          <p:nvPr/>
        </p:nvSpPr>
        <p:spPr>
          <a:xfrm>
            <a:off x="6372970" y="4545621"/>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0:N</a:t>
            </a:r>
            <a:endParaRPr sz="2000" dirty="0">
              <a:solidFill>
                <a:schemeClr val="dk1"/>
              </a:solidFill>
              <a:latin typeface="Calibri"/>
              <a:ea typeface="Calibri"/>
              <a:cs typeface="Calibri"/>
              <a:sym typeface="Calibri"/>
            </a:endParaRPr>
          </a:p>
        </p:txBody>
      </p:sp>
      <p:sp>
        <p:nvSpPr>
          <p:cNvPr id="69" name="Google Shape;149;p28">
            <a:extLst>
              <a:ext uri="{FF2B5EF4-FFF2-40B4-BE49-F238E27FC236}">
                <a16:creationId xmlns:a16="http://schemas.microsoft.com/office/drawing/2014/main" id="{278B8793-53A1-48FA-84F0-0B9484368DE5}"/>
              </a:ext>
            </a:extLst>
          </p:cNvPr>
          <p:cNvSpPr txBox="1"/>
          <p:nvPr/>
        </p:nvSpPr>
        <p:spPr>
          <a:xfrm>
            <a:off x="5180537" y="4753411"/>
            <a:ext cx="1276987"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600" b="1" i="0" u="none" strike="noStrike" cap="none" dirty="0">
                <a:solidFill>
                  <a:schemeClr val="dk1"/>
                </a:solidFill>
                <a:latin typeface="Calibri"/>
                <a:ea typeface="Calibri"/>
                <a:cs typeface="Calibri"/>
                <a:sym typeface="Calibri"/>
              </a:rPr>
              <a:t>ID</a:t>
            </a:r>
            <a:endParaRPr sz="1600" b="1" dirty="0"/>
          </a:p>
          <a:p>
            <a:pPr marL="0" marR="0" lvl="0" indent="0" rtl="0">
              <a:spcBef>
                <a:spcPts val="0"/>
              </a:spcBef>
              <a:spcAft>
                <a:spcPts val="0"/>
              </a:spcAft>
              <a:buNone/>
            </a:pPr>
            <a:r>
              <a:rPr lang="it-IT" sz="1600" b="0" i="0" u="none" strike="noStrike" cap="none" dirty="0">
                <a:solidFill>
                  <a:schemeClr val="dk1"/>
                </a:solidFill>
                <a:latin typeface="Calibri"/>
                <a:ea typeface="Calibri"/>
                <a:cs typeface="Calibri"/>
                <a:sym typeface="Calibri"/>
              </a:rPr>
              <a:t>Titolo</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it-IT" sz="1600" dirty="0">
                <a:solidFill>
                  <a:schemeClr val="dk1"/>
                </a:solidFill>
                <a:latin typeface="Calibri"/>
                <a:ea typeface="Calibri"/>
                <a:cs typeface="Calibri"/>
                <a:sym typeface="Calibri"/>
              </a:rPr>
              <a:t>Data</a:t>
            </a:r>
            <a:endParaRPr sz="1600"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a:solidFill>
                  <a:schemeClr val="dk1"/>
                </a:solidFill>
                <a:latin typeface="Calibri"/>
                <a:ea typeface="Calibri"/>
                <a:cs typeface="Calibri"/>
                <a:sym typeface="Calibri"/>
              </a:rPr>
              <a:t>Ora</a:t>
            </a:r>
          </a:p>
          <a:p>
            <a:pPr marL="0" marR="0" lvl="0" indent="0" rtl="0">
              <a:spcBef>
                <a:spcPts val="0"/>
              </a:spcBef>
              <a:spcAft>
                <a:spcPts val="0"/>
              </a:spcAft>
              <a:buNone/>
            </a:pPr>
            <a:r>
              <a:rPr lang="es-419" sz="1600" dirty="0">
                <a:solidFill>
                  <a:schemeClr val="dk1"/>
                </a:solidFill>
                <a:latin typeface="Calibri"/>
                <a:ea typeface="Calibri"/>
                <a:cs typeface="Calibri"/>
                <a:sym typeface="Calibri"/>
              </a:rPr>
              <a:t>Durata</a:t>
            </a:r>
          </a:p>
          <a:p>
            <a:pPr marL="0" marR="0" lvl="0" indent="0" rtl="0">
              <a:spcBef>
                <a:spcPts val="0"/>
              </a:spcBef>
              <a:spcAft>
                <a:spcPts val="0"/>
              </a:spcAft>
              <a:buNone/>
            </a:pPr>
            <a:r>
              <a:rPr lang="es-419" sz="1600" dirty="0">
                <a:solidFill>
                  <a:schemeClr val="dk1"/>
                </a:solidFill>
                <a:latin typeface="Calibri"/>
                <a:ea typeface="Calibri"/>
                <a:cs typeface="Calibri"/>
                <a:sym typeface="Calibri"/>
              </a:rPr>
              <a:t>MaxPart</a:t>
            </a:r>
          </a:p>
          <a:p>
            <a:pPr marL="0" marR="0" lvl="0" indent="0" rtl="0">
              <a:spcBef>
                <a:spcPts val="0"/>
              </a:spcBef>
              <a:spcAft>
                <a:spcPts val="0"/>
              </a:spcAft>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38712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A4C021-F578-45E2-8AC1-2DA0480DDE5E}"/>
              </a:ext>
            </a:extLst>
          </p:cNvPr>
          <p:cNvSpPr>
            <a:spLocks noGrp="1"/>
          </p:cNvSpPr>
          <p:nvPr>
            <p:ph type="title"/>
          </p:nvPr>
        </p:nvSpPr>
        <p:spPr/>
        <p:txBody>
          <a:bodyPr/>
          <a:lstStyle/>
          <a:p>
            <a:r>
              <a:rPr lang="es-419" dirty="0"/>
              <a:t>			Local database schema</a:t>
            </a:r>
            <a:endParaRPr lang="it-IT" dirty="0"/>
          </a:p>
        </p:txBody>
      </p:sp>
      <p:sp>
        <p:nvSpPr>
          <p:cNvPr id="4" name="Segnaposto contenuto 3">
            <a:extLst>
              <a:ext uri="{FF2B5EF4-FFF2-40B4-BE49-F238E27FC236}">
                <a16:creationId xmlns:a16="http://schemas.microsoft.com/office/drawing/2014/main" id="{D2346CBA-72C9-4B76-B688-D3C550A5F037}"/>
              </a:ext>
            </a:extLst>
          </p:cNvPr>
          <p:cNvSpPr>
            <a:spLocks noGrp="1"/>
          </p:cNvSpPr>
          <p:nvPr>
            <p:ph sz="half" idx="1"/>
          </p:nvPr>
        </p:nvSpPr>
        <p:spPr/>
        <p:txBody>
          <a:bodyPr>
            <a:normAutofit/>
          </a:bodyPr>
          <a:lstStyle/>
          <a:p>
            <a:pPr marL="0" lvl="0" indent="0">
              <a:spcBef>
                <a:spcPts val="360"/>
              </a:spcBef>
              <a:buSzPts val="1800"/>
              <a:buNone/>
            </a:pPr>
            <a:r>
              <a:rPr lang="en-US" sz="1600" dirty="0">
                <a:latin typeface="Courier New"/>
                <a:ea typeface="Courier New"/>
                <a:cs typeface="Courier New"/>
                <a:sym typeface="Courier New"/>
              </a:rPr>
              <a:t>CREATE TABLE `</a:t>
            </a:r>
            <a:r>
              <a:rPr lang="en-US" sz="1600" b="1" dirty="0" err="1">
                <a:latin typeface="Courier New"/>
                <a:ea typeface="Courier New"/>
                <a:cs typeface="Courier New"/>
                <a:sym typeface="Courier New"/>
              </a:rPr>
              <a:t>utente</a:t>
            </a:r>
            <a:r>
              <a:rPr lang="en-US" sz="1600" dirty="0">
                <a:latin typeface="Courier New"/>
                <a:ea typeface="Courier New"/>
                <a:cs typeface="Courier New"/>
                <a:sym typeface="Courier New"/>
              </a:rPr>
              <a:t>` (  </a:t>
            </a:r>
          </a:p>
          <a:p>
            <a:pPr marL="0" lvl="0" indent="0">
              <a:spcBef>
                <a:spcPts val="360"/>
              </a:spcBef>
              <a:buSzPts val="1800"/>
              <a:buNone/>
            </a:pPr>
            <a:r>
              <a:rPr lang="en-US" sz="1600" dirty="0">
                <a:latin typeface="Courier New"/>
                <a:ea typeface="Courier New"/>
                <a:cs typeface="Courier New"/>
                <a:sym typeface="Courier New"/>
              </a:rPr>
              <a:t>`id` int(11) NOT NULL AUTO_INCREMENT,  </a:t>
            </a:r>
          </a:p>
          <a:p>
            <a:pPr marL="0" lvl="0" indent="0">
              <a:spcBef>
                <a:spcPts val="360"/>
              </a:spcBef>
              <a:buSzPts val="1800"/>
              <a:buNone/>
            </a:pPr>
            <a:r>
              <a:rPr lang="en-US" sz="1600" dirty="0">
                <a:latin typeface="Courier New"/>
                <a:ea typeface="Courier New"/>
                <a:cs typeface="Courier New"/>
                <a:sym typeface="Courier New"/>
              </a:rPr>
              <a:t>`username` varchar(45) NOT NULL,  `password` varchar(45) NOT NULL,  </a:t>
            </a:r>
          </a:p>
          <a:p>
            <a:pPr marL="0" lvl="0" indent="0">
              <a:spcBef>
                <a:spcPts val="36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nome</a:t>
            </a:r>
            <a:r>
              <a:rPr lang="en-US" sz="1600" dirty="0">
                <a:latin typeface="Courier New"/>
                <a:ea typeface="Courier New"/>
                <a:cs typeface="Courier New"/>
                <a:sym typeface="Courier New"/>
              </a:rPr>
              <a:t>` varchar(45) NOT NULL,  </a:t>
            </a:r>
          </a:p>
          <a:p>
            <a:pPr marL="0" lvl="0" indent="0">
              <a:spcBef>
                <a:spcPts val="36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cognome</a:t>
            </a:r>
            <a:r>
              <a:rPr lang="en-US" sz="1600" dirty="0">
                <a:latin typeface="Courier New"/>
                <a:ea typeface="Courier New"/>
                <a:cs typeface="Courier New"/>
                <a:sym typeface="Courier New"/>
              </a:rPr>
              <a:t>` varchar(45) NOT NULL,  </a:t>
            </a:r>
          </a:p>
          <a:p>
            <a:pPr marL="0" lvl="0" indent="0">
              <a:spcBef>
                <a:spcPts val="360"/>
              </a:spcBef>
              <a:buSzPts val="1800"/>
              <a:buNone/>
            </a:pPr>
            <a:r>
              <a:rPr lang="en-US" sz="1600" dirty="0">
                <a:latin typeface="Courier New"/>
                <a:ea typeface="Courier New"/>
                <a:cs typeface="Courier New"/>
                <a:sym typeface="Courier New"/>
              </a:rPr>
              <a:t>PRIMARY KEY (`id`)</a:t>
            </a:r>
          </a:p>
          <a:p>
            <a:pPr marL="0" lvl="0" indent="0">
              <a:spcBef>
                <a:spcPts val="360"/>
              </a:spcBef>
              <a:buSzPts val="1800"/>
              <a:buNone/>
            </a:pPr>
            <a:r>
              <a:rPr lang="en-US" sz="1600" dirty="0">
                <a:latin typeface="Courier New"/>
                <a:ea typeface="Courier New"/>
                <a:cs typeface="Courier New"/>
                <a:sym typeface="Courier New"/>
              </a:rPr>
              <a:t>)</a:t>
            </a:r>
          </a:p>
          <a:p>
            <a:endParaRPr lang="it-IT" dirty="0"/>
          </a:p>
        </p:txBody>
      </p:sp>
      <p:sp>
        <p:nvSpPr>
          <p:cNvPr id="5" name="Segnaposto contenuto 4">
            <a:extLst>
              <a:ext uri="{FF2B5EF4-FFF2-40B4-BE49-F238E27FC236}">
                <a16:creationId xmlns:a16="http://schemas.microsoft.com/office/drawing/2014/main" id="{81F7388A-525B-4C6A-A619-BBA45841DAA5}"/>
              </a:ext>
            </a:extLst>
          </p:cNvPr>
          <p:cNvSpPr>
            <a:spLocks noGrp="1"/>
          </p:cNvSpPr>
          <p:nvPr>
            <p:ph sz="half" idx="2"/>
          </p:nvPr>
        </p:nvSpPr>
        <p:spPr/>
        <p:txBody>
          <a:bodyPr>
            <a:normAutofit/>
          </a:bodyPr>
          <a:lstStyle/>
          <a:p>
            <a:pPr marL="0" lvl="0" indent="0">
              <a:spcBef>
                <a:spcPts val="0"/>
              </a:spcBef>
              <a:buSzPts val="1800"/>
              <a:buNone/>
            </a:pPr>
            <a:r>
              <a:rPr lang="en-US" sz="1600" dirty="0">
                <a:latin typeface="Courier New"/>
                <a:ea typeface="Courier New"/>
                <a:cs typeface="Courier New"/>
                <a:sym typeface="Courier New"/>
              </a:rPr>
              <a:t>CREATE TABLE `</a:t>
            </a:r>
            <a:r>
              <a:rPr lang="en-US" sz="1600" b="1" dirty="0" err="1">
                <a:latin typeface="Courier New"/>
                <a:ea typeface="Courier New"/>
                <a:cs typeface="Courier New"/>
                <a:sym typeface="Courier New"/>
              </a:rPr>
              <a:t>riunione</a:t>
            </a:r>
            <a:r>
              <a:rPr lang="en-US" sz="1600" dirty="0">
                <a:latin typeface="Courier New"/>
                <a:ea typeface="Courier New"/>
                <a:cs typeface="Courier New"/>
                <a:sym typeface="Courier New"/>
              </a:rPr>
              <a:t>` (  </a:t>
            </a:r>
          </a:p>
          <a:p>
            <a:pPr marL="0" lvl="0" indent="0">
              <a:spcBef>
                <a:spcPts val="0"/>
              </a:spcBef>
              <a:buSzPts val="1800"/>
              <a:buNone/>
            </a:pPr>
            <a:r>
              <a:rPr lang="en-US" sz="1600" dirty="0">
                <a:latin typeface="Courier New"/>
                <a:ea typeface="Courier New"/>
                <a:cs typeface="Courier New"/>
                <a:sym typeface="Courier New"/>
              </a:rPr>
              <a:t>`id` int(11) NOT NULL AUTO_INCREMENT,  `data` date NOT NULL,  </a:t>
            </a:r>
          </a:p>
          <a:p>
            <a:pPr marL="0" lvl="0" indent="0">
              <a:spcBef>
                <a:spcPts val="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titolo</a:t>
            </a:r>
            <a:r>
              <a:rPr lang="en-US" sz="1600" dirty="0">
                <a:latin typeface="Courier New"/>
                <a:ea typeface="Courier New"/>
                <a:cs typeface="Courier New"/>
                <a:sym typeface="Courier New"/>
              </a:rPr>
              <a:t>` varchar(45) NOT NULL,  </a:t>
            </a:r>
          </a:p>
          <a:p>
            <a:pPr marL="0" lvl="0" indent="0">
              <a:spcBef>
                <a:spcPts val="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ora</a:t>
            </a:r>
            <a:r>
              <a:rPr lang="en-US" sz="1600" dirty="0">
                <a:latin typeface="Courier New"/>
                <a:ea typeface="Courier New"/>
                <a:cs typeface="Courier New"/>
                <a:sym typeface="Courier New"/>
              </a:rPr>
              <a:t>` TIME NOT NULL ,</a:t>
            </a:r>
          </a:p>
          <a:p>
            <a:pPr marL="0" lvl="0" indent="0">
              <a:spcBef>
                <a:spcPts val="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maxPart</a:t>
            </a:r>
            <a:r>
              <a:rPr lang="en-US" sz="1600" dirty="0">
                <a:latin typeface="Courier New"/>
                <a:ea typeface="Courier New"/>
                <a:cs typeface="Courier New"/>
                <a:sym typeface="Courier New"/>
              </a:rPr>
              <a:t>` int(11) NOT NULL,  </a:t>
            </a:r>
          </a:p>
          <a:p>
            <a:pPr marL="0" lvl="0" indent="0">
              <a:spcBef>
                <a:spcPts val="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creatore</a:t>
            </a:r>
            <a:r>
              <a:rPr lang="en-US" sz="1600" dirty="0">
                <a:latin typeface="Courier New"/>
                <a:ea typeface="Courier New"/>
                <a:cs typeface="Courier New"/>
                <a:sym typeface="Courier New"/>
              </a:rPr>
              <a:t>` int(11) NOT NULL,  </a:t>
            </a:r>
          </a:p>
          <a:p>
            <a:pPr marL="0" lvl="0" indent="0">
              <a:spcBef>
                <a:spcPts val="0"/>
              </a:spcBef>
              <a:buSzPts val="1800"/>
              <a:buNone/>
            </a:pPr>
            <a:r>
              <a:rPr lang="en-US" sz="1600" dirty="0">
                <a:latin typeface="Courier New"/>
                <a:ea typeface="Courier New"/>
                <a:cs typeface="Courier New"/>
                <a:sym typeface="Courier New"/>
              </a:rPr>
              <a:t>PRIMARY KEY (`id`),  </a:t>
            </a:r>
          </a:p>
          <a:p>
            <a:pPr marL="0" lvl="0" indent="0">
              <a:spcBef>
                <a:spcPts val="0"/>
              </a:spcBef>
              <a:buSzPts val="1800"/>
              <a:buNone/>
            </a:pPr>
            <a:r>
              <a:rPr lang="en-US" sz="1600" dirty="0">
                <a:latin typeface="Courier New"/>
                <a:ea typeface="Courier New"/>
                <a:cs typeface="Courier New"/>
                <a:sym typeface="Courier New"/>
              </a:rPr>
              <a:t>CONSTRAINT `</a:t>
            </a:r>
            <a:r>
              <a:rPr lang="en-US" sz="1600" dirty="0" err="1">
                <a:latin typeface="Courier New"/>
                <a:ea typeface="Courier New"/>
                <a:cs typeface="Courier New"/>
                <a:sym typeface="Courier New"/>
              </a:rPr>
              <a:t>id_creatore</a:t>
            </a:r>
            <a:r>
              <a:rPr lang="en-US" sz="1600" dirty="0">
                <a:latin typeface="Courier New"/>
                <a:ea typeface="Courier New"/>
                <a:cs typeface="Courier New"/>
                <a:sym typeface="Courier New"/>
              </a:rPr>
              <a:t>` FOREIGN KEY (`</a:t>
            </a:r>
            <a:r>
              <a:rPr lang="en-US" sz="1600" dirty="0" err="1">
                <a:latin typeface="Courier New"/>
                <a:ea typeface="Courier New"/>
                <a:cs typeface="Courier New"/>
                <a:sym typeface="Courier New"/>
              </a:rPr>
              <a:t>creatore</a:t>
            </a:r>
            <a:r>
              <a:rPr lang="en-US" sz="1600" dirty="0">
                <a:latin typeface="Courier New"/>
                <a:ea typeface="Courier New"/>
                <a:cs typeface="Courier New"/>
                <a:sym typeface="Courier New"/>
              </a:rPr>
              <a:t>`) REFERENCES `</a:t>
            </a:r>
            <a:r>
              <a:rPr lang="en-US" sz="1600" dirty="0" err="1">
                <a:latin typeface="Courier New"/>
                <a:ea typeface="Courier New"/>
                <a:cs typeface="Courier New"/>
                <a:sym typeface="Courier New"/>
              </a:rPr>
              <a:t>utente</a:t>
            </a:r>
            <a:r>
              <a:rPr lang="en-US" sz="1600" dirty="0">
                <a:latin typeface="Courier New"/>
                <a:ea typeface="Courier New"/>
                <a:cs typeface="Courier New"/>
                <a:sym typeface="Courier New"/>
              </a:rPr>
              <a:t>` (`id`) ON DELETE CASCADE ON UPDATE CASCADE</a:t>
            </a:r>
          </a:p>
          <a:p>
            <a:pPr marL="0" lvl="0" indent="0">
              <a:spcBef>
                <a:spcPts val="0"/>
              </a:spcBef>
              <a:buSzPts val="1800"/>
              <a:buNone/>
            </a:pPr>
            <a:r>
              <a:rPr lang="en-US" sz="1600" dirty="0">
                <a:latin typeface="Courier New"/>
                <a:ea typeface="Courier New"/>
                <a:cs typeface="Courier New"/>
                <a:sym typeface="Courier New"/>
              </a:rPr>
              <a:t>)</a:t>
            </a:r>
          </a:p>
          <a:p>
            <a:endParaRPr lang="it-IT" dirty="0"/>
          </a:p>
        </p:txBody>
      </p:sp>
    </p:spTree>
    <p:extLst>
      <p:ext uri="{BB962C8B-B14F-4D97-AF65-F5344CB8AC3E}">
        <p14:creationId xmlns:p14="http://schemas.microsoft.com/office/powerpoint/2010/main" val="3401661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C4A855-C653-4E15-8AB5-6BD6E3CF3A2F}"/>
              </a:ext>
            </a:extLst>
          </p:cNvPr>
          <p:cNvSpPr>
            <a:spLocks noGrp="1"/>
          </p:cNvSpPr>
          <p:nvPr>
            <p:ph type="title"/>
          </p:nvPr>
        </p:nvSpPr>
        <p:spPr/>
        <p:txBody>
          <a:bodyPr/>
          <a:lstStyle/>
          <a:p>
            <a:pPr algn="ctr"/>
            <a:r>
              <a:rPr lang="es-419" dirty="0"/>
              <a:t>Local database schema</a:t>
            </a:r>
            <a:endParaRPr lang="it-IT" dirty="0"/>
          </a:p>
        </p:txBody>
      </p:sp>
      <p:sp>
        <p:nvSpPr>
          <p:cNvPr id="5" name="Segnaposto contenuto 4">
            <a:extLst>
              <a:ext uri="{FF2B5EF4-FFF2-40B4-BE49-F238E27FC236}">
                <a16:creationId xmlns:a16="http://schemas.microsoft.com/office/drawing/2014/main" id="{31B0C84E-1622-469A-8749-C62A0A2533E2}"/>
              </a:ext>
            </a:extLst>
          </p:cNvPr>
          <p:cNvSpPr>
            <a:spLocks noGrp="1"/>
          </p:cNvSpPr>
          <p:nvPr>
            <p:ph idx="1"/>
          </p:nvPr>
        </p:nvSpPr>
        <p:spPr/>
        <p:txBody>
          <a:bodyPr/>
          <a:lstStyle/>
          <a:p>
            <a:pPr marL="0" lvl="0" indent="0">
              <a:spcBef>
                <a:spcPts val="0"/>
              </a:spcBef>
              <a:buSzPts val="1800"/>
              <a:buNone/>
            </a:pPr>
            <a:r>
              <a:rPr lang="en-US" sz="2000" dirty="0">
                <a:latin typeface="Courier New"/>
                <a:ea typeface="Courier New"/>
                <a:cs typeface="Courier New"/>
                <a:sym typeface="Courier New"/>
              </a:rPr>
              <a:t>CREATE TABLE `</a:t>
            </a:r>
            <a:r>
              <a:rPr lang="en-US" sz="2000" b="1" dirty="0" err="1">
                <a:latin typeface="Courier New"/>
                <a:ea typeface="Courier New"/>
                <a:cs typeface="Courier New"/>
                <a:sym typeface="Courier New"/>
              </a:rPr>
              <a:t>riunione_partecipante</a:t>
            </a:r>
            <a:r>
              <a:rPr lang="en-US" sz="2000" dirty="0">
                <a:latin typeface="Courier New"/>
                <a:ea typeface="Courier New"/>
                <a:cs typeface="Courier New"/>
                <a:sym typeface="Courier New"/>
              </a:rPr>
              <a:t>` </a:t>
            </a:r>
          </a:p>
          <a:p>
            <a:pPr marL="0" lvl="0" indent="0">
              <a:spcBef>
                <a:spcPts val="0"/>
              </a:spcBef>
              <a:buSzPts val="1800"/>
              <a:buNone/>
            </a:pPr>
            <a:r>
              <a:rPr lang="en-US" sz="2000" dirty="0">
                <a:latin typeface="Courier New"/>
                <a:ea typeface="Courier New"/>
                <a:cs typeface="Courier New"/>
                <a:sym typeface="Courier New"/>
              </a:rPr>
              <a:t>(  </a:t>
            </a:r>
          </a:p>
          <a:p>
            <a:pPr marL="0" lvl="0" indent="0">
              <a:spcBef>
                <a:spcPts val="0"/>
              </a:spcBef>
              <a:buSzPts val="1800"/>
              <a:buNone/>
            </a:pPr>
            <a:r>
              <a:rPr lang="en-US" sz="2000" dirty="0">
                <a:latin typeface="Courier New"/>
                <a:ea typeface="Courier New"/>
                <a:cs typeface="Courier New"/>
                <a:sym typeface="Courier New"/>
              </a:rPr>
              <a:t>`</a:t>
            </a:r>
            <a:r>
              <a:rPr lang="en-US" sz="2000" dirty="0" err="1">
                <a:latin typeface="Courier New"/>
                <a:ea typeface="Courier New"/>
                <a:cs typeface="Courier New"/>
                <a:sym typeface="Courier New"/>
              </a:rPr>
              <a:t>idRiunione</a:t>
            </a:r>
            <a:r>
              <a:rPr lang="en-US" sz="2000" dirty="0">
                <a:latin typeface="Courier New"/>
                <a:ea typeface="Courier New"/>
                <a:cs typeface="Courier New"/>
                <a:sym typeface="Courier New"/>
              </a:rPr>
              <a:t>` int(11) NOT NULL, </a:t>
            </a:r>
          </a:p>
          <a:p>
            <a:pPr marL="0" lvl="0" indent="0">
              <a:spcBef>
                <a:spcPts val="0"/>
              </a:spcBef>
              <a:buSzPts val="1800"/>
              <a:buNone/>
            </a:pPr>
            <a:r>
              <a:rPr lang="en-US" sz="2000" dirty="0">
                <a:latin typeface="Courier New"/>
                <a:ea typeface="Courier New"/>
                <a:cs typeface="Courier New"/>
                <a:sym typeface="Courier New"/>
              </a:rPr>
              <a:t>`</a:t>
            </a:r>
            <a:r>
              <a:rPr lang="en-US" sz="2000" dirty="0" err="1">
                <a:latin typeface="Courier New"/>
                <a:ea typeface="Courier New"/>
                <a:cs typeface="Courier New"/>
                <a:sym typeface="Courier New"/>
              </a:rPr>
              <a:t>idPart</a:t>
            </a:r>
            <a:r>
              <a:rPr lang="en-US" sz="2000" dirty="0">
                <a:latin typeface="Courier New"/>
                <a:ea typeface="Courier New"/>
                <a:cs typeface="Courier New"/>
                <a:sym typeface="Courier New"/>
              </a:rPr>
              <a:t>` decimal(19,4) NOT NULL,    </a:t>
            </a:r>
          </a:p>
          <a:p>
            <a:pPr marL="0" lvl="0" indent="0">
              <a:spcBef>
                <a:spcPts val="0"/>
              </a:spcBef>
              <a:buSzPts val="1800"/>
              <a:buNone/>
            </a:pPr>
            <a:r>
              <a:rPr lang="en-US" sz="2000" dirty="0">
                <a:latin typeface="Courier New"/>
                <a:ea typeface="Courier New"/>
                <a:cs typeface="Courier New"/>
                <a:sym typeface="Courier New"/>
              </a:rPr>
              <a:t>PRIMARY KEY (`</a:t>
            </a:r>
            <a:r>
              <a:rPr lang="en-US" sz="2000" dirty="0" err="1">
                <a:latin typeface="Courier New"/>
                <a:ea typeface="Courier New"/>
                <a:cs typeface="Courier New"/>
                <a:sym typeface="Courier New"/>
              </a:rPr>
              <a:t>idRiunione</a:t>
            </a:r>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idPart</a:t>
            </a:r>
            <a:r>
              <a:rPr lang="en-US" sz="2000" dirty="0">
                <a:latin typeface="Courier New"/>
                <a:ea typeface="Courier New"/>
                <a:cs typeface="Courier New"/>
                <a:sym typeface="Courier New"/>
              </a:rPr>
              <a:t>` ),</a:t>
            </a:r>
          </a:p>
          <a:p>
            <a:pPr marL="0" lvl="0" indent="0">
              <a:spcBef>
                <a:spcPts val="0"/>
              </a:spcBef>
              <a:buSzPts val="1800"/>
              <a:buNone/>
            </a:pPr>
            <a:r>
              <a:rPr lang="en-US" sz="2000">
                <a:latin typeface="Courier New"/>
                <a:ea typeface="Courier New"/>
                <a:cs typeface="Courier New"/>
                <a:sym typeface="Courier New"/>
              </a:rPr>
              <a:t>FOREIGN </a:t>
            </a:r>
            <a:r>
              <a:rPr lang="en-US" sz="2000" dirty="0">
                <a:latin typeface="Courier New"/>
                <a:ea typeface="Courier New"/>
                <a:cs typeface="Courier New"/>
                <a:sym typeface="Courier New"/>
              </a:rPr>
              <a:t>KEY (`</a:t>
            </a:r>
            <a:r>
              <a:rPr lang="en-US" sz="2000" dirty="0" err="1">
                <a:latin typeface="Courier New"/>
                <a:ea typeface="Courier New"/>
                <a:cs typeface="Courier New"/>
                <a:sym typeface="Courier New"/>
              </a:rPr>
              <a:t>idRiunione</a:t>
            </a:r>
            <a:r>
              <a:rPr lang="en-US" sz="2000" dirty="0">
                <a:latin typeface="Courier New"/>
                <a:ea typeface="Courier New"/>
                <a:cs typeface="Courier New"/>
                <a:sym typeface="Courier New"/>
              </a:rPr>
              <a:t>`) REFERENCES `</a:t>
            </a:r>
            <a:r>
              <a:rPr lang="en-US" sz="2000" dirty="0" err="1">
                <a:latin typeface="Courier New"/>
                <a:ea typeface="Courier New"/>
                <a:cs typeface="Courier New"/>
                <a:sym typeface="Courier New"/>
              </a:rPr>
              <a:t>riunione</a:t>
            </a:r>
            <a:r>
              <a:rPr lang="en-US" sz="2000" dirty="0">
                <a:latin typeface="Courier New"/>
                <a:ea typeface="Courier New"/>
                <a:cs typeface="Courier New"/>
                <a:sym typeface="Courier New"/>
              </a:rPr>
              <a:t>` (`id`) ON DELETE CASCADE ON UPDATE CASCADE,</a:t>
            </a:r>
          </a:p>
          <a:p>
            <a:pPr marL="0" lvl="0" indent="0">
              <a:spcBef>
                <a:spcPts val="0"/>
              </a:spcBef>
              <a:buSzPts val="1800"/>
              <a:buNone/>
            </a:pPr>
            <a:r>
              <a:rPr lang="en-US" sz="2000" dirty="0">
                <a:latin typeface="Courier New"/>
                <a:ea typeface="Courier New"/>
                <a:cs typeface="Courier New"/>
                <a:sym typeface="Courier New"/>
              </a:rPr>
              <a:t>FOREIGN KEY (`</a:t>
            </a:r>
            <a:r>
              <a:rPr lang="en-US" sz="2000" dirty="0" err="1">
                <a:latin typeface="Courier New"/>
                <a:ea typeface="Courier New"/>
                <a:cs typeface="Courier New"/>
                <a:sym typeface="Courier New"/>
              </a:rPr>
              <a:t>idPart</a:t>
            </a:r>
            <a:r>
              <a:rPr lang="en-US" sz="2000" dirty="0">
                <a:latin typeface="Courier New"/>
                <a:ea typeface="Courier New"/>
                <a:cs typeface="Courier New"/>
                <a:sym typeface="Courier New"/>
              </a:rPr>
              <a:t>`) REFERENCES `</a:t>
            </a:r>
            <a:r>
              <a:rPr lang="en-US" sz="2000" dirty="0" err="1">
                <a:latin typeface="Courier New"/>
                <a:ea typeface="Courier New"/>
                <a:cs typeface="Courier New"/>
                <a:sym typeface="Courier New"/>
              </a:rPr>
              <a:t>utente</a:t>
            </a:r>
            <a:r>
              <a:rPr lang="en-US" sz="2000" dirty="0">
                <a:latin typeface="Courier New"/>
                <a:ea typeface="Courier New"/>
                <a:cs typeface="Courier New"/>
                <a:sym typeface="Courier New"/>
              </a:rPr>
              <a:t>` (`id`)</a:t>
            </a:r>
          </a:p>
          <a:p>
            <a:pPr marL="0" lvl="0" indent="0">
              <a:spcBef>
                <a:spcPts val="0"/>
              </a:spcBef>
              <a:buSzPts val="1800"/>
              <a:buNone/>
            </a:pPr>
            <a:r>
              <a:rPr lang="en-US" sz="2000" dirty="0">
                <a:latin typeface="Courier New"/>
                <a:ea typeface="Courier New"/>
                <a:cs typeface="Courier New"/>
                <a:sym typeface="Courier New"/>
              </a:rPr>
              <a:t>ON DELETE CASCADE ON UPDATE CASCADE</a:t>
            </a:r>
          </a:p>
          <a:p>
            <a:pPr marL="0" lvl="0" indent="0">
              <a:spcBef>
                <a:spcPts val="0"/>
              </a:spcBef>
              <a:buSzPts val="1800"/>
              <a:buNone/>
            </a:pPr>
            <a:r>
              <a:rPr lang="en-US" sz="2000" dirty="0">
                <a:latin typeface="Courier New"/>
                <a:ea typeface="Courier New"/>
                <a:cs typeface="Courier New"/>
                <a:sym typeface="Courier New"/>
              </a:rPr>
              <a:t>)</a:t>
            </a:r>
          </a:p>
          <a:p>
            <a:endParaRPr lang="it-IT" dirty="0"/>
          </a:p>
        </p:txBody>
      </p:sp>
    </p:spTree>
    <p:extLst>
      <p:ext uri="{BB962C8B-B14F-4D97-AF65-F5344CB8AC3E}">
        <p14:creationId xmlns:p14="http://schemas.microsoft.com/office/powerpoint/2010/main" val="2528239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251467-4FA5-49C2-809D-908921201457}"/>
              </a:ext>
            </a:extLst>
          </p:cNvPr>
          <p:cNvSpPr>
            <a:spLocks noGrp="1"/>
          </p:cNvSpPr>
          <p:nvPr>
            <p:ph type="title"/>
          </p:nvPr>
        </p:nvSpPr>
        <p:spPr>
          <a:xfrm>
            <a:off x="838200" y="365126"/>
            <a:ext cx="10515600" cy="957648"/>
          </a:xfrm>
        </p:spPr>
        <p:txBody>
          <a:bodyPr/>
          <a:lstStyle/>
          <a:p>
            <a:r>
              <a:rPr lang="es-419" dirty="0"/>
              <a:t>Application requirements analysis</a:t>
            </a:r>
            <a:endParaRPr lang="it-IT" dirty="0"/>
          </a:p>
        </p:txBody>
      </p:sp>
      <p:sp>
        <p:nvSpPr>
          <p:cNvPr id="3" name="Segnaposto contenuto 2">
            <a:extLst>
              <a:ext uri="{FF2B5EF4-FFF2-40B4-BE49-F238E27FC236}">
                <a16:creationId xmlns:a16="http://schemas.microsoft.com/office/drawing/2014/main" id="{D337844B-89E2-44FB-A63D-B9A0887B7178}"/>
              </a:ext>
            </a:extLst>
          </p:cNvPr>
          <p:cNvSpPr>
            <a:spLocks noGrp="1"/>
          </p:cNvSpPr>
          <p:nvPr>
            <p:ph idx="1"/>
          </p:nvPr>
        </p:nvSpPr>
        <p:spPr>
          <a:xfrm>
            <a:off x="838200" y="1322774"/>
            <a:ext cx="10515600" cy="5060271"/>
          </a:xfrm>
        </p:spPr>
        <p:txBody>
          <a:bodyPr>
            <a:normAutofit fontScale="77500" lnSpcReduction="20000"/>
          </a:bodyPr>
          <a:lstStyle/>
          <a:p>
            <a:r>
              <a:rPr lang="it-IT" dirty="0"/>
              <a:t>Un’applicazione web consente la gestione di riunioni online. Una riunione ha un titolo, una data, un’ora, una durata e un numero massimo di partecipanti. L’utente </a:t>
            </a:r>
            <a:r>
              <a:rPr lang="it-IT" dirty="0">
                <a:solidFill>
                  <a:schemeClr val="accent2">
                    <a:lumMod val="40000"/>
                    <a:lumOff val="60000"/>
                  </a:schemeClr>
                </a:solidFill>
              </a:rPr>
              <a:t>fa il login </a:t>
            </a:r>
            <a:r>
              <a:rPr lang="it-IT" dirty="0"/>
              <a:t>e, se autenticato, </a:t>
            </a:r>
            <a:r>
              <a:rPr lang="it-IT" dirty="0">
                <a:solidFill>
                  <a:srgbClr val="0070C0"/>
                </a:solidFill>
              </a:rPr>
              <a:t>accede</a:t>
            </a:r>
            <a:r>
              <a:rPr lang="it-IT" dirty="0"/>
              <a:t> all’</a:t>
            </a:r>
            <a:r>
              <a:rPr lang="it-IT" dirty="0">
                <a:solidFill>
                  <a:srgbClr val="FF0000"/>
                </a:solidFill>
              </a:rPr>
              <a:t>HOME page</a:t>
            </a:r>
            <a:r>
              <a:rPr lang="it-IT" dirty="0"/>
              <a:t> che mostra </a:t>
            </a:r>
            <a:r>
              <a:rPr lang="it-IT" dirty="0">
                <a:solidFill>
                  <a:srgbClr val="00B050"/>
                </a:solidFill>
              </a:rPr>
              <a:t>l’elenco delle riunioni indette da lui </a:t>
            </a:r>
            <a:r>
              <a:rPr lang="it-IT" dirty="0"/>
              <a:t>e non ancora scadute, </a:t>
            </a:r>
            <a:r>
              <a:rPr lang="it-IT" dirty="0">
                <a:solidFill>
                  <a:srgbClr val="00B050"/>
                </a:solidFill>
              </a:rPr>
              <a:t>l’elenco delle riunioni cui è stato invitato </a:t>
            </a:r>
            <a:r>
              <a:rPr lang="it-IT" dirty="0"/>
              <a:t>e non ancora scadute, e una </a:t>
            </a:r>
            <a:r>
              <a:rPr lang="it-IT" dirty="0" err="1">
                <a:solidFill>
                  <a:srgbClr val="00B050"/>
                </a:solidFill>
              </a:rPr>
              <a:t>form</a:t>
            </a:r>
            <a:r>
              <a:rPr lang="it-IT" dirty="0">
                <a:solidFill>
                  <a:srgbClr val="00B050"/>
                </a:solidFill>
              </a:rPr>
              <a:t> </a:t>
            </a:r>
            <a:r>
              <a:rPr lang="it-IT" dirty="0"/>
              <a:t>per </a:t>
            </a:r>
            <a:r>
              <a:rPr lang="it-IT" dirty="0">
                <a:solidFill>
                  <a:schemeClr val="accent2">
                    <a:lumMod val="40000"/>
                    <a:lumOff val="60000"/>
                  </a:schemeClr>
                </a:solidFill>
              </a:rPr>
              <a:t>creare una nuova riunione</a:t>
            </a:r>
            <a:r>
              <a:rPr lang="it-IT" dirty="0"/>
              <a:t>. Quando l’utente </a:t>
            </a:r>
            <a:r>
              <a:rPr lang="it-IT" dirty="0">
                <a:solidFill>
                  <a:srgbClr val="0070C0"/>
                </a:solidFill>
              </a:rPr>
              <a:t>inoltra la </a:t>
            </a:r>
            <a:r>
              <a:rPr lang="it-IT" dirty="0" err="1">
                <a:solidFill>
                  <a:srgbClr val="0070C0"/>
                </a:solidFill>
              </a:rPr>
              <a:t>form</a:t>
            </a:r>
            <a:r>
              <a:rPr lang="it-IT" dirty="0"/>
              <a:t> con il bottone INVIA, appare una </a:t>
            </a:r>
            <a:r>
              <a:rPr lang="it-IT" dirty="0">
                <a:solidFill>
                  <a:srgbClr val="FF0000"/>
                </a:solidFill>
              </a:rPr>
              <a:t>pagina ANAGRAFICA </a:t>
            </a:r>
            <a:r>
              <a:rPr lang="it-IT" dirty="0"/>
              <a:t>con </a:t>
            </a:r>
            <a:r>
              <a:rPr lang="it-IT" dirty="0">
                <a:solidFill>
                  <a:srgbClr val="00B050"/>
                </a:solidFill>
              </a:rPr>
              <a:t>l’elenco degli utenti registrati</a:t>
            </a:r>
            <a:r>
              <a:rPr lang="it-IT" dirty="0"/>
              <a:t>. L’utente </a:t>
            </a:r>
            <a:r>
              <a:rPr lang="it-IT" dirty="0">
                <a:solidFill>
                  <a:srgbClr val="0070C0"/>
                </a:solidFill>
              </a:rPr>
              <a:t>può scegliere uno o più partecipanti dall’elenco</a:t>
            </a:r>
            <a:r>
              <a:rPr lang="it-IT" dirty="0"/>
              <a:t> e </a:t>
            </a:r>
            <a:r>
              <a:rPr lang="it-IT" dirty="0">
                <a:solidFill>
                  <a:schemeClr val="accent2">
                    <a:lumMod val="40000"/>
                    <a:lumOff val="60000"/>
                  </a:schemeClr>
                </a:solidFill>
              </a:rPr>
              <a:t>premere il bottone INVITA </a:t>
            </a:r>
            <a:r>
              <a:rPr lang="it-IT" dirty="0"/>
              <a:t>per invitarli alla riunione. Se il numero d’invitati è superiore al massimo ammissibile di X unità, </a:t>
            </a:r>
            <a:r>
              <a:rPr lang="it-IT" dirty="0">
                <a:solidFill>
                  <a:srgbClr val="0070C0"/>
                </a:solidFill>
              </a:rPr>
              <a:t>appare di nuovo</a:t>
            </a:r>
            <a:r>
              <a:rPr lang="it-IT" dirty="0"/>
              <a:t> la pagina ANAGRAFICA con un </a:t>
            </a:r>
            <a:r>
              <a:rPr lang="it-IT" dirty="0">
                <a:solidFill>
                  <a:srgbClr val="00B050"/>
                </a:solidFill>
              </a:rPr>
              <a:t>messaggio “Troppi utenti selezionati, eliminane almeno X”</a:t>
            </a:r>
            <a:r>
              <a:rPr lang="it-IT" dirty="0"/>
              <a:t>. La pagina evidenzia nell’elenco gli utenti scelti in precedenza come preselezionati, in modo che l’utente </a:t>
            </a:r>
            <a:r>
              <a:rPr lang="it-IT" dirty="0">
                <a:solidFill>
                  <a:srgbClr val="0070C0"/>
                </a:solidFill>
              </a:rPr>
              <a:t>possa deselezionarne alcuni</a:t>
            </a:r>
            <a:r>
              <a:rPr lang="it-IT" dirty="0"/>
              <a:t>. Se alla pressione del bottone INVITA il numero d’invitati è inferiore al massimo ammissibile, </a:t>
            </a:r>
            <a:r>
              <a:rPr lang="it-IT" dirty="0">
                <a:solidFill>
                  <a:srgbClr val="0070C0"/>
                </a:solidFill>
              </a:rPr>
              <a:t>la riunione è memorizzata nella base di dati </a:t>
            </a:r>
            <a:r>
              <a:rPr lang="it-IT" dirty="0"/>
              <a:t>e associata agli utenti invitati. Al terzo tentativo scorretto di assegnare troppi invitati a una riunione </a:t>
            </a:r>
            <a:r>
              <a:rPr lang="it-IT" dirty="0">
                <a:solidFill>
                  <a:srgbClr val="0070C0"/>
                </a:solidFill>
              </a:rPr>
              <a:t>appare</a:t>
            </a:r>
            <a:r>
              <a:rPr lang="it-IT" dirty="0"/>
              <a:t> una </a:t>
            </a:r>
            <a:r>
              <a:rPr lang="it-IT" dirty="0">
                <a:solidFill>
                  <a:srgbClr val="FF0000"/>
                </a:solidFill>
              </a:rPr>
              <a:t>pagina CANCELLAZIONE </a:t>
            </a:r>
            <a:r>
              <a:rPr lang="it-IT" dirty="0"/>
              <a:t>con </a:t>
            </a:r>
            <a:r>
              <a:rPr lang="it-IT" dirty="0">
                <a:solidFill>
                  <a:srgbClr val="00B050"/>
                </a:solidFill>
              </a:rPr>
              <a:t>un messaggio “Tre tentativi di definire una riunione con troppi partecipanti, la riunione non sarà creata”</a:t>
            </a:r>
            <a:r>
              <a:rPr lang="it-IT" dirty="0"/>
              <a:t> e un </a:t>
            </a:r>
            <a:r>
              <a:rPr lang="it-IT" dirty="0">
                <a:solidFill>
                  <a:srgbClr val="00B050"/>
                </a:solidFill>
              </a:rPr>
              <a:t>link</a:t>
            </a:r>
            <a:r>
              <a:rPr lang="it-IT" dirty="0"/>
              <a:t> per tornare all’HOME page. In questo caso la riunione </a:t>
            </a:r>
            <a:r>
              <a:rPr lang="it-IT" dirty="0">
                <a:solidFill>
                  <a:srgbClr val="0070C0"/>
                </a:solidFill>
              </a:rPr>
              <a:t>NON è memorizzata</a:t>
            </a:r>
            <a:r>
              <a:rPr lang="it-IT" dirty="0"/>
              <a:t> nella base di dati. L’applicazione non deve registrare nella base di dati riunioni con numero eccessivo di partecipanti.</a:t>
            </a:r>
          </a:p>
          <a:p>
            <a:endParaRPr lang="it-IT" dirty="0"/>
          </a:p>
          <a:p>
            <a:r>
              <a:rPr lang="es-419" b="1" dirty="0">
                <a:solidFill>
                  <a:srgbClr val="FF0000"/>
                </a:solidFill>
              </a:rPr>
              <a:t>Pages (views)</a:t>
            </a:r>
            <a:r>
              <a:rPr lang="es-419" b="1" dirty="0"/>
              <a:t>, </a:t>
            </a:r>
            <a:r>
              <a:rPr lang="es-419" b="1" dirty="0">
                <a:solidFill>
                  <a:srgbClr val="00B050"/>
                </a:solidFill>
              </a:rPr>
              <a:t>view components</a:t>
            </a:r>
            <a:r>
              <a:rPr lang="es-419" b="1" dirty="0"/>
              <a:t>, </a:t>
            </a:r>
            <a:r>
              <a:rPr lang="es-419" b="1" dirty="0">
                <a:solidFill>
                  <a:srgbClr val="0070C0"/>
                </a:solidFill>
              </a:rPr>
              <a:t>events</a:t>
            </a:r>
            <a:r>
              <a:rPr lang="es-419" b="1" dirty="0"/>
              <a:t>, </a:t>
            </a:r>
            <a:r>
              <a:rPr lang="es-419" b="1" dirty="0">
                <a:solidFill>
                  <a:schemeClr val="accent2">
                    <a:lumMod val="40000"/>
                    <a:lumOff val="60000"/>
                  </a:schemeClr>
                </a:solidFill>
              </a:rPr>
              <a:t>actions</a:t>
            </a:r>
            <a:endParaRPr lang="it-IT" dirty="0">
              <a:solidFill>
                <a:schemeClr val="accent2">
                  <a:lumMod val="40000"/>
                  <a:lumOff val="60000"/>
                </a:schemeClr>
              </a:solidFill>
            </a:endParaRPr>
          </a:p>
        </p:txBody>
      </p:sp>
    </p:spTree>
    <p:extLst>
      <p:ext uri="{BB962C8B-B14F-4D97-AF65-F5344CB8AC3E}">
        <p14:creationId xmlns:p14="http://schemas.microsoft.com/office/powerpoint/2010/main" val="2502928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9024C7-6637-4771-9B4A-A5271D2D6987}"/>
              </a:ext>
            </a:extLst>
          </p:cNvPr>
          <p:cNvSpPr>
            <a:spLocks noGrp="1"/>
          </p:cNvSpPr>
          <p:nvPr>
            <p:ph type="title"/>
          </p:nvPr>
        </p:nvSpPr>
        <p:spPr>
          <a:xfrm>
            <a:off x="838200" y="365126"/>
            <a:ext cx="10515600" cy="797850"/>
          </a:xfrm>
        </p:spPr>
        <p:txBody>
          <a:bodyPr/>
          <a:lstStyle/>
          <a:p>
            <a:r>
              <a:rPr lang="es-419" dirty="0"/>
              <a:t>Completamento delle specifiche</a:t>
            </a:r>
            <a:endParaRPr lang="it-IT" dirty="0"/>
          </a:p>
        </p:txBody>
      </p:sp>
      <p:sp>
        <p:nvSpPr>
          <p:cNvPr id="3" name="Segnaposto contenuto 2">
            <a:extLst>
              <a:ext uri="{FF2B5EF4-FFF2-40B4-BE49-F238E27FC236}">
                <a16:creationId xmlns:a16="http://schemas.microsoft.com/office/drawing/2014/main" id="{B2816E81-CD3A-48DC-81E4-E4186F1FE9C3}"/>
              </a:ext>
            </a:extLst>
          </p:cNvPr>
          <p:cNvSpPr>
            <a:spLocks noGrp="1"/>
          </p:cNvSpPr>
          <p:nvPr>
            <p:ph idx="1"/>
          </p:nvPr>
        </p:nvSpPr>
        <p:spPr>
          <a:xfrm>
            <a:off x="838200" y="1269507"/>
            <a:ext cx="10515600" cy="4907456"/>
          </a:xfrm>
        </p:spPr>
        <p:txBody>
          <a:bodyPr/>
          <a:lstStyle/>
          <a:p>
            <a:pPr marL="342900" lvl="0" indent="-342900">
              <a:lnSpc>
                <a:spcPct val="80000"/>
              </a:lnSpc>
              <a:spcBef>
                <a:spcPts val="400"/>
              </a:spcBef>
              <a:buClr>
                <a:schemeClr val="dk1"/>
              </a:buClr>
              <a:buSzPts val="2000"/>
            </a:pPr>
            <a:r>
              <a:rPr lang="it-IT" dirty="0">
                <a:solidFill>
                  <a:srgbClr val="FF0000"/>
                </a:solidFill>
              </a:rPr>
              <a:t>La pagina di default </a:t>
            </a:r>
            <a:r>
              <a:rPr lang="it-IT" dirty="0"/>
              <a:t>contiene la </a:t>
            </a:r>
            <a:r>
              <a:rPr lang="it-IT" dirty="0" err="1">
                <a:solidFill>
                  <a:srgbClr val="00B050"/>
                </a:solidFill>
              </a:rPr>
              <a:t>form</a:t>
            </a:r>
            <a:r>
              <a:rPr lang="it-IT" dirty="0">
                <a:solidFill>
                  <a:srgbClr val="00B050"/>
                </a:solidFill>
              </a:rPr>
              <a:t> di login</a:t>
            </a:r>
          </a:p>
          <a:p>
            <a:pPr marL="342900" lvl="0" indent="-342900">
              <a:lnSpc>
                <a:spcPct val="80000"/>
              </a:lnSpc>
              <a:spcBef>
                <a:spcPts val="400"/>
              </a:spcBef>
              <a:buClr>
                <a:srgbClr val="000000"/>
              </a:buClr>
              <a:buSzPts val="2000"/>
            </a:pPr>
            <a:r>
              <a:rPr lang="it-IT" dirty="0">
                <a:solidFill>
                  <a:srgbClr val="000000"/>
                </a:solidFill>
              </a:rPr>
              <a:t>Sia per gli utenti che per le riunioni tutti dati sono obbligatori.</a:t>
            </a:r>
          </a:p>
          <a:p>
            <a:pPr marL="0" indent="0">
              <a:buNone/>
            </a:pPr>
            <a:endParaRPr lang="it-IT" dirty="0"/>
          </a:p>
        </p:txBody>
      </p:sp>
    </p:spTree>
    <p:extLst>
      <p:ext uri="{BB962C8B-B14F-4D97-AF65-F5344CB8AC3E}">
        <p14:creationId xmlns:p14="http://schemas.microsoft.com/office/powerpoint/2010/main" val="4010996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B3F72AD5-9788-4D93-9AFF-1F79BCA840DD}"/>
              </a:ext>
            </a:extLst>
          </p:cNvPr>
          <p:cNvSpPr>
            <a:spLocks noGrp="1"/>
          </p:cNvSpPr>
          <p:nvPr>
            <p:ph type="ctrTitle"/>
          </p:nvPr>
        </p:nvSpPr>
        <p:spPr/>
        <p:txBody>
          <a:bodyPr/>
          <a:lstStyle/>
          <a:p>
            <a:r>
              <a:rPr lang="it-IT" dirty="0"/>
              <a:t>Application design (in IFML)</a:t>
            </a:r>
          </a:p>
        </p:txBody>
      </p:sp>
    </p:spTree>
    <p:extLst>
      <p:ext uri="{BB962C8B-B14F-4D97-AF65-F5344CB8AC3E}">
        <p14:creationId xmlns:p14="http://schemas.microsoft.com/office/powerpoint/2010/main" val="265120179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1301</Words>
  <Application>Microsoft Office PowerPoint</Application>
  <PresentationFormat>Widescreen</PresentationFormat>
  <Paragraphs>144</Paragraphs>
  <Slides>14</Slides>
  <Notes>3</Notes>
  <HiddenSlides>0</HiddenSlides>
  <MMClips>0</MMClips>
  <ScaleCrop>false</ScaleCrop>
  <HeadingPairs>
    <vt:vector size="6" baseType="variant">
      <vt:variant>
        <vt:lpstr>Caratteri utilizzati</vt:lpstr>
      </vt:variant>
      <vt:variant>
        <vt:i4>4</vt:i4>
      </vt:variant>
      <vt:variant>
        <vt:lpstr>Tema</vt:lpstr>
      </vt:variant>
      <vt:variant>
        <vt:i4>2</vt:i4>
      </vt:variant>
      <vt:variant>
        <vt:lpstr>Titoli diapositive</vt:lpstr>
      </vt:variant>
      <vt:variant>
        <vt:i4>14</vt:i4>
      </vt:variant>
    </vt:vector>
  </HeadingPairs>
  <TitlesOfParts>
    <vt:vector size="20" baseType="lpstr">
      <vt:lpstr>Arial</vt:lpstr>
      <vt:lpstr>Calibri</vt:lpstr>
      <vt:lpstr>Calibri Light</vt:lpstr>
      <vt:lpstr>Courier New</vt:lpstr>
      <vt:lpstr>Tema di Office</vt:lpstr>
      <vt:lpstr>Office Theme</vt:lpstr>
      <vt:lpstr>Progetto 5 TIW</vt:lpstr>
      <vt:lpstr>Presentazione standard di PowerPoint</vt:lpstr>
      <vt:lpstr>Analisi dei dati</vt:lpstr>
      <vt:lpstr>Database design</vt:lpstr>
      <vt:lpstr>   Local database schema</vt:lpstr>
      <vt:lpstr>Local database schema</vt:lpstr>
      <vt:lpstr>Application requirements analysis</vt:lpstr>
      <vt:lpstr>Completamento delle specifiche</vt:lpstr>
      <vt:lpstr>Application design (in IFML)</vt:lpstr>
      <vt:lpstr>Presentazione standard di PowerPoint</vt:lpstr>
      <vt:lpstr>Components</vt:lpstr>
      <vt:lpstr>Event: login</vt:lpstr>
      <vt:lpstr>Evento: crea una nuova riunione</vt:lpstr>
      <vt:lpstr>Event: logout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5</dc:title>
  <dc:creator>Emilio De Lorenzis</dc:creator>
  <cp:lastModifiedBy>andrea lottaroli</cp:lastModifiedBy>
  <cp:revision>24</cp:revision>
  <dcterms:created xsi:type="dcterms:W3CDTF">2020-04-03T15:24:08Z</dcterms:created>
  <dcterms:modified xsi:type="dcterms:W3CDTF">2020-04-10T13:43:53Z</dcterms:modified>
</cp:coreProperties>
</file>