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5" r:id="rId11"/>
    <p:sldId id="278" r:id="rId12"/>
    <p:sldId id="266" r:id="rId13"/>
    <p:sldId id="268" r:id="rId14"/>
    <p:sldId id="274" r:id="rId15"/>
    <p:sldId id="275" r:id="rId16"/>
    <p:sldId id="272" r:id="rId17"/>
    <p:sldId id="270" r:id="rId18"/>
    <p:sldId id="273" r:id="rId19"/>
    <p:sldId id="277"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42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13/04/2020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35;g70e28bffb8_2_316:notes">
            <a:extLst>
              <a:ext uri="{FF2B5EF4-FFF2-40B4-BE49-F238E27FC236}">
                <a16:creationId xmlns:a16="http://schemas.microsoft.com/office/drawing/2014/main" id="{F2A9B723-2C8D-4B44-9D57-3FF70C6066F4}"/>
              </a:ext>
            </a:extLst>
          </p:cNvPr>
          <p:cNvSpPr txBox="1">
            <a:spLocks noGrp="1"/>
          </p:cNvSpPr>
          <p:nvPr>
            <p:ph type="body" sz="quarter" idx="1"/>
          </p:nvPr>
        </p:nvSpPr>
        <p:spPr>
          <a:xfrm>
            <a:off x="685800" y="4343400"/>
            <a:ext cx="5486400" cy="4114800"/>
          </a:xfrm>
        </p:spPr>
        <p:txBody>
          <a:bodyPr lIns="91421" tIns="91421" rIns="91421" bIns="91421"/>
          <a:lstStyle/>
          <a:p>
            <a:endParaRPr lang="it-IT"/>
          </a:p>
        </p:txBody>
      </p:sp>
      <p:sp>
        <p:nvSpPr>
          <p:cNvPr id="3" name="Google Shape;336;g70e28bffb8_2_316:notes">
            <a:extLst>
              <a:ext uri="{FF2B5EF4-FFF2-40B4-BE49-F238E27FC236}">
                <a16:creationId xmlns:a16="http://schemas.microsoft.com/office/drawing/2014/main" id="{B64E2DA7-DCF0-4C96-801D-78CD4DD4E297}"/>
              </a:ext>
            </a:extLst>
          </p:cNvPr>
          <p:cNvSpPr>
            <a:spLocks noGrp="1" noRot="1" noChangeAspect="1"/>
          </p:cNvSpPr>
          <p:nvPr>
            <p:ph type="sldImg"/>
          </p:nvPr>
        </p:nvSpPr>
        <p:spPr>
          <a:xfrm>
            <a:off x="381000" y="685800"/>
            <a:ext cx="6096000" cy="3429000"/>
          </a:xfrm>
        </p:spPr>
      </p:sp>
    </p:spTree>
    <p:extLst>
      <p:ext uri="{BB962C8B-B14F-4D97-AF65-F5344CB8AC3E}">
        <p14:creationId xmlns:p14="http://schemas.microsoft.com/office/powerpoint/2010/main" val="864980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35;g70e28bffb8_2_316:notes">
            <a:extLst>
              <a:ext uri="{FF2B5EF4-FFF2-40B4-BE49-F238E27FC236}">
                <a16:creationId xmlns:a16="http://schemas.microsoft.com/office/drawing/2014/main" id="{F2A9B723-2C8D-4B44-9D57-3FF70C6066F4}"/>
              </a:ext>
            </a:extLst>
          </p:cNvPr>
          <p:cNvSpPr txBox="1">
            <a:spLocks noGrp="1"/>
          </p:cNvSpPr>
          <p:nvPr>
            <p:ph type="body" sz="quarter" idx="1"/>
          </p:nvPr>
        </p:nvSpPr>
        <p:spPr>
          <a:xfrm>
            <a:off x="685800" y="4343400"/>
            <a:ext cx="5486400" cy="4114800"/>
          </a:xfrm>
        </p:spPr>
        <p:txBody>
          <a:bodyPr lIns="91421" tIns="91421" rIns="91421" bIns="91421"/>
          <a:lstStyle/>
          <a:p>
            <a:endParaRPr lang="it-IT"/>
          </a:p>
        </p:txBody>
      </p:sp>
      <p:sp>
        <p:nvSpPr>
          <p:cNvPr id="3" name="Google Shape;336;g70e28bffb8_2_316:notes">
            <a:extLst>
              <a:ext uri="{FF2B5EF4-FFF2-40B4-BE49-F238E27FC236}">
                <a16:creationId xmlns:a16="http://schemas.microsoft.com/office/drawing/2014/main" id="{B64E2DA7-DCF0-4C96-801D-78CD4DD4E297}"/>
              </a:ext>
            </a:extLst>
          </p:cNvPr>
          <p:cNvSpPr>
            <a:spLocks noGrp="1" noRot="1" noChangeAspect="1"/>
          </p:cNvSpPr>
          <p:nvPr>
            <p:ph type="sldImg"/>
          </p:nvPr>
        </p:nvSpPr>
        <p:spPr>
          <a:xfrm>
            <a:off x="381000" y="685800"/>
            <a:ext cx="6096000" cy="342900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35;g70e28bffb8_2_316:notes">
            <a:extLst>
              <a:ext uri="{FF2B5EF4-FFF2-40B4-BE49-F238E27FC236}">
                <a16:creationId xmlns:a16="http://schemas.microsoft.com/office/drawing/2014/main" id="{F2A9B723-2C8D-4B44-9D57-3FF70C6066F4}"/>
              </a:ext>
            </a:extLst>
          </p:cNvPr>
          <p:cNvSpPr txBox="1">
            <a:spLocks noGrp="1"/>
          </p:cNvSpPr>
          <p:nvPr>
            <p:ph type="body" sz="quarter" idx="1"/>
          </p:nvPr>
        </p:nvSpPr>
        <p:spPr>
          <a:xfrm>
            <a:off x="685800" y="4343400"/>
            <a:ext cx="5486400" cy="4114800"/>
          </a:xfrm>
        </p:spPr>
        <p:txBody>
          <a:bodyPr lIns="91421" tIns="91421" rIns="91421" bIns="91421"/>
          <a:lstStyle/>
          <a:p>
            <a:endParaRPr lang="it-IT"/>
          </a:p>
        </p:txBody>
      </p:sp>
      <p:sp>
        <p:nvSpPr>
          <p:cNvPr id="3" name="Google Shape;336;g70e28bffb8_2_316:notes">
            <a:extLst>
              <a:ext uri="{FF2B5EF4-FFF2-40B4-BE49-F238E27FC236}">
                <a16:creationId xmlns:a16="http://schemas.microsoft.com/office/drawing/2014/main" id="{B64E2DA7-DCF0-4C96-801D-78CD4DD4E297}"/>
              </a:ext>
            </a:extLst>
          </p:cNvPr>
          <p:cNvSpPr>
            <a:spLocks noGrp="1" noRot="1" noChangeAspect="1"/>
          </p:cNvSpPr>
          <p:nvPr>
            <p:ph type="sldImg"/>
          </p:nvPr>
        </p:nvSpPr>
        <p:spPr>
          <a:xfrm>
            <a:off x="381000" y="685800"/>
            <a:ext cx="6096000" cy="3429000"/>
          </a:xfrm>
        </p:spPr>
      </p:sp>
    </p:spTree>
    <p:extLst>
      <p:ext uri="{BB962C8B-B14F-4D97-AF65-F5344CB8AC3E}">
        <p14:creationId xmlns:p14="http://schemas.microsoft.com/office/powerpoint/2010/main" val="3019304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35;g70e28bffb8_2_316:notes">
            <a:extLst>
              <a:ext uri="{FF2B5EF4-FFF2-40B4-BE49-F238E27FC236}">
                <a16:creationId xmlns:a16="http://schemas.microsoft.com/office/drawing/2014/main" id="{F2A9B723-2C8D-4B44-9D57-3FF70C6066F4}"/>
              </a:ext>
            </a:extLst>
          </p:cNvPr>
          <p:cNvSpPr txBox="1">
            <a:spLocks noGrp="1"/>
          </p:cNvSpPr>
          <p:nvPr>
            <p:ph type="body" sz="quarter" idx="1"/>
          </p:nvPr>
        </p:nvSpPr>
        <p:spPr>
          <a:xfrm>
            <a:off x="685800" y="4343400"/>
            <a:ext cx="5486400" cy="4114800"/>
          </a:xfrm>
        </p:spPr>
        <p:txBody>
          <a:bodyPr lIns="91421" tIns="91421" rIns="91421" bIns="91421"/>
          <a:lstStyle/>
          <a:p>
            <a:endParaRPr lang="it-IT"/>
          </a:p>
        </p:txBody>
      </p:sp>
      <p:sp>
        <p:nvSpPr>
          <p:cNvPr id="3" name="Google Shape;336;g70e28bffb8_2_316:notes">
            <a:extLst>
              <a:ext uri="{FF2B5EF4-FFF2-40B4-BE49-F238E27FC236}">
                <a16:creationId xmlns:a16="http://schemas.microsoft.com/office/drawing/2014/main" id="{B64E2DA7-DCF0-4C96-801D-78CD4DD4E297}"/>
              </a:ext>
            </a:extLst>
          </p:cNvPr>
          <p:cNvSpPr>
            <a:spLocks noGrp="1" noRot="1" noChangeAspect="1"/>
          </p:cNvSpPr>
          <p:nvPr>
            <p:ph type="sldImg"/>
          </p:nvPr>
        </p:nvSpPr>
        <p:spPr>
          <a:xfrm>
            <a:off x="381000" y="685800"/>
            <a:ext cx="6096000" cy="3429000"/>
          </a:xfrm>
        </p:spPr>
      </p:sp>
    </p:spTree>
    <p:extLst>
      <p:ext uri="{BB962C8B-B14F-4D97-AF65-F5344CB8AC3E}">
        <p14:creationId xmlns:p14="http://schemas.microsoft.com/office/powerpoint/2010/main" val="37300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screenshot&#10;&#10;Descrizione generata automaticamente">
            <a:extLst>
              <a:ext uri="{FF2B5EF4-FFF2-40B4-BE49-F238E27FC236}">
                <a16:creationId xmlns:a16="http://schemas.microsoft.com/office/drawing/2014/main" id="{294ACBCF-ED31-4FCF-B85D-2344A3017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54" y="261257"/>
            <a:ext cx="12191719" cy="6858000"/>
          </a:xfrm>
          <a:prstGeom prst="rect">
            <a:avLst/>
          </a:prstGeom>
        </p:spPr>
      </p:pic>
    </p:spTree>
    <p:extLst>
      <p:ext uri="{BB962C8B-B14F-4D97-AF65-F5344CB8AC3E}">
        <p14:creationId xmlns:p14="http://schemas.microsoft.com/office/powerpoint/2010/main" val="38016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503583" y="1066050"/>
            <a:ext cx="5668617" cy="5677270"/>
          </a:xfrm>
        </p:spPr>
        <p:txBody>
          <a:bodyPr>
            <a:normAutofit lnSpcReduction="10000"/>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Utente</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checkUser (username, password)</a:t>
            </a:r>
          </a:p>
          <a:p>
            <a:pPr lvl="2" indent="-177800">
              <a:lnSpc>
                <a:spcPct val="80000"/>
              </a:lnSpc>
              <a:spcBef>
                <a:spcPts val="300"/>
              </a:spcBef>
              <a:buClr>
                <a:schemeClr val="dk1"/>
              </a:buClr>
              <a:buSzPts val="1200"/>
            </a:pPr>
            <a:r>
              <a:rPr lang="it-IT" dirty="0" err="1"/>
              <a:t>checkNuovoUser</a:t>
            </a:r>
            <a:r>
              <a:rPr lang="it-IT" dirty="0"/>
              <a:t> (username)</a:t>
            </a:r>
            <a:endParaRPr lang="es-419" dirty="0"/>
          </a:p>
          <a:p>
            <a:pPr lvl="2" indent="-177800">
              <a:lnSpc>
                <a:spcPct val="80000"/>
              </a:lnSpc>
              <a:spcBef>
                <a:spcPts val="300"/>
              </a:spcBef>
              <a:buClr>
                <a:schemeClr val="dk1"/>
              </a:buClr>
              <a:buSzPts val="1200"/>
            </a:pPr>
            <a:r>
              <a:rPr lang="it-IT" dirty="0" err="1"/>
              <a:t>utentiRegistrati</a:t>
            </a:r>
            <a:r>
              <a:rPr lang="it-IT" dirty="0"/>
              <a:t> (</a:t>
            </a:r>
            <a:r>
              <a:rPr lang="it-IT" dirty="0" err="1"/>
              <a:t>idCreatore</a:t>
            </a:r>
            <a:r>
              <a:rPr lang="it-IT" dirty="0"/>
              <a:t>)</a:t>
            </a:r>
          </a:p>
          <a:p>
            <a:pPr lvl="2" indent="-177800">
              <a:lnSpc>
                <a:spcPct val="80000"/>
              </a:lnSpc>
              <a:spcBef>
                <a:spcPts val="300"/>
              </a:spcBef>
              <a:buClr>
                <a:schemeClr val="dk1"/>
              </a:buClr>
              <a:buSzPts val="1200"/>
            </a:pPr>
            <a:r>
              <a:rPr lang="it-IT" dirty="0" err="1"/>
              <a:t>addUtente</a:t>
            </a:r>
            <a:r>
              <a:rPr lang="it-IT" dirty="0"/>
              <a:t> (utente)</a:t>
            </a:r>
          </a:p>
          <a:p>
            <a:pPr lvl="2" indent="-177800">
              <a:lnSpc>
                <a:spcPct val="80000"/>
              </a:lnSpc>
              <a:spcBef>
                <a:spcPts val="300"/>
              </a:spcBef>
              <a:buClr>
                <a:schemeClr val="dk1"/>
              </a:buClr>
              <a:buSzPts val="1200"/>
            </a:pPr>
            <a:endParaRPr lang="es-419" dirty="0"/>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findRiunioniCreate (idUtente)</a:t>
            </a:r>
          </a:p>
          <a:p>
            <a:pPr lvl="2" indent="-177800">
              <a:lnSpc>
                <a:spcPct val="80000"/>
              </a:lnSpc>
              <a:spcBef>
                <a:spcPts val="300"/>
              </a:spcBef>
              <a:buSzPts val="1200"/>
            </a:pPr>
            <a:r>
              <a:rPr lang="es-419" dirty="0"/>
              <a:t>findRiunioniPartByUser (userid)</a:t>
            </a:r>
          </a:p>
          <a:p>
            <a:pPr lvl="2" indent="-177800">
              <a:lnSpc>
                <a:spcPct val="80000"/>
              </a:lnSpc>
              <a:spcBef>
                <a:spcPts val="300"/>
              </a:spcBef>
              <a:buSzPts val="1200"/>
            </a:pPr>
            <a:r>
              <a:rPr lang="es-419" dirty="0"/>
              <a:t>addRiunione (</a:t>
            </a:r>
            <a:r>
              <a:rPr lang="it-IT" dirty="0"/>
              <a:t>Riunione</a:t>
            </a:r>
            <a:r>
              <a:rPr lang="es-419" dirty="0"/>
              <a:t>)</a:t>
            </a:r>
          </a:p>
          <a:p>
            <a:pPr lvl="2" indent="-177800">
              <a:lnSpc>
                <a:spcPct val="80000"/>
              </a:lnSpc>
              <a:spcBef>
                <a:spcPts val="300"/>
              </a:spcBef>
              <a:buSzPts val="1200"/>
            </a:pPr>
            <a:r>
              <a:rPr lang="it-IT" dirty="0" err="1"/>
              <a:t>getMaxId</a:t>
            </a:r>
            <a:r>
              <a:rPr lang="it-IT" dirty="0"/>
              <a:t> ()</a:t>
            </a:r>
            <a:endParaRPr lang="es-419" dirty="0"/>
          </a:p>
          <a:p>
            <a:pPr lvl="2" indent="-177800">
              <a:lnSpc>
                <a:spcPct val="80000"/>
              </a:lnSpc>
              <a:spcBef>
                <a:spcPts val="300"/>
              </a:spcBef>
              <a:buSzPts val="1200"/>
            </a:pPr>
            <a:endParaRPr lang="es-419" dirty="0"/>
          </a:p>
          <a:p>
            <a:pPr marL="742950" lvl="1" indent="-285750">
              <a:lnSpc>
                <a:spcPct val="80000"/>
              </a:lnSpc>
              <a:spcBef>
                <a:spcPts val="300"/>
              </a:spcBef>
              <a:buClr>
                <a:schemeClr val="dk1"/>
              </a:buClr>
              <a:buSzPts val="1500"/>
              <a:buChar char="–"/>
            </a:pPr>
            <a:r>
              <a:rPr lang="es-419" sz="2000" dirty="0"/>
              <a:t>RiunionePartecipantiDAO</a:t>
            </a:r>
            <a:endParaRPr lang="es-419" dirty="0"/>
          </a:p>
          <a:p>
            <a:pPr lvl="2" indent="-177800">
              <a:lnSpc>
                <a:spcPct val="80000"/>
              </a:lnSpc>
              <a:spcBef>
                <a:spcPts val="300"/>
              </a:spcBef>
              <a:buSzPts val="1200"/>
            </a:pPr>
            <a:r>
              <a:rPr lang="it-IT" dirty="0" err="1"/>
              <a:t>findRiunioniPartByUser</a:t>
            </a:r>
            <a:r>
              <a:rPr lang="it-IT" dirty="0"/>
              <a:t> (</a:t>
            </a:r>
            <a:r>
              <a:rPr lang="it-IT" dirty="0" err="1"/>
              <a:t>idUtente</a:t>
            </a:r>
            <a:r>
              <a:rPr lang="it-IT" dirty="0"/>
              <a:t>)</a:t>
            </a:r>
          </a:p>
          <a:p>
            <a:pPr lvl="2" indent="-177800">
              <a:lnSpc>
                <a:spcPct val="80000"/>
              </a:lnSpc>
              <a:spcBef>
                <a:spcPts val="300"/>
              </a:spcBef>
              <a:buSzPts val="1200"/>
            </a:pPr>
            <a:r>
              <a:rPr lang="it-IT" dirty="0" err="1"/>
              <a:t>addRiunionePartecipante</a:t>
            </a:r>
            <a:r>
              <a:rPr lang="it-IT" dirty="0"/>
              <a:t> (</a:t>
            </a:r>
            <a:r>
              <a:rPr lang="it-IT" dirty="0" err="1"/>
              <a:t>idRiunione</a:t>
            </a:r>
            <a:r>
              <a:rPr lang="it-IT" dirty="0"/>
              <a:t>, utenti)</a:t>
            </a:r>
            <a:endParaRPr lang="es-419" dirty="0"/>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066050"/>
            <a:ext cx="5181600" cy="4747658"/>
          </a:xfrm>
        </p:spPr>
        <p:txBody>
          <a:bodyPr>
            <a:normAutofit lnSpcReduction="10000"/>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GoToAnagrPage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Logout</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Filters </a:t>
            </a:r>
          </a:p>
          <a:p>
            <a:pPr marL="742950" lvl="1" indent="-285750">
              <a:lnSpc>
                <a:spcPct val="80000"/>
              </a:lnSpc>
              <a:spcBef>
                <a:spcPts val="300"/>
              </a:spcBef>
              <a:buClr>
                <a:schemeClr val="dk1"/>
              </a:buClr>
              <a:buSzPts val="1500"/>
              <a:buChar char="–"/>
            </a:pPr>
            <a:r>
              <a:rPr lang="es-419" sz="2000" dirty="0"/>
              <a:t>Checker</a:t>
            </a:r>
          </a:p>
          <a:p>
            <a:pPr marL="457200" lvl="1" indent="0">
              <a:lnSpc>
                <a:spcPct val="80000"/>
              </a:lnSpc>
              <a:spcBef>
                <a:spcPts val="300"/>
              </a:spcBef>
              <a:buClr>
                <a:schemeClr val="dk1"/>
              </a:buClr>
              <a:buSzPts val="1500"/>
              <a:buNone/>
            </a:pPr>
            <a:endParaRPr lang="es-419" sz="2000" dirty="0"/>
          </a:p>
          <a:p>
            <a:pPr lvl="1"/>
            <a:endParaRPr lang="it-IT" sz="1700"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UtenteDAO(user, pass)</a:t>
            </a:r>
            <a:endParaRPr sz="1600" kern="0" dirty="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err="1">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/Login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400" kern="0" dirty="0" err="1">
                <a:solidFill>
                  <a:srgbClr val="000000"/>
                </a:solidFill>
                <a:latin typeface="Calibri"/>
                <a:ea typeface="Calibri"/>
                <a:cs typeface="Calibri"/>
                <a:sym typeface="Calibri"/>
              </a:rPr>
              <a:t>login.jsp</a:t>
            </a:r>
            <a:endParaRPr lang="it-IT" sz="2400" kern="0" dirty="0">
              <a:solidFill>
                <a:srgbClr val="000000"/>
              </a:solidFill>
              <a:latin typeface="Calibri"/>
              <a:ea typeface="Calibri"/>
              <a:cs typeface="Calibri"/>
              <a:sym typeface="Calibri"/>
            </a:endParaRPr>
          </a:p>
          <a:p>
            <a:pPr defTabSz="1219170">
              <a:buClr>
                <a:srgbClr val="000000"/>
              </a:buClr>
            </a:pPr>
            <a:endParaRPr sz="2133" kern="0" dirty="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HomePage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72;p37">
            <a:extLst>
              <a:ext uri="{FF2B5EF4-FFF2-40B4-BE49-F238E27FC236}">
                <a16:creationId xmlns:a16="http://schemas.microsoft.com/office/drawing/2014/main" id="{8299FB71-F86A-4849-8D80-6B398CBF2C89}"/>
              </a:ext>
            </a:extLst>
          </p:cNvPr>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Evento: Aggiungi Riunione</a:t>
            </a:r>
            <a:endParaRPr dirty="0"/>
          </a:p>
        </p:txBody>
      </p:sp>
      <p:sp>
        <p:nvSpPr>
          <p:cNvPr id="4" name="Google Shape;273;p37">
            <a:extLst>
              <a:ext uri="{FF2B5EF4-FFF2-40B4-BE49-F238E27FC236}">
                <a16:creationId xmlns:a16="http://schemas.microsoft.com/office/drawing/2014/main" id="{2A640F54-250D-4FF9-B290-25CA3A3E0E7E}"/>
              </a:ext>
            </a:extLst>
          </p:cNvPr>
          <p:cNvSpPr/>
          <p:nvPr/>
        </p:nvSpPr>
        <p:spPr>
          <a:xfrm>
            <a:off x="454432" y="1341548"/>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HomePage.jsp</a:t>
            </a:r>
            <a:endParaRPr sz="1867" kern="0" dirty="0">
              <a:solidFill>
                <a:srgbClr val="000000"/>
              </a:solidFill>
              <a:latin typeface="Calibri"/>
              <a:ea typeface="Calibri"/>
              <a:cs typeface="Calibri"/>
              <a:sym typeface="Calibri"/>
            </a:endParaRPr>
          </a:p>
        </p:txBody>
      </p:sp>
      <p:cxnSp>
        <p:nvCxnSpPr>
          <p:cNvPr id="5" name="Google Shape;274;p37">
            <a:extLst>
              <a:ext uri="{FF2B5EF4-FFF2-40B4-BE49-F238E27FC236}">
                <a16:creationId xmlns:a16="http://schemas.microsoft.com/office/drawing/2014/main" id="{1B97D20C-6E0C-4123-AE1C-FFDDB163CE15}"/>
              </a:ext>
            </a:extLst>
          </p:cNvPr>
          <p:cNvCxnSpPr>
            <a:stCxn id="4" idx="2"/>
          </p:cNvCxnSpPr>
          <p:nvPr/>
        </p:nvCxnSpPr>
        <p:spPr>
          <a:xfrm flipH="1">
            <a:off x="129803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7;p37">
            <a:extLst>
              <a:ext uri="{FF2B5EF4-FFF2-40B4-BE49-F238E27FC236}">
                <a16:creationId xmlns:a16="http://schemas.microsoft.com/office/drawing/2014/main" id="{21A7656C-5EED-4222-9439-10DD031F774A}"/>
              </a:ext>
            </a:extLst>
          </p:cNvPr>
          <p:cNvSpPr/>
          <p:nvPr/>
        </p:nvSpPr>
        <p:spPr>
          <a:xfrm>
            <a:off x="1153481" y="1989375"/>
            <a:ext cx="408800" cy="40573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7" name="Google Shape;352;p39">
            <a:extLst>
              <a:ext uri="{FF2B5EF4-FFF2-40B4-BE49-F238E27FC236}">
                <a16:creationId xmlns:a16="http://schemas.microsoft.com/office/drawing/2014/main" id="{22146859-6162-4CA3-AC95-4B377401BABF}"/>
              </a:ext>
            </a:extLst>
          </p:cNvPr>
          <p:cNvCxnSpPr>
            <a:cxnSpLocks/>
          </p:cNvCxnSpPr>
          <p:nvPr/>
        </p:nvCxnSpPr>
        <p:spPr>
          <a:xfrm>
            <a:off x="1714216" y="2210669"/>
            <a:ext cx="12145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273;p37">
            <a:extLst>
              <a:ext uri="{FF2B5EF4-FFF2-40B4-BE49-F238E27FC236}">
                <a16:creationId xmlns:a16="http://schemas.microsoft.com/office/drawing/2014/main" id="{2ACDAD50-1E0F-4C63-8205-D7E7DC55698E}"/>
              </a:ext>
            </a:extLst>
          </p:cNvPr>
          <p:cNvSpPr/>
          <p:nvPr/>
        </p:nvSpPr>
        <p:spPr>
          <a:xfrm>
            <a:off x="2237860"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request</a:t>
            </a:r>
            <a:endParaRPr sz="1867" kern="0" dirty="0">
              <a:solidFill>
                <a:srgbClr val="000000"/>
              </a:solidFill>
              <a:latin typeface="Calibri"/>
              <a:ea typeface="Calibri"/>
              <a:cs typeface="Calibri"/>
              <a:sym typeface="Calibri"/>
            </a:endParaRPr>
          </a:p>
        </p:txBody>
      </p:sp>
      <p:sp>
        <p:nvSpPr>
          <p:cNvPr id="9" name="Rettangolo 8">
            <a:extLst>
              <a:ext uri="{FF2B5EF4-FFF2-40B4-BE49-F238E27FC236}">
                <a16:creationId xmlns:a16="http://schemas.microsoft.com/office/drawing/2014/main" id="{3A477324-16A6-4FD4-934F-BDACE67FD794}"/>
              </a:ext>
            </a:extLst>
          </p:cNvPr>
          <p:cNvSpPr/>
          <p:nvPr/>
        </p:nvSpPr>
        <p:spPr>
          <a:xfrm>
            <a:off x="1408250" y="2227385"/>
            <a:ext cx="1659220" cy="738664"/>
          </a:xfrm>
          <a:prstGeom prst="rect">
            <a:avLst/>
          </a:prstGeom>
        </p:spPr>
        <p:txBody>
          <a:bodyPr wrap="square">
            <a:spAutoFit/>
          </a:bodyPr>
          <a:lstStyle/>
          <a:p>
            <a:pPr algn="ctr"/>
            <a:r>
              <a:rPr lang="en-US" sz="1400" dirty="0" err="1"/>
              <a:t>setAttribute</a:t>
            </a:r>
            <a:r>
              <a:rPr lang="en-US" sz="1400" dirty="0"/>
              <a:t>  (“</a:t>
            </a:r>
            <a:r>
              <a:rPr lang="en-US" sz="1400" dirty="0" err="1"/>
              <a:t>attributiRiunione</a:t>
            </a:r>
            <a:r>
              <a:rPr lang="en-US" sz="1400" dirty="0"/>
              <a:t>", </a:t>
            </a:r>
            <a:r>
              <a:rPr lang="en-US" sz="1400" dirty="0" err="1"/>
              <a:t>attributiRiunione</a:t>
            </a:r>
            <a:r>
              <a:rPr lang="en-US" sz="1400" dirty="0"/>
              <a:t>)</a:t>
            </a:r>
          </a:p>
        </p:txBody>
      </p:sp>
      <p:cxnSp>
        <p:nvCxnSpPr>
          <p:cNvPr id="10" name="Google Shape;274;p37">
            <a:extLst>
              <a:ext uri="{FF2B5EF4-FFF2-40B4-BE49-F238E27FC236}">
                <a16:creationId xmlns:a16="http://schemas.microsoft.com/office/drawing/2014/main" id="{88186C99-6E33-486E-B2A2-E5A66FD590B8}"/>
              </a:ext>
            </a:extLst>
          </p:cNvPr>
          <p:cNvCxnSpPr/>
          <p:nvPr/>
        </p:nvCxnSpPr>
        <p:spPr>
          <a:xfrm flipH="1">
            <a:off x="3149676" y="1781663"/>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77;p37">
            <a:extLst>
              <a:ext uri="{FF2B5EF4-FFF2-40B4-BE49-F238E27FC236}">
                <a16:creationId xmlns:a16="http://schemas.microsoft.com/office/drawing/2014/main" id="{45E829DC-1DAC-4184-841C-DD46CDDF0A16}"/>
              </a:ext>
            </a:extLst>
          </p:cNvPr>
          <p:cNvSpPr/>
          <p:nvPr/>
        </p:nvSpPr>
        <p:spPr>
          <a:xfrm>
            <a:off x="2921482" y="2061961"/>
            <a:ext cx="408800" cy="667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12" name="Google Shape;273;p37">
            <a:extLst>
              <a:ext uri="{FF2B5EF4-FFF2-40B4-BE49-F238E27FC236}">
                <a16:creationId xmlns:a16="http://schemas.microsoft.com/office/drawing/2014/main" id="{C4B649D5-DDFB-460C-A123-4BF6C908E08A}"/>
              </a:ext>
            </a:extLst>
          </p:cNvPr>
          <p:cNvSpPr/>
          <p:nvPr/>
        </p:nvSpPr>
        <p:spPr>
          <a:xfrm>
            <a:off x="3668532"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AnagrPage</a:t>
            </a:r>
            <a:endParaRPr sz="1867" kern="0" dirty="0">
              <a:solidFill>
                <a:srgbClr val="000000"/>
              </a:solidFill>
              <a:latin typeface="Calibri"/>
              <a:ea typeface="Calibri"/>
              <a:cs typeface="Calibri"/>
              <a:sym typeface="Calibri"/>
            </a:endParaRPr>
          </a:p>
        </p:txBody>
      </p:sp>
      <p:cxnSp>
        <p:nvCxnSpPr>
          <p:cNvPr id="13" name="Google Shape;274;p37">
            <a:extLst>
              <a:ext uri="{FF2B5EF4-FFF2-40B4-BE49-F238E27FC236}">
                <a16:creationId xmlns:a16="http://schemas.microsoft.com/office/drawing/2014/main" id="{72F5C1CE-4CFA-4E95-9A05-B93CD3C6A703}"/>
              </a:ext>
            </a:extLst>
          </p:cNvPr>
          <p:cNvCxnSpPr/>
          <p:nvPr/>
        </p:nvCxnSpPr>
        <p:spPr>
          <a:xfrm flipH="1">
            <a:off x="439569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4" name="Google Shape;277;p37">
            <a:extLst>
              <a:ext uri="{FF2B5EF4-FFF2-40B4-BE49-F238E27FC236}">
                <a16:creationId xmlns:a16="http://schemas.microsoft.com/office/drawing/2014/main" id="{2BD05D56-4DE5-4999-B222-A96C7877C8AD}"/>
              </a:ext>
            </a:extLst>
          </p:cNvPr>
          <p:cNvSpPr/>
          <p:nvPr/>
        </p:nvSpPr>
        <p:spPr>
          <a:xfrm>
            <a:off x="4261376" y="2919171"/>
            <a:ext cx="408800" cy="3290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15" name="Google Shape;352;p39">
            <a:extLst>
              <a:ext uri="{FF2B5EF4-FFF2-40B4-BE49-F238E27FC236}">
                <a16:creationId xmlns:a16="http://schemas.microsoft.com/office/drawing/2014/main" id="{8B133D8B-6C7B-4D84-ADF1-416300FCF6E9}"/>
              </a:ext>
            </a:extLst>
          </p:cNvPr>
          <p:cNvCxnSpPr>
            <a:cxnSpLocks/>
          </p:cNvCxnSpPr>
          <p:nvPr/>
        </p:nvCxnSpPr>
        <p:spPr>
          <a:xfrm>
            <a:off x="1781996" y="3169957"/>
            <a:ext cx="22789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Rettangolo 15">
            <a:extLst>
              <a:ext uri="{FF2B5EF4-FFF2-40B4-BE49-F238E27FC236}">
                <a16:creationId xmlns:a16="http://schemas.microsoft.com/office/drawing/2014/main" id="{8C85D4FC-5DFD-412D-968E-112C0BAFC680}"/>
              </a:ext>
            </a:extLst>
          </p:cNvPr>
          <p:cNvSpPr/>
          <p:nvPr/>
        </p:nvSpPr>
        <p:spPr>
          <a:xfrm>
            <a:off x="2070776" y="3169957"/>
            <a:ext cx="1659220" cy="523220"/>
          </a:xfrm>
          <a:prstGeom prst="rect">
            <a:avLst/>
          </a:prstGeom>
        </p:spPr>
        <p:txBody>
          <a:bodyPr wrap="square">
            <a:spAutoFit/>
          </a:bodyPr>
          <a:lstStyle/>
          <a:p>
            <a:pPr algn="ctr"/>
            <a:r>
              <a:rPr lang="en-US" sz="1400" dirty="0"/>
              <a:t>Redirect /</a:t>
            </a:r>
            <a:r>
              <a:rPr lang="en-US" sz="1400" dirty="0" err="1"/>
              <a:t>AnagrPage</a:t>
            </a:r>
            <a:endParaRPr lang="en-US" sz="1400" dirty="0"/>
          </a:p>
        </p:txBody>
      </p:sp>
      <p:sp>
        <p:nvSpPr>
          <p:cNvPr id="17" name="Google Shape;273;p37">
            <a:extLst>
              <a:ext uri="{FF2B5EF4-FFF2-40B4-BE49-F238E27FC236}">
                <a16:creationId xmlns:a16="http://schemas.microsoft.com/office/drawing/2014/main" id="{03BA4B8D-BD74-421F-8E89-9C0133CF744C}"/>
              </a:ext>
            </a:extLst>
          </p:cNvPr>
          <p:cNvSpPr/>
          <p:nvPr/>
        </p:nvSpPr>
        <p:spPr>
          <a:xfrm>
            <a:off x="5068576"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UtenteDAO</a:t>
            </a:r>
            <a:endParaRPr sz="1867" kern="0" dirty="0">
              <a:solidFill>
                <a:srgbClr val="000000"/>
              </a:solidFill>
              <a:latin typeface="Calibri"/>
              <a:ea typeface="Calibri"/>
              <a:cs typeface="Calibri"/>
              <a:sym typeface="Calibri"/>
            </a:endParaRPr>
          </a:p>
        </p:txBody>
      </p:sp>
      <p:cxnSp>
        <p:nvCxnSpPr>
          <p:cNvPr id="18" name="Google Shape;274;p37">
            <a:extLst>
              <a:ext uri="{FF2B5EF4-FFF2-40B4-BE49-F238E27FC236}">
                <a16:creationId xmlns:a16="http://schemas.microsoft.com/office/drawing/2014/main" id="{27F73BD2-A6AE-4207-80DD-D1F65638E931}"/>
              </a:ext>
            </a:extLst>
          </p:cNvPr>
          <p:cNvCxnSpPr/>
          <p:nvPr/>
        </p:nvCxnSpPr>
        <p:spPr>
          <a:xfrm flipH="1">
            <a:off x="5735798" y="175617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77;p37">
            <a:extLst>
              <a:ext uri="{FF2B5EF4-FFF2-40B4-BE49-F238E27FC236}">
                <a16:creationId xmlns:a16="http://schemas.microsoft.com/office/drawing/2014/main" id="{7CBF9172-7DFB-40D7-A288-C794CD874112}"/>
              </a:ext>
            </a:extLst>
          </p:cNvPr>
          <p:cNvSpPr/>
          <p:nvPr/>
        </p:nvSpPr>
        <p:spPr>
          <a:xfrm>
            <a:off x="5657462" y="305966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0" name="Google Shape;352;p39">
            <a:extLst>
              <a:ext uri="{FF2B5EF4-FFF2-40B4-BE49-F238E27FC236}">
                <a16:creationId xmlns:a16="http://schemas.microsoft.com/office/drawing/2014/main" id="{FE65C578-C8D7-4BFD-B048-6B41EF4609A7}"/>
              </a:ext>
            </a:extLst>
          </p:cNvPr>
          <p:cNvCxnSpPr>
            <a:cxnSpLocks/>
          </p:cNvCxnSpPr>
          <p:nvPr/>
        </p:nvCxnSpPr>
        <p:spPr>
          <a:xfrm>
            <a:off x="4694136" y="3169957"/>
            <a:ext cx="8204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Rettangolo 20">
            <a:extLst>
              <a:ext uri="{FF2B5EF4-FFF2-40B4-BE49-F238E27FC236}">
                <a16:creationId xmlns:a16="http://schemas.microsoft.com/office/drawing/2014/main" id="{16D60870-2981-47B6-AA5C-EFCEB29FA279}"/>
              </a:ext>
            </a:extLst>
          </p:cNvPr>
          <p:cNvSpPr/>
          <p:nvPr/>
        </p:nvSpPr>
        <p:spPr>
          <a:xfrm>
            <a:off x="4409182" y="2428682"/>
            <a:ext cx="1400044" cy="523220"/>
          </a:xfrm>
          <a:prstGeom prst="rect">
            <a:avLst/>
          </a:prstGeom>
        </p:spPr>
        <p:txBody>
          <a:bodyPr wrap="square">
            <a:spAutoFit/>
          </a:bodyPr>
          <a:lstStyle/>
          <a:p>
            <a:pPr algn="ctr"/>
            <a:r>
              <a:rPr lang="it-IT" sz="1400" dirty="0" err="1"/>
              <a:t>utentiRegistrati</a:t>
            </a:r>
            <a:r>
              <a:rPr lang="it-IT" sz="1400" dirty="0"/>
              <a:t>(</a:t>
            </a:r>
            <a:r>
              <a:rPr lang="it-IT" sz="1400" dirty="0" err="1"/>
              <a:t>idUtente</a:t>
            </a:r>
            <a:r>
              <a:rPr lang="it-IT" sz="1400" dirty="0"/>
              <a:t>)</a:t>
            </a:r>
            <a:endParaRPr lang="en-US" sz="1400" dirty="0"/>
          </a:p>
        </p:txBody>
      </p:sp>
      <p:cxnSp>
        <p:nvCxnSpPr>
          <p:cNvPr id="22" name="Straight Arrow Connector 23">
            <a:extLst>
              <a:ext uri="{FF2B5EF4-FFF2-40B4-BE49-F238E27FC236}">
                <a16:creationId xmlns:a16="http://schemas.microsoft.com/office/drawing/2014/main" id="{C0599598-FC6A-4B3C-8A6D-65B2A8479841}"/>
              </a:ext>
            </a:extLst>
          </p:cNvPr>
          <p:cNvCxnSpPr>
            <a:cxnSpLocks/>
          </p:cNvCxnSpPr>
          <p:nvPr/>
        </p:nvCxnSpPr>
        <p:spPr>
          <a:xfrm flipH="1">
            <a:off x="4694136" y="3645066"/>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ttangolo 22">
            <a:extLst>
              <a:ext uri="{FF2B5EF4-FFF2-40B4-BE49-F238E27FC236}">
                <a16:creationId xmlns:a16="http://schemas.microsoft.com/office/drawing/2014/main" id="{9B7FB33C-9FD6-4D7B-A1A0-1A62AF884629}"/>
              </a:ext>
            </a:extLst>
          </p:cNvPr>
          <p:cNvSpPr/>
          <p:nvPr/>
        </p:nvSpPr>
        <p:spPr>
          <a:xfrm>
            <a:off x="4573050" y="3765601"/>
            <a:ext cx="1400044" cy="307777"/>
          </a:xfrm>
          <a:prstGeom prst="rect">
            <a:avLst/>
          </a:prstGeom>
        </p:spPr>
        <p:txBody>
          <a:bodyPr wrap="square">
            <a:spAutoFit/>
          </a:bodyPr>
          <a:lstStyle/>
          <a:p>
            <a:r>
              <a:rPr lang="it-IT" sz="1400" dirty="0" err="1"/>
              <a:t>utentiRegistrati</a:t>
            </a:r>
            <a:endParaRPr lang="it-IT" sz="1400" dirty="0"/>
          </a:p>
        </p:txBody>
      </p:sp>
      <p:cxnSp>
        <p:nvCxnSpPr>
          <p:cNvPr id="24" name="Straight Arrow Connector 23">
            <a:extLst>
              <a:ext uri="{FF2B5EF4-FFF2-40B4-BE49-F238E27FC236}">
                <a16:creationId xmlns:a16="http://schemas.microsoft.com/office/drawing/2014/main" id="{2D03E5E2-B17E-4D98-BFFB-AB08B6A13D28}"/>
              </a:ext>
            </a:extLst>
          </p:cNvPr>
          <p:cNvCxnSpPr>
            <a:cxnSpLocks/>
          </p:cNvCxnSpPr>
          <p:nvPr/>
        </p:nvCxnSpPr>
        <p:spPr>
          <a:xfrm flipH="1">
            <a:off x="3372459" y="5284634"/>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Google Shape;277;p37">
            <a:extLst>
              <a:ext uri="{FF2B5EF4-FFF2-40B4-BE49-F238E27FC236}">
                <a16:creationId xmlns:a16="http://schemas.microsoft.com/office/drawing/2014/main" id="{D6D84A68-FCD1-441E-B224-E2876AD15C01}"/>
              </a:ext>
            </a:extLst>
          </p:cNvPr>
          <p:cNvSpPr/>
          <p:nvPr/>
        </p:nvSpPr>
        <p:spPr>
          <a:xfrm>
            <a:off x="2921482" y="5112873"/>
            <a:ext cx="408800" cy="9338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6" name="Rettangolo 25">
            <a:extLst>
              <a:ext uri="{FF2B5EF4-FFF2-40B4-BE49-F238E27FC236}">
                <a16:creationId xmlns:a16="http://schemas.microsoft.com/office/drawing/2014/main" id="{2212849A-80C4-41BF-8F63-BE75321E6F14}"/>
              </a:ext>
            </a:extLst>
          </p:cNvPr>
          <p:cNvSpPr/>
          <p:nvPr/>
        </p:nvSpPr>
        <p:spPr>
          <a:xfrm>
            <a:off x="3197323" y="4366381"/>
            <a:ext cx="1400044" cy="954107"/>
          </a:xfrm>
          <a:prstGeom prst="rect">
            <a:avLst/>
          </a:prstGeom>
        </p:spPr>
        <p:txBody>
          <a:bodyPr wrap="square">
            <a:spAutoFit/>
          </a:bodyPr>
          <a:lstStyle/>
          <a:p>
            <a:r>
              <a:rPr lang="en-US" sz="1400" dirty="0" err="1"/>
              <a:t>setAttribute</a:t>
            </a:r>
            <a:r>
              <a:rPr lang="en-US" sz="1400" dirty="0"/>
              <a:t>  (“</a:t>
            </a:r>
            <a:r>
              <a:rPr lang="en-US" sz="1400" dirty="0" err="1"/>
              <a:t>UtentiInvitati</a:t>
            </a:r>
            <a:r>
              <a:rPr lang="en-US" sz="1400" dirty="0"/>
              <a:t>", </a:t>
            </a:r>
            <a:r>
              <a:rPr lang="en-US" sz="1400" dirty="0" err="1"/>
              <a:t>UtentiInvitati</a:t>
            </a:r>
            <a:r>
              <a:rPr lang="en-US" sz="1400" dirty="0"/>
              <a:t>)</a:t>
            </a:r>
          </a:p>
          <a:p>
            <a:endParaRPr lang="it-IT" sz="1400" dirty="0"/>
          </a:p>
        </p:txBody>
      </p:sp>
      <p:sp>
        <p:nvSpPr>
          <p:cNvPr id="27" name="Google Shape;273;p37">
            <a:extLst>
              <a:ext uri="{FF2B5EF4-FFF2-40B4-BE49-F238E27FC236}">
                <a16:creationId xmlns:a16="http://schemas.microsoft.com/office/drawing/2014/main" id="{3CD868B8-472C-4073-BF04-0B708D436298}"/>
              </a:ext>
            </a:extLst>
          </p:cNvPr>
          <p:cNvSpPr/>
          <p:nvPr/>
        </p:nvSpPr>
        <p:spPr>
          <a:xfrm>
            <a:off x="6468620"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CheckPartecipanti</a:t>
            </a:r>
            <a:endParaRPr sz="1867" kern="0" dirty="0">
              <a:solidFill>
                <a:srgbClr val="000000"/>
              </a:solidFill>
              <a:latin typeface="Calibri"/>
              <a:ea typeface="Calibri"/>
              <a:cs typeface="Calibri"/>
              <a:sym typeface="Calibri"/>
            </a:endParaRPr>
          </a:p>
        </p:txBody>
      </p:sp>
      <p:cxnSp>
        <p:nvCxnSpPr>
          <p:cNvPr id="28" name="Google Shape;274;p37">
            <a:extLst>
              <a:ext uri="{FF2B5EF4-FFF2-40B4-BE49-F238E27FC236}">
                <a16:creationId xmlns:a16="http://schemas.microsoft.com/office/drawing/2014/main" id="{9AD50E4E-79B5-4DBD-9BD0-79A770C65598}"/>
              </a:ext>
            </a:extLst>
          </p:cNvPr>
          <p:cNvCxnSpPr/>
          <p:nvPr/>
        </p:nvCxnSpPr>
        <p:spPr>
          <a:xfrm flipH="1">
            <a:off x="7439149"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77;p37">
            <a:extLst>
              <a:ext uri="{FF2B5EF4-FFF2-40B4-BE49-F238E27FC236}">
                <a16:creationId xmlns:a16="http://schemas.microsoft.com/office/drawing/2014/main" id="{20315595-89E5-4076-AE02-8CC0276F5B5F}"/>
              </a:ext>
            </a:extLst>
          </p:cNvPr>
          <p:cNvSpPr/>
          <p:nvPr/>
        </p:nvSpPr>
        <p:spPr>
          <a:xfrm>
            <a:off x="7253427" y="4202308"/>
            <a:ext cx="408800" cy="18444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0" name="Google Shape;352;p39">
            <a:extLst>
              <a:ext uri="{FF2B5EF4-FFF2-40B4-BE49-F238E27FC236}">
                <a16:creationId xmlns:a16="http://schemas.microsoft.com/office/drawing/2014/main" id="{582EE033-7A79-4C8C-83F5-03CF3D37A155}"/>
              </a:ext>
            </a:extLst>
          </p:cNvPr>
          <p:cNvCxnSpPr>
            <a:cxnSpLocks/>
          </p:cNvCxnSpPr>
          <p:nvPr/>
        </p:nvCxnSpPr>
        <p:spPr>
          <a:xfrm>
            <a:off x="4823406" y="4359787"/>
            <a:ext cx="22993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1" name="Straight Arrow Connector 23">
            <a:extLst>
              <a:ext uri="{FF2B5EF4-FFF2-40B4-BE49-F238E27FC236}">
                <a16:creationId xmlns:a16="http://schemas.microsoft.com/office/drawing/2014/main" id="{95572608-F0E3-4F63-AC57-EBDC58D76B40}"/>
              </a:ext>
            </a:extLst>
          </p:cNvPr>
          <p:cNvCxnSpPr>
            <a:cxnSpLocks/>
          </p:cNvCxnSpPr>
          <p:nvPr/>
        </p:nvCxnSpPr>
        <p:spPr>
          <a:xfrm flipH="1">
            <a:off x="4816065" y="4932444"/>
            <a:ext cx="2225957" cy="178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ttangolo 31">
            <a:extLst>
              <a:ext uri="{FF2B5EF4-FFF2-40B4-BE49-F238E27FC236}">
                <a16:creationId xmlns:a16="http://schemas.microsoft.com/office/drawing/2014/main" id="{2804ED53-CBA2-44CB-ADE2-BFD7CEFECD53}"/>
              </a:ext>
            </a:extLst>
          </p:cNvPr>
          <p:cNvSpPr/>
          <p:nvPr/>
        </p:nvSpPr>
        <p:spPr>
          <a:xfrm>
            <a:off x="4987395" y="4326674"/>
            <a:ext cx="1510350" cy="307777"/>
          </a:xfrm>
          <a:prstGeom prst="rect">
            <a:avLst/>
          </a:prstGeom>
        </p:spPr>
        <p:txBody>
          <a:bodyPr wrap="none">
            <a:spAutoFit/>
          </a:bodyPr>
          <a:lstStyle/>
          <a:p>
            <a:r>
              <a:rPr lang="es-419" sz="1400" kern="0" dirty="0">
                <a:solidFill>
                  <a:srgbClr val="000000"/>
                </a:solidFill>
                <a:latin typeface="Calibri"/>
                <a:ea typeface="Calibri"/>
                <a:cs typeface="Calibri"/>
                <a:sym typeface="Calibri"/>
              </a:rPr>
              <a:t>CheckPartecipanti</a:t>
            </a:r>
            <a:endParaRPr lang="it-IT" sz="1400" dirty="0"/>
          </a:p>
        </p:txBody>
      </p:sp>
      <p:sp>
        <p:nvSpPr>
          <p:cNvPr id="33" name="Rettangolo 32">
            <a:extLst>
              <a:ext uri="{FF2B5EF4-FFF2-40B4-BE49-F238E27FC236}">
                <a16:creationId xmlns:a16="http://schemas.microsoft.com/office/drawing/2014/main" id="{11BABF35-A26C-4709-8802-46FAC2BBE8E3}"/>
              </a:ext>
            </a:extLst>
          </p:cNvPr>
          <p:cNvSpPr/>
          <p:nvPr/>
        </p:nvSpPr>
        <p:spPr>
          <a:xfrm>
            <a:off x="5595416" y="4958108"/>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/AnagrPage</a:t>
            </a:r>
            <a:endParaRPr lang="it-IT" sz="1400" dirty="0"/>
          </a:p>
        </p:txBody>
      </p:sp>
      <p:sp>
        <p:nvSpPr>
          <p:cNvPr id="34" name="Google Shape;273;p37">
            <a:extLst>
              <a:ext uri="{FF2B5EF4-FFF2-40B4-BE49-F238E27FC236}">
                <a16:creationId xmlns:a16="http://schemas.microsoft.com/office/drawing/2014/main" id="{6399E5F7-023F-455B-8631-AEC9155A7E54}"/>
              </a:ext>
            </a:extLst>
          </p:cNvPr>
          <p:cNvSpPr/>
          <p:nvPr/>
        </p:nvSpPr>
        <p:spPr>
          <a:xfrm>
            <a:off x="8554098"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PaginaCanc.jsp</a:t>
            </a:r>
            <a:endParaRPr sz="1867" kern="0" dirty="0">
              <a:solidFill>
                <a:srgbClr val="000000"/>
              </a:solidFill>
              <a:latin typeface="Calibri"/>
              <a:ea typeface="Calibri"/>
              <a:cs typeface="Calibri"/>
              <a:sym typeface="Calibri"/>
            </a:endParaRPr>
          </a:p>
        </p:txBody>
      </p:sp>
      <p:cxnSp>
        <p:nvCxnSpPr>
          <p:cNvPr id="35" name="Google Shape;274;p37">
            <a:extLst>
              <a:ext uri="{FF2B5EF4-FFF2-40B4-BE49-F238E27FC236}">
                <a16:creationId xmlns:a16="http://schemas.microsoft.com/office/drawing/2014/main" id="{EB9E1292-5FA7-4A24-9B0C-B64422F23827}"/>
              </a:ext>
            </a:extLst>
          </p:cNvPr>
          <p:cNvCxnSpPr/>
          <p:nvPr/>
        </p:nvCxnSpPr>
        <p:spPr>
          <a:xfrm flipH="1">
            <a:off x="9561435"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77;p37">
            <a:extLst>
              <a:ext uri="{FF2B5EF4-FFF2-40B4-BE49-F238E27FC236}">
                <a16:creationId xmlns:a16="http://schemas.microsoft.com/office/drawing/2014/main" id="{D4DC6A07-A1E4-4E27-8A5A-ED06FBB3BC38}"/>
              </a:ext>
            </a:extLst>
          </p:cNvPr>
          <p:cNvSpPr/>
          <p:nvPr/>
        </p:nvSpPr>
        <p:spPr>
          <a:xfrm>
            <a:off x="9389835" y="420230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7" name="Google Shape;352;p39">
            <a:extLst>
              <a:ext uri="{FF2B5EF4-FFF2-40B4-BE49-F238E27FC236}">
                <a16:creationId xmlns:a16="http://schemas.microsoft.com/office/drawing/2014/main" id="{D95880DB-1050-4E6C-B43B-2D9B89C0C8D0}"/>
              </a:ext>
            </a:extLst>
          </p:cNvPr>
          <p:cNvCxnSpPr>
            <a:cxnSpLocks/>
          </p:cNvCxnSpPr>
          <p:nvPr/>
        </p:nvCxnSpPr>
        <p:spPr>
          <a:xfrm flipV="1">
            <a:off x="7740005" y="4634451"/>
            <a:ext cx="153634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Rettangolo 37">
            <a:extLst>
              <a:ext uri="{FF2B5EF4-FFF2-40B4-BE49-F238E27FC236}">
                <a16:creationId xmlns:a16="http://schemas.microsoft.com/office/drawing/2014/main" id="{C082A603-A703-401D-ADCD-D147B04A7CA1}"/>
              </a:ext>
            </a:extLst>
          </p:cNvPr>
          <p:cNvSpPr/>
          <p:nvPr/>
        </p:nvSpPr>
        <p:spPr>
          <a:xfrm>
            <a:off x="7898590" y="4038252"/>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/PagCanc</a:t>
            </a:r>
            <a:endParaRPr lang="it-IT" sz="1400" dirty="0"/>
          </a:p>
        </p:txBody>
      </p:sp>
      <p:cxnSp>
        <p:nvCxnSpPr>
          <p:cNvPr id="39" name="Google Shape;274;p37">
            <a:extLst>
              <a:ext uri="{FF2B5EF4-FFF2-40B4-BE49-F238E27FC236}">
                <a16:creationId xmlns:a16="http://schemas.microsoft.com/office/drawing/2014/main" id="{6E427427-D930-450B-BA0F-7F3FF554AA41}"/>
              </a:ext>
            </a:extLst>
          </p:cNvPr>
          <p:cNvCxnSpPr/>
          <p:nvPr/>
        </p:nvCxnSpPr>
        <p:spPr>
          <a:xfrm flipH="1">
            <a:off x="11477043" y="1755772"/>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0" name="Google Shape;277;p37">
            <a:extLst>
              <a:ext uri="{FF2B5EF4-FFF2-40B4-BE49-F238E27FC236}">
                <a16:creationId xmlns:a16="http://schemas.microsoft.com/office/drawing/2014/main" id="{7A4A79A2-BB0D-4362-AB8C-1C7EB27368FF}"/>
              </a:ext>
            </a:extLst>
          </p:cNvPr>
          <p:cNvSpPr/>
          <p:nvPr/>
        </p:nvSpPr>
        <p:spPr>
          <a:xfrm>
            <a:off x="11305443" y="5338360"/>
            <a:ext cx="408800" cy="89849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1" name="Google Shape;352;p39">
            <a:extLst>
              <a:ext uri="{FF2B5EF4-FFF2-40B4-BE49-F238E27FC236}">
                <a16:creationId xmlns:a16="http://schemas.microsoft.com/office/drawing/2014/main" id="{B3F42F88-8170-4131-88F2-2B41EC796840}"/>
              </a:ext>
            </a:extLst>
          </p:cNvPr>
          <p:cNvCxnSpPr>
            <a:cxnSpLocks/>
          </p:cNvCxnSpPr>
          <p:nvPr/>
        </p:nvCxnSpPr>
        <p:spPr>
          <a:xfrm>
            <a:off x="7896465" y="5753867"/>
            <a:ext cx="319785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Rettangolo 41">
            <a:extLst>
              <a:ext uri="{FF2B5EF4-FFF2-40B4-BE49-F238E27FC236}">
                <a16:creationId xmlns:a16="http://schemas.microsoft.com/office/drawing/2014/main" id="{B09218C9-E754-46F2-B32E-2E32BA5EBCF3}"/>
              </a:ext>
            </a:extLst>
          </p:cNvPr>
          <p:cNvSpPr/>
          <p:nvPr/>
        </p:nvSpPr>
        <p:spPr>
          <a:xfrm>
            <a:off x="8083830" y="5338360"/>
            <a:ext cx="2612010" cy="307777"/>
          </a:xfrm>
          <a:prstGeom prst="rect">
            <a:avLst/>
          </a:prstGeom>
        </p:spPr>
        <p:txBody>
          <a:bodyPr wrap="square">
            <a:spAutoFit/>
          </a:bodyPr>
          <a:lstStyle/>
          <a:p>
            <a:r>
              <a:rPr lang="it-IT" sz="1400" dirty="0" err="1"/>
              <a:t>addRiunioneRiunion</a:t>
            </a:r>
            <a:r>
              <a:rPr lang="it-IT" sz="1400" dirty="0"/>
              <a:t>(riunione)</a:t>
            </a:r>
          </a:p>
        </p:txBody>
      </p:sp>
      <p:sp>
        <p:nvSpPr>
          <p:cNvPr id="83" name="Google Shape;273;p37">
            <a:extLst>
              <a:ext uri="{FF2B5EF4-FFF2-40B4-BE49-F238E27FC236}">
                <a16:creationId xmlns:a16="http://schemas.microsoft.com/office/drawing/2014/main" id="{87A6E8DE-B9ED-466E-8916-94FD7C4F59DC}"/>
              </a:ext>
            </a:extLst>
          </p:cNvPr>
          <p:cNvSpPr/>
          <p:nvPr/>
        </p:nvSpPr>
        <p:spPr>
          <a:xfrm>
            <a:off x="10639576" y="1326854"/>
            <a:ext cx="15524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RiunioneDAO</a:t>
            </a:r>
            <a:endParaRPr sz="1867"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2026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8;p39">
            <a:extLst>
              <a:ext uri="{FF2B5EF4-FFF2-40B4-BE49-F238E27FC236}">
                <a16:creationId xmlns:a16="http://schemas.microsoft.com/office/drawing/2014/main" id="{526E08A6-471B-41C2-8D7D-87975710671B}"/>
              </a:ext>
            </a:extLst>
          </p:cNvPr>
          <p:cNvSpPr txBox="1">
            <a:spLocks noGrp="1"/>
          </p:cNvSpPr>
          <p:nvPr>
            <p:ph type="title"/>
          </p:nvPr>
        </p:nvSpPr>
        <p:spPr>
          <a:xfrm>
            <a:off x="609600" y="48809"/>
            <a:ext cx="10972800" cy="1143000"/>
          </a:xfrm>
        </p:spPr>
        <p:txBody>
          <a:bodyPr lIns="121898" tIns="60935" rIns="121898" bIns="60935">
            <a:noAutofit/>
          </a:bodyPr>
          <a:lstStyle/>
          <a:p>
            <a:pPr lvl="0"/>
            <a:r>
              <a:rPr lang="es-419" sz="4000" dirty="0"/>
              <a:t>Registrazione</a:t>
            </a:r>
          </a:p>
        </p:txBody>
      </p:sp>
      <p:sp>
        <p:nvSpPr>
          <p:cNvPr id="3" name="Google Shape;339;p39">
            <a:extLst>
              <a:ext uri="{FF2B5EF4-FFF2-40B4-BE49-F238E27FC236}">
                <a16:creationId xmlns:a16="http://schemas.microsoft.com/office/drawing/2014/main" id="{817DCDE5-FFE8-4305-B0EE-5F42C34505FF}"/>
              </a:ext>
            </a:extLst>
          </p:cNvPr>
          <p:cNvSpPr/>
          <p:nvPr/>
        </p:nvSpPr>
        <p:spPr>
          <a:xfrm>
            <a:off x="1425301" y="1248515"/>
            <a:ext cx="2060070" cy="36763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Registrazione</a:t>
            </a:r>
          </a:p>
        </p:txBody>
      </p:sp>
      <p:cxnSp>
        <p:nvCxnSpPr>
          <p:cNvPr id="4" name="Google Shape;340;p39">
            <a:extLst>
              <a:ext uri="{FF2B5EF4-FFF2-40B4-BE49-F238E27FC236}">
                <a16:creationId xmlns:a16="http://schemas.microsoft.com/office/drawing/2014/main" id="{D7F56118-F135-4AB6-8A70-7F0D6EEFA606}"/>
              </a:ext>
            </a:extLst>
          </p:cNvPr>
          <p:cNvCxnSpPr>
            <a:cxnSpLocks/>
            <a:stCxn id="3" idx="2"/>
          </p:cNvCxnSpPr>
          <p:nvPr/>
        </p:nvCxnSpPr>
        <p:spPr>
          <a:xfrm flipH="1">
            <a:off x="2406184" y="1616149"/>
            <a:ext cx="49152" cy="5057853"/>
          </a:xfrm>
          <a:prstGeom prst="straightConnector1">
            <a:avLst/>
          </a:prstGeom>
          <a:noFill/>
          <a:ln w="38103" cap="flat">
            <a:solidFill>
              <a:srgbClr val="4472C4"/>
            </a:solidFill>
            <a:custDash>
              <a:ds d="100000" sp="100000"/>
            </a:custDash>
            <a:round/>
          </a:ln>
          <a:effectLst>
            <a:outerShdw dist="22997" dir="5400000" algn="tl">
              <a:srgbClr val="000000">
                <a:alpha val="34901"/>
              </a:srgbClr>
            </a:outerShdw>
          </a:effectLst>
        </p:spPr>
      </p:cxnSp>
      <p:cxnSp>
        <p:nvCxnSpPr>
          <p:cNvPr id="5" name="Google Shape;341;p39">
            <a:extLst>
              <a:ext uri="{FF2B5EF4-FFF2-40B4-BE49-F238E27FC236}">
                <a16:creationId xmlns:a16="http://schemas.microsoft.com/office/drawing/2014/main" id="{2B6359AE-9B93-4926-A2CC-A97F7BBA796E}"/>
              </a:ext>
            </a:extLst>
          </p:cNvPr>
          <p:cNvCxnSpPr>
            <a:cxnSpLocks/>
          </p:cNvCxnSpPr>
          <p:nvPr/>
        </p:nvCxnSpPr>
        <p:spPr>
          <a:xfrm>
            <a:off x="213653" y="2234451"/>
            <a:ext cx="2090613" cy="0"/>
          </a:xfrm>
          <a:prstGeom prst="straightConnector1">
            <a:avLst/>
          </a:prstGeom>
          <a:noFill/>
          <a:ln w="25402" cap="flat">
            <a:solidFill>
              <a:srgbClr val="4472C4"/>
            </a:solidFill>
            <a:prstDash val="solid"/>
            <a:round/>
            <a:tailEnd type="arrow"/>
          </a:ln>
          <a:effectLst>
            <a:outerShdw dist="19997" dir="5400000" algn="tl">
              <a:srgbClr val="000000">
                <a:alpha val="37647"/>
              </a:srgbClr>
            </a:outerShdw>
          </a:effectLst>
        </p:spPr>
      </p:cxnSp>
      <p:sp>
        <p:nvSpPr>
          <p:cNvPr id="6" name="Google Shape;342;p39">
            <a:extLst>
              <a:ext uri="{FF2B5EF4-FFF2-40B4-BE49-F238E27FC236}">
                <a16:creationId xmlns:a16="http://schemas.microsoft.com/office/drawing/2014/main" id="{E4C2031B-6370-4C29-AC21-177468CFC913}"/>
              </a:ext>
            </a:extLst>
          </p:cNvPr>
          <p:cNvSpPr txBox="1"/>
          <p:nvPr/>
        </p:nvSpPr>
        <p:spPr>
          <a:xfrm>
            <a:off x="187437" y="1795905"/>
            <a:ext cx="1220842" cy="36933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2400" b="0" i="0" u="none" strike="noStrike" kern="0" cap="none" spc="0" baseline="0">
                <a:solidFill>
                  <a:srgbClr val="000000"/>
                </a:solidFill>
                <a:uFillTx/>
                <a:latin typeface="Calibri"/>
                <a:ea typeface="Calibri"/>
                <a:cs typeface="Calibri"/>
              </a:rPr>
              <a:t>doPOST</a:t>
            </a:r>
          </a:p>
        </p:txBody>
      </p:sp>
      <p:sp>
        <p:nvSpPr>
          <p:cNvPr id="10" name="Google Shape;351;p39">
            <a:extLst>
              <a:ext uri="{FF2B5EF4-FFF2-40B4-BE49-F238E27FC236}">
                <a16:creationId xmlns:a16="http://schemas.microsoft.com/office/drawing/2014/main" id="{12FB711D-3C15-405B-894B-F4C8FAB4A595}"/>
              </a:ext>
            </a:extLst>
          </p:cNvPr>
          <p:cNvSpPr/>
          <p:nvPr/>
        </p:nvSpPr>
        <p:spPr>
          <a:xfrm>
            <a:off x="2269729" y="1865554"/>
            <a:ext cx="353397" cy="4689989"/>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1" name="Google Shape;352;p39">
            <a:extLst>
              <a:ext uri="{FF2B5EF4-FFF2-40B4-BE49-F238E27FC236}">
                <a16:creationId xmlns:a16="http://schemas.microsoft.com/office/drawing/2014/main" id="{EF9CE75F-2A48-419C-A107-FEEDF1A58F30}"/>
              </a:ext>
            </a:extLst>
          </p:cNvPr>
          <p:cNvCxnSpPr>
            <a:cxnSpLocks/>
          </p:cNvCxnSpPr>
          <p:nvPr/>
        </p:nvCxnSpPr>
        <p:spPr>
          <a:xfrm>
            <a:off x="2615760" y="2288917"/>
            <a:ext cx="192167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2" name="Google Shape;354;p39">
            <a:extLst>
              <a:ext uri="{FF2B5EF4-FFF2-40B4-BE49-F238E27FC236}">
                <a16:creationId xmlns:a16="http://schemas.microsoft.com/office/drawing/2014/main" id="{397A677C-D0CA-4396-A52B-85DD34C8DEEE}"/>
              </a:ext>
            </a:extLst>
          </p:cNvPr>
          <p:cNvSpPr txBox="1"/>
          <p:nvPr/>
        </p:nvSpPr>
        <p:spPr>
          <a:xfrm>
            <a:off x="216085" y="2727029"/>
            <a:ext cx="1975865" cy="2066818"/>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POST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/Registrazione</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Username,</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kern="0" dirty="0">
                <a:solidFill>
                  <a:srgbClr val="000000"/>
                </a:solidFill>
                <a:latin typeface="Calibri"/>
                <a:ea typeface="Calibri"/>
                <a:cs typeface="Calibri"/>
              </a:rPr>
              <a:t>Password/2</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nome</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kern="0" dirty="0">
                <a:solidFill>
                  <a:srgbClr val="000000"/>
                </a:solidFill>
                <a:latin typeface="Calibri"/>
                <a:ea typeface="Calibri"/>
                <a:cs typeface="Calibri"/>
              </a:rPr>
              <a:t>cognome</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From: </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kern="0" dirty="0" err="1">
                <a:solidFill>
                  <a:srgbClr val="000000"/>
                </a:solidFill>
                <a:latin typeface="Calibri"/>
                <a:ea typeface="Calibri"/>
                <a:cs typeface="Calibri"/>
              </a:rPr>
              <a:t>Registrazione.jsp</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400" b="0" i="0" u="none" strike="noStrike" kern="0" cap="none" spc="0" baseline="0" dirty="0">
              <a:solidFill>
                <a:srgbClr val="000000"/>
              </a:solidFill>
              <a:uFillTx/>
              <a:latin typeface="Calibri"/>
              <a:ea typeface="Calibri"/>
              <a:cs typeface="Calibri"/>
            </a:endParaRPr>
          </a:p>
        </p:txBody>
      </p:sp>
      <p:sp>
        <p:nvSpPr>
          <p:cNvPr id="13" name="Google Shape;298;p37">
            <a:extLst>
              <a:ext uri="{FF2B5EF4-FFF2-40B4-BE49-F238E27FC236}">
                <a16:creationId xmlns:a16="http://schemas.microsoft.com/office/drawing/2014/main" id="{315BDA54-DC43-4B16-AC2C-307F13E8184C}"/>
              </a:ext>
            </a:extLst>
          </p:cNvPr>
          <p:cNvSpPr txBox="1"/>
          <p:nvPr/>
        </p:nvSpPr>
        <p:spPr>
          <a:xfrm>
            <a:off x="2615758" y="1871587"/>
            <a:ext cx="188078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getParameter(username)</a:t>
            </a:r>
            <a:endParaRPr lang="es-419" sz="1100" b="0" i="0" u="none" strike="noStrike" kern="0" cap="none" spc="0" baseline="0" dirty="0">
              <a:solidFill>
                <a:srgbClr val="000000"/>
              </a:solidFill>
              <a:uFillTx/>
              <a:latin typeface="Calibri"/>
              <a:ea typeface="Calibri"/>
              <a:cs typeface="Calibri"/>
            </a:endParaRPr>
          </a:p>
        </p:txBody>
      </p:sp>
      <p:sp>
        <p:nvSpPr>
          <p:cNvPr id="14" name="Google Shape;343;p39">
            <a:extLst>
              <a:ext uri="{FF2B5EF4-FFF2-40B4-BE49-F238E27FC236}">
                <a16:creationId xmlns:a16="http://schemas.microsoft.com/office/drawing/2014/main" id="{36E0ECD9-5EA2-4351-A9B9-01C488790E43}"/>
              </a:ext>
            </a:extLst>
          </p:cNvPr>
          <p:cNvSpPr/>
          <p:nvPr/>
        </p:nvSpPr>
        <p:spPr>
          <a:xfrm>
            <a:off x="4539716" y="1899849"/>
            <a:ext cx="457664" cy="2164768"/>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dirty="0">
              <a:solidFill>
                <a:srgbClr val="000000"/>
              </a:solidFill>
              <a:uFillTx/>
              <a:latin typeface="Calibri"/>
              <a:ea typeface="Calibri"/>
              <a:cs typeface="Calibri"/>
            </a:endParaRPr>
          </a:p>
        </p:txBody>
      </p:sp>
      <p:sp>
        <p:nvSpPr>
          <p:cNvPr id="15" name="Google Shape;349;p39">
            <a:extLst>
              <a:ext uri="{FF2B5EF4-FFF2-40B4-BE49-F238E27FC236}">
                <a16:creationId xmlns:a16="http://schemas.microsoft.com/office/drawing/2014/main" id="{1CB8FDCA-BC28-41BA-A3A3-155DE8B23331}"/>
              </a:ext>
            </a:extLst>
          </p:cNvPr>
          <p:cNvSpPr/>
          <p:nvPr/>
        </p:nvSpPr>
        <p:spPr>
          <a:xfrm>
            <a:off x="3854120" y="1248515"/>
            <a:ext cx="179991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Request</a:t>
            </a:r>
          </a:p>
        </p:txBody>
      </p:sp>
      <p:cxnSp>
        <p:nvCxnSpPr>
          <p:cNvPr id="16" name="Google Shape;350;p39">
            <a:extLst>
              <a:ext uri="{FF2B5EF4-FFF2-40B4-BE49-F238E27FC236}">
                <a16:creationId xmlns:a16="http://schemas.microsoft.com/office/drawing/2014/main" id="{BAAEC16D-424A-4180-88CB-D14C0AEFE3D9}"/>
              </a:ext>
            </a:extLst>
          </p:cNvPr>
          <p:cNvCxnSpPr>
            <a:cxnSpLocks/>
            <a:stCxn id="15" idx="2"/>
          </p:cNvCxnSpPr>
          <p:nvPr/>
        </p:nvCxnSpPr>
        <p:spPr>
          <a:xfrm>
            <a:off x="4754077" y="1633907"/>
            <a:ext cx="5" cy="2425679"/>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0" name="Google Shape;349;p39">
            <a:extLst>
              <a:ext uri="{FF2B5EF4-FFF2-40B4-BE49-F238E27FC236}">
                <a16:creationId xmlns:a16="http://schemas.microsoft.com/office/drawing/2014/main" id="{E57A84E2-B9BC-4075-8BD0-0B5283E613BE}"/>
              </a:ext>
            </a:extLst>
          </p:cNvPr>
          <p:cNvSpPr/>
          <p:nvPr/>
        </p:nvSpPr>
        <p:spPr>
          <a:xfrm>
            <a:off x="9552049" y="1219540"/>
            <a:ext cx="2189603" cy="38890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login.jsp</a:t>
            </a:r>
            <a:endParaRPr lang="es-419" sz="1400" b="0" i="0" u="none" strike="noStrike" kern="0" cap="none" spc="0" baseline="0" dirty="0">
              <a:solidFill>
                <a:srgbClr val="000000"/>
              </a:solidFill>
              <a:uFillTx/>
              <a:latin typeface="Calibri"/>
              <a:ea typeface="Calibri"/>
              <a:cs typeface="Calibri"/>
            </a:endParaRPr>
          </a:p>
        </p:txBody>
      </p:sp>
      <p:cxnSp>
        <p:nvCxnSpPr>
          <p:cNvPr id="21" name="Google Shape;350;p39">
            <a:extLst>
              <a:ext uri="{FF2B5EF4-FFF2-40B4-BE49-F238E27FC236}">
                <a16:creationId xmlns:a16="http://schemas.microsoft.com/office/drawing/2014/main" id="{F0A751DF-8D47-4327-A8EF-1F833DADD388}"/>
              </a:ext>
            </a:extLst>
          </p:cNvPr>
          <p:cNvCxnSpPr>
            <a:cxnSpLocks/>
          </p:cNvCxnSpPr>
          <p:nvPr/>
        </p:nvCxnSpPr>
        <p:spPr>
          <a:xfrm>
            <a:off x="10649756" y="1573005"/>
            <a:ext cx="0" cy="5100997"/>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2" name="Google Shape;349;p39">
            <a:extLst>
              <a:ext uri="{FF2B5EF4-FFF2-40B4-BE49-F238E27FC236}">
                <a16:creationId xmlns:a16="http://schemas.microsoft.com/office/drawing/2014/main" id="{D5335C9E-3831-441A-A9A7-C16CA83590C2}"/>
              </a:ext>
            </a:extLst>
          </p:cNvPr>
          <p:cNvSpPr/>
          <p:nvPr/>
        </p:nvSpPr>
        <p:spPr>
          <a:xfrm>
            <a:off x="7625801" y="1238372"/>
            <a:ext cx="1814534" cy="38386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UtenteDao</a:t>
            </a:r>
          </a:p>
        </p:txBody>
      </p:sp>
      <p:sp>
        <p:nvSpPr>
          <p:cNvPr id="24" name="Google Shape;343;p39">
            <a:extLst>
              <a:ext uri="{FF2B5EF4-FFF2-40B4-BE49-F238E27FC236}">
                <a16:creationId xmlns:a16="http://schemas.microsoft.com/office/drawing/2014/main" id="{F3E6B1DA-0C18-4FED-ADC9-8EFB191B6F52}"/>
              </a:ext>
            </a:extLst>
          </p:cNvPr>
          <p:cNvSpPr/>
          <p:nvPr/>
        </p:nvSpPr>
        <p:spPr>
          <a:xfrm>
            <a:off x="10441144" y="5873270"/>
            <a:ext cx="408718" cy="793360"/>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25" name="Google Shape;352;p39">
            <a:extLst>
              <a:ext uri="{FF2B5EF4-FFF2-40B4-BE49-F238E27FC236}">
                <a16:creationId xmlns:a16="http://schemas.microsoft.com/office/drawing/2014/main" id="{E8D37DDA-2D75-4928-8A7D-2A41F9B55DA9}"/>
              </a:ext>
            </a:extLst>
          </p:cNvPr>
          <p:cNvCxnSpPr>
            <a:cxnSpLocks/>
          </p:cNvCxnSpPr>
          <p:nvPr/>
        </p:nvCxnSpPr>
        <p:spPr>
          <a:xfrm flipV="1">
            <a:off x="2615758" y="5345820"/>
            <a:ext cx="5731488" cy="13361"/>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26" name="Google Shape;352;p39">
            <a:extLst>
              <a:ext uri="{FF2B5EF4-FFF2-40B4-BE49-F238E27FC236}">
                <a16:creationId xmlns:a16="http://schemas.microsoft.com/office/drawing/2014/main" id="{F214852C-3028-4B08-9A25-CEE90A681841}"/>
              </a:ext>
            </a:extLst>
          </p:cNvPr>
          <p:cNvCxnSpPr>
            <a:cxnSpLocks/>
          </p:cNvCxnSpPr>
          <p:nvPr/>
        </p:nvCxnSpPr>
        <p:spPr>
          <a:xfrm>
            <a:off x="2615760" y="2681497"/>
            <a:ext cx="1921677" cy="13018"/>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28" name="Google Shape;352;p39">
            <a:extLst>
              <a:ext uri="{FF2B5EF4-FFF2-40B4-BE49-F238E27FC236}">
                <a16:creationId xmlns:a16="http://schemas.microsoft.com/office/drawing/2014/main" id="{1B015341-24BA-4CDC-B962-EF8C4FE28E47}"/>
              </a:ext>
            </a:extLst>
          </p:cNvPr>
          <p:cNvCxnSpPr>
            <a:cxnSpLocks/>
          </p:cNvCxnSpPr>
          <p:nvPr/>
        </p:nvCxnSpPr>
        <p:spPr>
          <a:xfrm flipH="1">
            <a:off x="2615759" y="4014975"/>
            <a:ext cx="192167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9" name="Google Shape;298;p37">
            <a:extLst>
              <a:ext uri="{FF2B5EF4-FFF2-40B4-BE49-F238E27FC236}">
                <a16:creationId xmlns:a16="http://schemas.microsoft.com/office/drawing/2014/main" id="{8090D4AB-7C8A-419A-9429-58AE4AAD04B8}"/>
              </a:ext>
            </a:extLst>
          </p:cNvPr>
          <p:cNvSpPr txBox="1"/>
          <p:nvPr/>
        </p:nvSpPr>
        <p:spPr>
          <a:xfrm>
            <a:off x="2885197" y="5033610"/>
            <a:ext cx="2890466"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Usr=ne</a:t>
            </a:r>
            <a:r>
              <a:rPr lang="es-419" sz="1400" kern="0" dirty="0">
                <a:solidFill>
                  <a:srgbClr val="000000"/>
                </a:solidFill>
                <a:latin typeface="Calibri"/>
                <a:ea typeface="Calibri"/>
                <a:cs typeface="Calibri"/>
              </a:rPr>
              <a:t>wUtenteDao(connection)</a:t>
            </a:r>
            <a:endParaRPr lang="es-419" sz="1400" b="0" i="0" u="none" strike="noStrike" kern="0" cap="none" spc="0" baseline="0" dirty="0">
              <a:solidFill>
                <a:srgbClr val="000000"/>
              </a:solidFill>
              <a:uFillTx/>
              <a:latin typeface="Calibri"/>
              <a:ea typeface="Calibri"/>
              <a:cs typeface="Calibri"/>
            </a:endParaRPr>
          </a:p>
        </p:txBody>
      </p:sp>
      <p:cxnSp>
        <p:nvCxnSpPr>
          <p:cNvPr id="47" name="Google Shape;352;p39">
            <a:extLst>
              <a:ext uri="{FF2B5EF4-FFF2-40B4-BE49-F238E27FC236}">
                <a16:creationId xmlns:a16="http://schemas.microsoft.com/office/drawing/2014/main" id="{DB6942AB-B0AC-4961-B7E1-04E00C45F619}"/>
              </a:ext>
            </a:extLst>
          </p:cNvPr>
          <p:cNvCxnSpPr>
            <a:cxnSpLocks/>
          </p:cNvCxnSpPr>
          <p:nvPr/>
        </p:nvCxnSpPr>
        <p:spPr>
          <a:xfrm flipV="1">
            <a:off x="2615758" y="5764591"/>
            <a:ext cx="5731488" cy="34035"/>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62" name="Google Shape;298;p37">
            <a:extLst>
              <a:ext uri="{FF2B5EF4-FFF2-40B4-BE49-F238E27FC236}">
                <a16:creationId xmlns:a16="http://schemas.microsoft.com/office/drawing/2014/main" id="{72E0065B-4F80-4573-BFB2-3E071AB95350}"/>
              </a:ext>
            </a:extLst>
          </p:cNvPr>
          <p:cNvSpPr txBox="1"/>
          <p:nvPr/>
        </p:nvSpPr>
        <p:spPr>
          <a:xfrm>
            <a:off x="2605946" y="2374158"/>
            <a:ext cx="1881915"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getParameter(password)</a:t>
            </a:r>
            <a:endParaRPr lang="es-419" sz="1100" b="0" i="0" u="none" strike="noStrike" kern="0" cap="none" spc="0" baseline="0" dirty="0">
              <a:solidFill>
                <a:srgbClr val="000000"/>
              </a:solidFill>
              <a:uFillTx/>
              <a:latin typeface="Calibri"/>
              <a:ea typeface="Calibri"/>
              <a:cs typeface="Calibri"/>
            </a:endParaRPr>
          </a:p>
        </p:txBody>
      </p:sp>
      <p:cxnSp>
        <p:nvCxnSpPr>
          <p:cNvPr id="63" name="Google Shape;352;p39">
            <a:extLst>
              <a:ext uri="{FF2B5EF4-FFF2-40B4-BE49-F238E27FC236}">
                <a16:creationId xmlns:a16="http://schemas.microsoft.com/office/drawing/2014/main" id="{99673125-22B2-454A-9F3F-05E0C102FC32}"/>
              </a:ext>
            </a:extLst>
          </p:cNvPr>
          <p:cNvCxnSpPr>
            <a:cxnSpLocks/>
          </p:cNvCxnSpPr>
          <p:nvPr/>
        </p:nvCxnSpPr>
        <p:spPr>
          <a:xfrm>
            <a:off x="2616399" y="3005383"/>
            <a:ext cx="1921677" cy="13018"/>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64" name="Google Shape;298;p37">
            <a:extLst>
              <a:ext uri="{FF2B5EF4-FFF2-40B4-BE49-F238E27FC236}">
                <a16:creationId xmlns:a16="http://schemas.microsoft.com/office/drawing/2014/main" id="{ADAABE44-3974-440B-8C45-0D78DA9C07DD}"/>
              </a:ext>
            </a:extLst>
          </p:cNvPr>
          <p:cNvSpPr txBox="1"/>
          <p:nvPr/>
        </p:nvSpPr>
        <p:spPr>
          <a:xfrm>
            <a:off x="2591791" y="2737830"/>
            <a:ext cx="1921717"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getParameter(password2)</a:t>
            </a:r>
            <a:endParaRPr lang="es-419" sz="1100" b="0" i="0" u="none" strike="noStrike" kern="0" cap="none" spc="0" baseline="0" dirty="0">
              <a:solidFill>
                <a:srgbClr val="000000"/>
              </a:solidFill>
              <a:uFillTx/>
              <a:latin typeface="Calibri"/>
              <a:ea typeface="Calibri"/>
              <a:cs typeface="Calibri"/>
            </a:endParaRPr>
          </a:p>
        </p:txBody>
      </p:sp>
      <p:sp>
        <p:nvSpPr>
          <p:cNvPr id="65" name="Google Shape;298;p37">
            <a:extLst>
              <a:ext uri="{FF2B5EF4-FFF2-40B4-BE49-F238E27FC236}">
                <a16:creationId xmlns:a16="http://schemas.microsoft.com/office/drawing/2014/main" id="{C4868D26-A12F-4EC1-8808-A453BCBC8EF7}"/>
              </a:ext>
            </a:extLst>
          </p:cNvPr>
          <p:cNvSpPr txBox="1"/>
          <p:nvPr/>
        </p:nvSpPr>
        <p:spPr>
          <a:xfrm>
            <a:off x="2623126" y="3115407"/>
            <a:ext cx="1831935"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getParameter(nome)</a:t>
            </a:r>
            <a:endParaRPr lang="es-419" sz="1100" b="0" i="0" u="none" strike="noStrike" kern="0" cap="none" spc="0" baseline="0" dirty="0">
              <a:solidFill>
                <a:srgbClr val="000000"/>
              </a:solidFill>
              <a:uFillTx/>
              <a:latin typeface="Calibri"/>
              <a:ea typeface="Calibri"/>
              <a:cs typeface="Calibri"/>
            </a:endParaRPr>
          </a:p>
        </p:txBody>
      </p:sp>
      <p:cxnSp>
        <p:nvCxnSpPr>
          <p:cNvPr id="66" name="Google Shape;352;p39">
            <a:extLst>
              <a:ext uri="{FF2B5EF4-FFF2-40B4-BE49-F238E27FC236}">
                <a16:creationId xmlns:a16="http://schemas.microsoft.com/office/drawing/2014/main" id="{330142E0-E4AE-4CB5-8854-0B6B6E259992}"/>
              </a:ext>
            </a:extLst>
          </p:cNvPr>
          <p:cNvCxnSpPr>
            <a:cxnSpLocks/>
          </p:cNvCxnSpPr>
          <p:nvPr/>
        </p:nvCxnSpPr>
        <p:spPr>
          <a:xfrm>
            <a:off x="2615759" y="3514193"/>
            <a:ext cx="192167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67" name="Google Shape;352;p39">
            <a:extLst>
              <a:ext uri="{FF2B5EF4-FFF2-40B4-BE49-F238E27FC236}">
                <a16:creationId xmlns:a16="http://schemas.microsoft.com/office/drawing/2014/main" id="{63BBD228-3EB7-492E-8586-CDC7EA650069}"/>
              </a:ext>
            </a:extLst>
          </p:cNvPr>
          <p:cNvCxnSpPr>
            <a:cxnSpLocks/>
          </p:cNvCxnSpPr>
          <p:nvPr/>
        </p:nvCxnSpPr>
        <p:spPr>
          <a:xfrm>
            <a:off x="2615759" y="3835406"/>
            <a:ext cx="192167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68" name="Google Shape;298;p37">
            <a:extLst>
              <a:ext uri="{FF2B5EF4-FFF2-40B4-BE49-F238E27FC236}">
                <a16:creationId xmlns:a16="http://schemas.microsoft.com/office/drawing/2014/main" id="{E817867C-4DE2-4DF6-8168-C4DAE2D9DA60}"/>
              </a:ext>
            </a:extLst>
          </p:cNvPr>
          <p:cNvSpPr txBox="1"/>
          <p:nvPr/>
        </p:nvSpPr>
        <p:spPr>
          <a:xfrm>
            <a:off x="2661034" y="3521584"/>
            <a:ext cx="1831935"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getParameter(cognome)</a:t>
            </a:r>
            <a:endParaRPr lang="es-419" sz="1100" b="0" i="0" u="none" strike="noStrike" kern="0" cap="none" spc="0" baseline="0" dirty="0">
              <a:solidFill>
                <a:srgbClr val="000000"/>
              </a:solidFill>
              <a:uFillTx/>
              <a:latin typeface="Calibri"/>
              <a:ea typeface="Calibri"/>
              <a:cs typeface="Calibri"/>
            </a:endParaRPr>
          </a:p>
        </p:txBody>
      </p:sp>
      <p:sp>
        <p:nvSpPr>
          <p:cNvPr id="86" name="Google Shape;298;p37">
            <a:extLst>
              <a:ext uri="{FF2B5EF4-FFF2-40B4-BE49-F238E27FC236}">
                <a16:creationId xmlns:a16="http://schemas.microsoft.com/office/drawing/2014/main" id="{8428FC6E-2733-4BB9-8901-7413416586C8}"/>
              </a:ext>
            </a:extLst>
          </p:cNvPr>
          <p:cNvSpPr txBox="1"/>
          <p:nvPr/>
        </p:nvSpPr>
        <p:spPr>
          <a:xfrm>
            <a:off x="2755430" y="5426189"/>
            <a:ext cx="3297318"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usr.addutente(u)</a:t>
            </a:r>
          </a:p>
        </p:txBody>
      </p:sp>
      <p:sp>
        <p:nvSpPr>
          <p:cNvPr id="94" name="Google Shape;343;p39">
            <a:extLst>
              <a:ext uri="{FF2B5EF4-FFF2-40B4-BE49-F238E27FC236}">
                <a16:creationId xmlns:a16="http://schemas.microsoft.com/office/drawing/2014/main" id="{1CD3B8F2-5B84-46D6-A761-224D2C8287DE}"/>
              </a:ext>
            </a:extLst>
          </p:cNvPr>
          <p:cNvSpPr/>
          <p:nvPr/>
        </p:nvSpPr>
        <p:spPr>
          <a:xfrm>
            <a:off x="8329350" y="5086149"/>
            <a:ext cx="351495" cy="901683"/>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dirty="0">
              <a:solidFill>
                <a:srgbClr val="000000"/>
              </a:solidFill>
              <a:uFillTx/>
              <a:latin typeface="Calibri"/>
              <a:ea typeface="Calibri"/>
              <a:cs typeface="Calibri"/>
            </a:endParaRPr>
          </a:p>
        </p:txBody>
      </p:sp>
      <p:cxnSp>
        <p:nvCxnSpPr>
          <p:cNvPr id="95" name="Google Shape;350;p39">
            <a:extLst>
              <a:ext uri="{FF2B5EF4-FFF2-40B4-BE49-F238E27FC236}">
                <a16:creationId xmlns:a16="http://schemas.microsoft.com/office/drawing/2014/main" id="{ECE260F9-A2EF-4367-8FED-0BAC85493A38}"/>
              </a:ext>
            </a:extLst>
          </p:cNvPr>
          <p:cNvCxnSpPr>
            <a:cxnSpLocks/>
          </p:cNvCxnSpPr>
          <p:nvPr/>
        </p:nvCxnSpPr>
        <p:spPr>
          <a:xfrm flipH="1">
            <a:off x="8472233" y="1633907"/>
            <a:ext cx="47320" cy="4456201"/>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96" name="Google Shape;349;p39">
            <a:extLst>
              <a:ext uri="{FF2B5EF4-FFF2-40B4-BE49-F238E27FC236}">
                <a16:creationId xmlns:a16="http://schemas.microsoft.com/office/drawing/2014/main" id="{2FFDEC11-3F82-47CF-BAC6-8A77CB43A630}"/>
              </a:ext>
            </a:extLst>
          </p:cNvPr>
          <p:cNvSpPr/>
          <p:nvPr/>
        </p:nvSpPr>
        <p:spPr>
          <a:xfrm>
            <a:off x="5707847" y="1241883"/>
            <a:ext cx="181453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Utente</a:t>
            </a:r>
          </a:p>
        </p:txBody>
      </p:sp>
      <p:sp>
        <p:nvSpPr>
          <p:cNvPr id="97" name="Google Shape;343;p39">
            <a:extLst>
              <a:ext uri="{FF2B5EF4-FFF2-40B4-BE49-F238E27FC236}">
                <a16:creationId xmlns:a16="http://schemas.microsoft.com/office/drawing/2014/main" id="{B490DE2D-872F-4B5C-A2E2-08154F23EC46}"/>
              </a:ext>
            </a:extLst>
          </p:cNvPr>
          <p:cNvSpPr/>
          <p:nvPr/>
        </p:nvSpPr>
        <p:spPr>
          <a:xfrm>
            <a:off x="6324134" y="4192176"/>
            <a:ext cx="351495" cy="779311"/>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dirty="0">
              <a:solidFill>
                <a:srgbClr val="000000"/>
              </a:solidFill>
              <a:uFillTx/>
              <a:latin typeface="Calibri"/>
              <a:ea typeface="Calibri"/>
              <a:cs typeface="Calibri"/>
            </a:endParaRPr>
          </a:p>
        </p:txBody>
      </p:sp>
      <p:cxnSp>
        <p:nvCxnSpPr>
          <p:cNvPr id="98" name="Google Shape;350;p39">
            <a:extLst>
              <a:ext uri="{FF2B5EF4-FFF2-40B4-BE49-F238E27FC236}">
                <a16:creationId xmlns:a16="http://schemas.microsoft.com/office/drawing/2014/main" id="{F73FC622-27E0-4D46-9A87-921EE1F11245}"/>
              </a:ext>
            </a:extLst>
          </p:cNvPr>
          <p:cNvCxnSpPr>
            <a:cxnSpLocks/>
          </p:cNvCxnSpPr>
          <p:nvPr/>
        </p:nvCxnSpPr>
        <p:spPr>
          <a:xfrm flipH="1">
            <a:off x="6514859" y="1608442"/>
            <a:ext cx="35783" cy="4498819"/>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cxnSp>
        <p:nvCxnSpPr>
          <p:cNvPr id="99" name="Google Shape;352;p39">
            <a:extLst>
              <a:ext uri="{FF2B5EF4-FFF2-40B4-BE49-F238E27FC236}">
                <a16:creationId xmlns:a16="http://schemas.microsoft.com/office/drawing/2014/main" id="{3F032ADA-ADDC-4A7B-BBB8-AA817E0EC993}"/>
              </a:ext>
            </a:extLst>
          </p:cNvPr>
          <p:cNvCxnSpPr>
            <a:cxnSpLocks/>
          </p:cNvCxnSpPr>
          <p:nvPr/>
        </p:nvCxnSpPr>
        <p:spPr>
          <a:xfrm flipV="1">
            <a:off x="2609260" y="4450442"/>
            <a:ext cx="3742050" cy="1"/>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00" name="Google Shape;298;p37">
            <a:extLst>
              <a:ext uri="{FF2B5EF4-FFF2-40B4-BE49-F238E27FC236}">
                <a16:creationId xmlns:a16="http://schemas.microsoft.com/office/drawing/2014/main" id="{41914CB6-187E-4E22-8986-4D2923410208}"/>
              </a:ext>
            </a:extLst>
          </p:cNvPr>
          <p:cNvSpPr txBox="1"/>
          <p:nvPr/>
        </p:nvSpPr>
        <p:spPr>
          <a:xfrm>
            <a:off x="3110970" y="4089981"/>
            <a:ext cx="2967845"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u=newutente</a:t>
            </a:r>
            <a:endParaRPr lang="es-419" sz="1400" b="0" i="0" u="none" strike="noStrike" kern="0" cap="none" spc="0" baseline="0" dirty="0">
              <a:solidFill>
                <a:srgbClr val="000000"/>
              </a:solidFill>
              <a:uFillTx/>
              <a:latin typeface="Calibri"/>
              <a:ea typeface="Calibri"/>
              <a:cs typeface="Calibri"/>
            </a:endParaRPr>
          </a:p>
        </p:txBody>
      </p:sp>
      <p:sp>
        <p:nvSpPr>
          <p:cNvPr id="102" name="Rettangolo 101">
            <a:extLst>
              <a:ext uri="{FF2B5EF4-FFF2-40B4-BE49-F238E27FC236}">
                <a16:creationId xmlns:a16="http://schemas.microsoft.com/office/drawing/2014/main" id="{684FFDE3-7EBB-4DD9-B382-215EBD21F94C}"/>
              </a:ext>
            </a:extLst>
          </p:cNvPr>
          <p:cNvSpPr/>
          <p:nvPr/>
        </p:nvSpPr>
        <p:spPr>
          <a:xfrm>
            <a:off x="2654061" y="4467212"/>
            <a:ext cx="3304110" cy="307777"/>
          </a:xfrm>
          <a:prstGeom prst="rect">
            <a:avLst/>
          </a:prstGeom>
        </p:spPr>
        <p:txBody>
          <a:bodyPr wrap="none">
            <a:spAutoFit/>
          </a:bodyPr>
          <a:lstStyle/>
          <a:p>
            <a:r>
              <a:rPr lang="es-419" sz="1400" kern="0" dirty="0">
                <a:solidFill>
                  <a:srgbClr val="000000"/>
                </a:solidFill>
                <a:ea typeface="Calibri"/>
                <a:cs typeface="Calibri"/>
              </a:rPr>
              <a:t>[password=password/2] u.setparameters()</a:t>
            </a:r>
            <a:endParaRPr lang="it-IT" sz="1400" dirty="0"/>
          </a:p>
        </p:txBody>
      </p:sp>
      <p:cxnSp>
        <p:nvCxnSpPr>
          <p:cNvPr id="103" name="Google Shape;352;p39">
            <a:extLst>
              <a:ext uri="{FF2B5EF4-FFF2-40B4-BE49-F238E27FC236}">
                <a16:creationId xmlns:a16="http://schemas.microsoft.com/office/drawing/2014/main" id="{1E1AB352-7927-473B-8E8C-822DB031386D}"/>
              </a:ext>
            </a:extLst>
          </p:cNvPr>
          <p:cNvCxnSpPr>
            <a:cxnSpLocks/>
          </p:cNvCxnSpPr>
          <p:nvPr/>
        </p:nvCxnSpPr>
        <p:spPr>
          <a:xfrm>
            <a:off x="2635687" y="4893375"/>
            <a:ext cx="3715623"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108" name="Google Shape;352;p39">
            <a:extLst>
              <a:ext uri="{FF2B5EF4-FFF2-40B4-BE49-F238E27FC236}">
                <a16:creationId xmlns:a16="http://schemas.microsoft.com/office/drawing/2014/main" id="{D24760AC-D5E1-47D4-BD77-71A73492C2D6}"/>
              </a:ext>
            </a:extLst>
          </p:cNvPr>
          <p:cNvCxnSpPr>
            <a:cxnSpLocks/>
            <a:endCxn id="24" idx="1"/>
          </p:cNvCxnSpPr>
          <p:nvPr/>
        </p:nvCxnSpPr>
        <p:spPr>
          <a:xfrm>
            <a:off x="2597432" y="6237238"/>
            <a:ext cx="7843712" cy="32712"/>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10" name="Google Shape;298;p37">
            <a:extLst>
              <a:ext uri="{FF2B5EF4-FFF2-40B4-BE49-F238E27FC236}">
                <a16:creationId xmlns:a16="http://schemas.microsoft.com/office/drawing/2014/main" id="{A411A26A-FEB1-4119-8768-75863CC2DD73}"/>
              </a:ext>
            </a:extLst>
          </p:cNvPr>
          <p:cNvSpPr txBox="1"/>
          <p:nvPr/>
        </p:nvSpPr>
        <p:spPr>
          <a:xfrm>
            <a:off x="3623162" y="5875696"/>
            <a:ext cx="2890466"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Response.sendredirect(path)</a:t>
            </a:r>
          </a:p>
        </p:txBody>
      </p:sp>
    </p:spTree>
    <p:extLst>
      <p:ext uri="{BB962C8B-B14F-4D97-AF65-F5344CB8AC3E}">
        <p14:creationId xmlns:p14="http://schemas.microsoft.com/office/powerpoint/2010/main" val="175253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8;p39">
            <a:extLst>
              <a:ext uri="{FF2B5EF4-FFF2-40B4-BE49-F238E27FC236}">
                <a16:creationId xmlns:a16="http://schemas.microsoft.com/office/drawing/2014/main" id="{526E08A6-471B-41C2-8D7D-87975710671B}"/>
              </a:ext>
            </a:extLst>
          </p:cNvPr>
          <p:cNvSpPr txBox="1">
            <a:spLocks noGrp="1"/>
          </p:cNvSpPr>
          <p:nvPr>
            <p:ph type="title"/>
          </p:nvPr>
        </p:nvSpPr>
        <p:spPr>
          <a:xfrm>
            <a:off x="609600" y="76945"/>
            <a:ext cx="10972800" cy="1143000"/>
          </a:xfrm>
        </p:spPr>
        <p:txBody>
          <a:bodyPr lIns="121898" tIns="60935" rIns="121898" bIns="60935">
            <a:noAutofit/>
          </a:bodyPr>
          <a:lstStyle/>
          <a:p>
            <a:pPr lvl="0"/>
            <a:r>
              <a:rPr lang="es-419" sz="4000" dirty="0"/>
              <a:t>Evento: controlla numero partecipanti</a:t>
            </a:r>
          </a:p>
        </p:txBody>
      </p:sp>
      <p:sp>
        <p:nvSpPr>
          <p:cNvPr id="3" name="Google Shape;339;p39">
            <a:extLst>
              <a:ext uri="{FF2B5EF4-FFF2-40B4-BE49-F238E27FC236}">
                <a16:creationId xmlns:a16="http://schemas.microsoft.com/office/drawing/2014/main" id="{817DCDE5-FFE8-4305-B0EE-5F42C34505FF}"/>
              </a:ext>
            </a:extLst>
          </p:cNvPr>
          <p:cNvSpPr/>
          <p:nvPr/>
        </p:nvSpPr>
        <p:spPr>
          <a:xfrm>
            <a:off x="1425301" y="1248515"/>
            <a:ext cx="2060070" cy="36763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p:txBody>
      </p:sp>
      <p:cxnSp>
        <p:nvCxnSpPr>
          <p:cNvPr id="4" name="Google Shape;340;p39">
            <a:extLst>
              <a:ext uri="{FF2B5EF4-FFF2-40B4-BE49-F238E27FC236}">
                <a16:creationId xmlns:a16="http://schemas.microsoft.com/office/drawing/2014/main" id="{D7F56118-F135-4AB6-8A70-7F0D6EEFA606}"/>
              </a:ext>
            </a:extLst>
          </p:cNvPr>
          <p:cNvCxnSpPr>
            <a:stCxn id="3" idx="2"/>
          </p:cNvCxnSpPr>
          <p:nvPr/>
        </p:nvCxnSpPr>
        <p:spPr>
          <a:xfrm flipH="1">
            <a:off x="2430309" y="1616141"/>
            <a:ext cx="25018" cy="4343601"/>
          </a:xfrm>
          <a:prstGeom prst="straightConnector1">
            <a:avLst/>
          </a:prstGeom>
          <a:noFill/>
          <a:ln w="38103" cap="flat">
            <a:solidFill>
              <a:srgbClr val="4472C4"/>
            </a:solidFill>
            <a:custDash>
              <a:ds d="100000" sp="100000"/>
            </a:custDash>
            <a:round/>
          </a:ln>
          <a:effectLst>
            <a:outerShdw dist="22997" dir="5400000" algn="tl">
              <a:srgbClr val="000000">
                <a:alpha val="34901"/>
              </a:srgbClr>
            </a:outerShdw>
          </a:effectLst>
        </p:spPr>
      </p:cxnSp>
      <p:cxnSp>
        <p:nvCxnSpPr>
          <p:cNvPr id="5" name="Google Shape;341;p39">
            <a:extLst>
              <a:ext uri="{FF2B5EF4-FFF2-40B4-BE49-F238E27FC236}">
                <a16:creationId xmlns:a16="http://schemas.microsoft.com/office/drawing/2014/main" id="{2B6359AE-9B93-4926-A2CC-A97F7BBA796E}"/>
              </a:ext>
            </a:extLst>
          </p:cNvPr>
          <p:cNvCxnSpPr>
            <a:cxnSpLocks/>
          </p:cNvCxnSpPr>
          <p:nvPr/>
        </p:nvCxnSpPr>
        <p:spPr>
          <a:xfrm>
            <a:off x="200776" y="2490959"/>
            <a:ext cx="2090613" cy="0"/>
          </a:xfrm>
          <a:prstGeom prst="straightConnector1">
            <a:avLst/>
          </a:prstGeom>
          <a:noFill/>
          <a:ln w="25402" cap="flat">
            <a:solidFill>
              <a:srgbClr val="4472C4"/>
            </a:solidFill>
            <a:prstDash val="solid"/>
            <a:round/>
            <a:tailEnd type="arrow"/>
          </a:ln>
          <a:effectLst>
            <a:outerShdw dist="19997" dir="5400000" algn="tl">
              <a:srgbClr val="000000">
                <a:alpha val="37647"/>
              </a:srgbClr>
            </a:outerShdw>
          </a:effectLst>
        </p:spPr>
      </p:cxnSp>
      <p:sp>
        <p:nvSpPr>
          <p:cNvPr id="6" name="Google Shape;342;p39">
            <a:extLst>
              <a:ext uri="{FF2B5EF4-FFF2-40B4-BE49-F238E27FC236}">
                <a16:creationId xmlns:a16="http://schemas.microsoft.com/office/drawing/2014/main" id="{E4C2031B-6370-4C29-AC21-177468CFC913}"/>
              </a:ext>
            </a:extLst>
          </p:cNvPr>
          <p:cNvSpPr txBox="1"/>
          <p:nvPr/>
        </p:nvSpPr>
        <p:spPr>
          <a:xfrm>
            <a:off x="174560" y="2052413"/>
            <a:ext cx="1220842" cy="36933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2400" b="0" i="0" u="none" strike="noStrike" kern="0" cap="none" spc="0" baseline="0">
                <a:solidFill>
                  <a:srgbClr val="000000"/>
                </a:solidFill>
                <a:uFillTx/>
                <a:latin typeface="Calibri"/>
                <a:ea typeface="Calibri"/>
                <a:cs typeface="Calibri"/>
              </a:rPr>
              <a:t>doPOST</a:t>
            </a:r>
          </a:p>
        </p:txBody>
      </p:sp>
      <p:sp>
        <p:nvSpPr>
          <p:cNvPr id="10" name="Google Shape;351;p39">
            <a:extLst>
              <a:ext uri="{FF2B5EF4-FFF2-40B4-BE49-F238E27FC236}">
                <a16:creationId xmlns:a16="http://schemas.microsoft.com/office/drawing/2014/main" id="{12FB711D-3C15-405B-894B-F4C8FAB4A595}"/>
              </a:ext>
            </a:extLst>
          </p:cNvPr>
          <p:cNvSpPr/>
          <p:nvPr/>
        </p:nvSpPr>
        <p:spPr>
          <a:xfrm>
            <a:off x="2256852" y="2122063"/>
            <a:ext cx="353397" cy="401395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1" name="Google Shape;352;p39">
            <a:extLst>
              <a:ext uri="{FF2B5EF4-FFF2-40B4-BE49-F238E27FC236}">
                <a16:creationId xmlns:a16="http://schemas.microsoft.com/office/drawing/2014/main" id="{EF9CE75F-2A48-419C-A107-FEEDF1A58F30}"/>
              </a:ext>
            </a:extLst>
          </p:cNvPr>
          <p:cNvCxnSpPr>
            <a:cxnSpLocks/>
            <a:endCxn id="14" idx="1"/>
          </p:cNvCxnSpPr>
          <p:nvPr/>
        </p:nvCxnSpPr>
        <p:spPr>
          <a:xfrm>
            <a:off x="2602883" y="2545425"/>
            <a:ext cx="1929725"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2" name="Google Shape;354;p39">
            <a:extLst>
              <a:ext uri="{FF2B5EF4-FFF2-40B4-BE49-F238E27FC236}">
                <a16:creationId xmlns:a16="http://schemas.microsoft.com/office/drawing/2014/main" id="{397A677C-D0CA-4396-A52B-85DD34C8DEEE}"/>
              </a:ext>
            </a:extLst>
          </p:cNvPr>
          <p:cNvSpPr txBox="1"/>
          <p:nvPr/>
        </p:nvSpPr>
        <p:spPr>
          <a:xfrm>
            <a:off x="203208" y="2983537"/>
            <a:ext cx="2350501" cy="2066818"/>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POST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a:t>
            </a: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Idpartecipanti</a:t>
            </a:r>
            <a:r>
              <a:rPr lang="it-IT" sz="1400" b="0" i="0" u="none" strike="noStrike" kern="0" cap="none" spc="0" baseline="0" dirty="0">
                <a:solidFill>
                  <a:srgbClr val="000000"/>
                </a:solidFill>
                <a:uFillTx/>
                <a:latin typeface="Calibri"/>
                <a:ea typeface="Calibri"/>
                <a:cs typeface="Calibri"/>
              </a:rPr>
              <a:t> (</a:t>
            </a:r>
            <a:r>
              <a:rPr lang="it-IT" sz="1400" b="0" i="0" u="none" strike="noStrike" kern="0" cap="none" spc="0" baseline="0" dirty="0" err="1">
                <a:solidFill>
                  <a:srgbClr val="000000"/>
                </a:solidFill>
                <a:uFillTx/>
                <a:latin typeface="Calibri"/>
                <a:ea typeface="Calibri"/>
                <a:cs typeface="Calibri"/>
              </a:rPr>
              <a:t>checkbox</a:t>
            </a:r>
            <a:r>
              <a:rPr lang="it-IT" sz="1400" b="0" i="0" u="none" strike="noStrike" kern="0" cap="none" spc="0" baseline="0" dirty="0">
                <a:solidFill>
                  <a:srgbClr val="000000"/>
                </a:solidFill>
                <a:uFillTx/>
                <a:latin typeface="Calibri"/>
                <a:ea typeface="Calibri"/>
                <a:cs typeface="Calibri"/>
              </a:rPr>
              <a: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From: </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PaginaAnagrafica</a:t>
            </a:r>
            <a:endParaRPr lang="it-IT" sz="1400" b="0" i="0" u="none" strike="noStrike" kern="0" cap="none" spc="0" baseline="0" dirty="0">
              <a:solidFill>
                <a:srgbClr val="000000"/>
              </a:solidFill>
              <a:uFillTx/>
              <a:latin typeface="Calibri"/>
              <a:ea typeface="Calibri"/>
              <a:cs typeface="Calibri"/>
            </a:endParaRPr>
          </a:p>
        </p:txBody>
      </p:sp>
      <p:sp>
        <p:nvSpPr>
          <p:cNvPr id="13" name="Google Shape;298;p37">
            <a:extLst>
              <a:ext uri="{FF2B5EF4-FFF2-40B4-BE49-F238E27FC236}">
                <a16:creationId xmlns:a16="http://schemas.microsoft.com/office/drawing/2014/main" id="{315BDA54-DC43-4B16-AC2C-307F13E8184C}"/>
              </a:ext>
            </a:extLst>
          </p:cNvPr>
          <p:cNvSpPr txBox="1"/>
          <p:nvPr/>
        </p:nvSpPr>
        <p:spPr>
          <a:xfrm>
            <a:off x="2311722" y="2139383"/>
            <a:ext cx="2476963"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b="0" i="0" u="none" strike="noStrike" kern="0" cap="none" spc="0" baseline="0" dirty="0">
                <a:solidFill>
                  <a:srgbClr val="000000"/>
                </a:solidFill>
                <a:uFillTx/>
                <a:latin typeface="Calibri"/>
                <a:ea typeface="Calibri"/>
                <a:cs typeface="Calibri"/>
              </a:rPr>
              <a:t>[</a:t>
            </a:r>
            <a:r>
              <a:rPr lang="es-419" sz="1100" b="0" i="0" u="none" strike="noStrike" kern="0" cap="none" spc="0" baseline="0" dirty="0">
                <a:solidFill>
                  <a:srgbClr val="000000"/>
                </a:solidFill>
                <a:uFillTx/>
                <a:latin typeface="Calibri"/>
                <a:ea typeface="Calibri"/>
                <a:cs typeface="Calibri"/>
              </a:rPr>
              <a:t>checkbox == null ] redirect</a:t>
            </a:r>
          </a:p>
        </p:txBody>
      </p:sp>
      <p:sp>
        <p:nvSpPr>
          <p:cNvPr id="14" name="Google Shape;343;p39">
            <a:extLst>
              <a:ext uri="{FF2B5EF4-FFF2-40B4-BE49-F238E27FC236}">
                <a16:creationId xmlns:a16="http://schemas.microsoft.com/office/drawing/2014/main" id="{36E0ECD9-5EA2-4351-A9B9-01C488790E43}"/>
              </a:ext>
            </a:extLst>
          </p:cNvPr>
          <p:cNvSpPr/>
          <p:nvPr/>
        </p:nvSpPr>
        <p:spPr>
          <a:xfrm>
            <a:off x="4532608" y="2166577"/>
            <a:ext cx="408718" cy="757696"/>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sp>
        <p:nvSpPr>
          <p:cNvPr id="15" name="Google Shape;349;p39">
            <a:extLst>
              <a:ext uri="{FF2B5EF4-FFF2-40B4-BE49-F238E27FC236}">
                <a16:creationId xmlns:a16="http://schemas.microsoft.com/office/drawing/2014/main" id="{1CB8FDCA-BC28-41BA-A3A3-155DE8B23331}"/>
              </a:ext>
            </a:extLst>
          </p:cNvPr>
          <p:cNvSpPr/>
          <p:nvPr/>
        </p:nvSpPr>
        <p:spPr>
          <a:xfrm>
            <a:off x="3810943" y="1258733"/>
            <a:ext cx="179991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PaginaAnagrafica</a:t>
            </a:r>
          </a:p>
        </p:txBody>
      </p:sp>
      <p:cxnSp>
        <p:nvCxnSpPr>
          <p:cNvPr id="16" name="Google Shape;350;p39">
            <a:extLst>
              <a:ext uri="{FF2B5EF4-FFF2-40B4-BE49-F238E27FC236}">
                <a16:creationId xmlns:a16="http://schemas.microsoft.com/office/drawing/2014/main" id="{BAAEC16D-424A-4180-88CB-D14C0AEFE3D9}"/>
              </a:ext>
            </a:extLst>
          </p:cNvPr>
          <p:cNvCxnSpPr>
            <a:cxnSpLocks/>
            <a:stCxn id="15" idx="2"/>
          </p:cNvCxnSpPr>
          <p:nvPr/>
        </p:nvCxnSpPr>
        <p:spPr>
          <a:xfrm>
            <a:off x="4710900" y="1644125"/>
            <a:ext cx="5" cy="1339412"/>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17" name="Google Shape;343;p39">
            <a:extLst>
              <a:ext uri="{FF2B5EF4-FFF2-40B4-BE49-F238E27FC236}">
                <a16:creationId xmlns:a16="http://schemas.microsoft.com/office/drawing/2014/main" id="{C51A8AF9-C7D6-45D0-AE74-A187E1F91D66}"/>
              </a:ext>
            </a:extLst>
          </p:cNvPr>
          <p:cNvSpPr/>
          <p:nvPr/>
        </p:nvSpPr>
        <p:spPr>
          <a:xfrm>
            <a:off x="6719740" y="3066710"/>
            <a:ext cx="351495" cy="2409546"/>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8" name="Google Shape;352;p39">
            <a:extLst>
              <a:ext uri="{FF2B5EF4-FFF2-40B4-BE49-F238E27FC236}">
                <a16:creationId xmlns:a16="http://schemas.microsoft.com/office/drawing/2014/main" id="{B42D825E-4A74-479C-91AB-C80D45C40DB1}"/>
              </a:ext>
            </a:extLst>
          </p:cNvPr>
          <p:cNvCxnSpPr>
            <a:cxnSpLocks/>
          </p:cNvCxnSpPr>
          <p:nvPr/>
        </p:nvCxnSpPr>
        <p:spPr>
          <a:xfrm flipV="1">
            <a:off x="2640673" y="3521015"/>
            <a:ext cx="4066007" cy="1278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9" name="Google Shape;298;p37">
            <a:extLst>
              <a:ext uri="{FF2B5EF4-FFF2-40B4-BE49-F238E27FC236}">
                <a16:creationId xmlns:a16="http://schemas.microsoft.com/office/drawing/2014/main" id="{94416E3F-E36A-401F-B398-CE99C210D323}"/>
              </a:ext>
            </a:extLst>
          </p:cNvPr>
          <p:cNvSpPr txBox="1"/>
          <p:nvPr/>
        </p:nvSpPr>
        <p:spPr>
          <a:xfrm>
            <a:off x="2796594" y="3074526"/>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etattribute(select,utentiselezionati)</a:t>
            </a:r>
          </a:p>
        </p:txBody>
      </p:sp>
      <p:sp>
        <p:nvSpPr>
          <p:cNvPr id="20" name="Google Shape;349;p39">
            <a:extLst>
              <a:ext uri="{FF2B5EF4-FFF2-40B4-BE49-F238E27FC236}">
                <a16:creationId xmlns:a16="http://schemas.microsoft.com/office/drawing/2014/main" id="{E57A84E2-B9BC-4075-8BD0-0B5283E613BE}"/>
              </a:ext>
            </a:extLst>
          </p:cNvPr>
          <p:cNvSpPr/>
          <p:nvPr/>
        </p:nvSpPr>
        <p:spPr>
          <a:xfrm>
            <a:off x="8462530" y="1253809"/>
            <a:ext cx="2189603"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PaginaAnagrafica</a:t>
            </a:r>
          </a:p>
        </p:txBody>
      </p:sp>
      <p:cxnSp>
        <p:nvCxnSpPr>
          <p:cNvPr id="21" name="Google Shape;350;p39">
            <a:extLst>
              <a:ext uri="{FF2B5EF4-FFF2-40B4-BE49-F238E27FC236}">
                <a16:creationId xmlns:a16="http://schemas.microsoft.com/office/drawing/2014/main" id="{F0A751DF-8D47-4327-A8EF-1F833DADD388}"/>
              </a:ext>
            </a:extLst>
          </p:cNvPr>
          <p:cNvCxnSpPr>
            <a:cxnSpLocks/>
          </p:cNvCxnSpPr>
          <p:nvPr/>
        </p:nvCxnSpPr>
        <p:spPr>
          <a:xfrm>
            <a:off x="9532604" y="1635004"/>
            <a:ext cx="0" cy="4119820"/>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2" name="Google Shape;349;p39">
            <a:extLst>
              <a:ext uri="{FF2B5EF4-FFF2-40B4-BE49-F238E27FC236}">
                <a16:creationId xmlns:a16="http://schemas.microsoft.com/office/drawing/2014/main" id="{D5335C9E-3831-441A-A9A7-C16CA83590C2}"/>
              </a:ext>
            </a:extLst>
          </p:cNvPr>
          <p:cNvSpPr/>
          <p:nvPr/>
        </p:nvSpPr>
        <p:spPr>
          <a:xfrm>
            <a:off x="5825857" y="1269016"/>
            <a:ext cx="2189603"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ession</a:t>
            </a:r>
          </a:p>
        </p:txBody>
      </p:sp>
      <p:cxnSp>
        <p:nvCxnSpPr>
          <p:cNvPr id="23" name="Google Shape;350;p39">
            <a:extLst>
              <a:ext uri="{FF2B5EF4-FFF2-40B4-BE49-F238E27FC236}">
                <a16:creationId xmlns:a16="http://schemas.microsoft.com/office/drawing/2014/main" id="{5898E3CC-75E5-4784-A538-9A983FEB72EA}"/>
              </a:ext>
            </a:extLst>
          </p:cNvPr>
          <p:cNvCxnSpPr>
            <a:cxnSpLocks/>
            <a:endCxn id="17" idx="2"/>
          </p:cNvCxnSpPr>
          <p:nvPr/>
        </p:nvCxnSpPr>
        <p:spPr>
          <a:xfrm flipH="1">
            <a:off x="6895488" y="1616141"/>
            <a:ext cx="25172" cy="3860115"/>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4" name="Google Shape;343;p39">
            <a:extLst>
              <a:ext uri="{FF2B5EF4-FFF2-40B4-BE49-F238E27FC236}">
                <a16:creationId xmlns:a16="http://schemas.microsoft.com/office/drawing/2014/main" id="{F3E6B1DA-0C18-4FED-ADC9-8EFB191B6F52}"/>
              </a:ext>
            </a:extLst>
          </p:cNvPr>
          <p:cNvSpPr/>
          <p:nvPr/>
        </p:nvSpPr>
        <p:spPr>
          <a:xfrm>
            <a:off x="9352973" y="5342659"/>
            <a:ext cx="408718" cy="793360"/>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25" name="Google Shape;352;p39">
            <a:extLst>
              <a:ext uri="{FF2B5EF4-FFF2-40B4-BE49-F238E27FC236}">
                <a16:creationId xmlns:a16="http://schemas.microsoft.com/office/drawing/2014/main" id="{E8D37DDA-2D75-4928-8A7D-2A41F9B55DA9}"/>
              </a:ext>
            </a:extLst>
          </p:cNvPr>
          <p:cNvCxnSpPr>
            <a:cxnSpLocks/>
          </p:cNvCxnSpPr>
          <p:nvPr/>
        </p:nvCxnSpPr>
        <p:spPr>
          <a:xfrm>
            <a:off x="2602883" y="4851327"/>
            <a:ext cx="4117566" cy="21689"/>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26" name="Google Shape;352;p39">
            <a:extLst>
              <a:ext uri="{FF2B5EF4-FFF2-40B4-BE49-F238E27FC236}">
                <a16:creationId xmlns:a16="http://schemas.microsoft.com/office/drawing/2014/main" id="{F214852C-3028-4B08-9A25-CEE90A681841}"/>
              </a:ext>
            </a:extLst>
          </p:cNvPr>
          <p:cNvCxnSpPr>
            <a:cxnSpLocks/>
          </p:cNvCxnSpPr>
          <p:nvPr/>
        </p:nvCxnSpPr>
        <p:spPr>
          <a:xfrm>
            <a:off x="2610249" y="4098664"/>
            <a:ext cx="4093556" cy="1"/>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7" name="Google Shape;298;p37">
            <a:extLst>
              <a:ext uri="{FF2B5EF4-FFF2-40B4-BE49-F238E27FC236}">
                <a16:creationId xmlns:a16="http://schemas.microsoft.com/office/drawing/2014/main" id="{DBB58416-75EF-4EF9-B98C-50CAEE93ECCC}"/>
              </a:ext>
            </a:extLst>
          </p:cNvPr>
          <p:cNvSpPr txBox="1"/>
          <p:nvPr/>
        </p:nvSpPr>
        <p:spPr>
          <a:xfrm>
            <a:off x="2851795" y="3666305"/>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g</a:t>
            </a:r>
            <a:r>
              <a:rPr lang="es-419" sz="1400" b="0" i="0" u="none" strike="noStrike" kern="0" cap="none" spc="0" baseline="0" dirty="0">
                <a:solidFill>
                  <a:srgbClr val="000000"/>
                </a:solidFill>
                <a:uFillTx/>
                <a:latin typeface="Calibri"/>
                <a:ea typeface="Calibri"/>
                <a:cs typeface="Calibri"/>
              </a:rPr>
              <a:t>etattribute(cont)</a:t>
            </a:r>
          </a:p>
        </p:txBody>
      </p:sp>
      <p:cxnSp>
        <p:nvCxnSpPr>
          <p:cNvPr id="28" name="Google Shape;352;p39">
            <a:extLst>
              <a:ext uri="{FF2B5EF4-FFF2-40B4-BE49-F238E27FC236}">
                <a16:creationId xmlns:a16="http://schemas.microsoft.com/office/drawing/2014/main" id="{1B015341-24BA-4CDC-B962-EF8C4FE28E47}"/>
              </a:ext>
            </a:extLst>
          </p:cNvPr>
          <p:cNvCxnSpPr>
            <a:cxnSpLocks/>
          </p:cNvCxnSpPr>
          <p:nvPr/>
        </p:nvCxnSpPr>
        <p:spPr>
          <a:xfrm flipH="1">
            <a:off x="2625123" y="4490317"/>
            <a:ext cx="404653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9" name="Google Shape;298;p37">
            <a:extLst>
              <a:ext uri="{FF2B5EF4-FFF2-40B4-BE49-F238E27FC236}">
                <a16:creationId xmlns:a16="http://schemas.microsoft.com/office/drawing/2014/main" id="{8090D4AB-7C8A-419A-9429-58AE4AAD04B8}"/>
              </a:ext>
            </a:extLst>
          </p:cNvPr>
          <p:cNvSpPr txBox="1"/>
          <p:nvPr/>
        </p:nvSpPr>
        <p:spPr>
          <a:xfrm>
            <a:off x="2893644" y="4490317"/>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setattribute(cont,cont+1)</a:t>
            </a:r>
            <a:endParaRPr lang="es-419" sz="1400" b="0" i="0" u="none" strike="noStrike" kern="0" cap="none" spc="0" baseline="0" dirty="0">
              <a:solidFill>
                <a:srgbClr val="000000"/>
              </a:solidFill>
              <a:uFillTx/>
              <a:latin typeface="Calibri"/>
              <a:ea typeface="Calibri"/>
              <a:cs typeface="Calibri"/>
            </a:endParaRPr>
          </a:p>
        </p:txBody>
      </p:sp>
      <p:sp>
        <p:nvSpPr>
          <p:cNvPr id="30" name="Google Shape;298;p37">
            <a:extLst>
              <a:ext uri="{FF2B5EF4-FFF2-40B4-BE49-F238E27FC236}">
                <a16:creationId xmlns:a16="http://schemas.microsoft.com/office/drawing/2014/main" id="{C31394A2-4F91-4AFB-AFEF-0EC5CE79425B}"/>
              </a:ext>
            </a:extLst>
          </p:cNvPr>
          <p:cNvSpPr txBox="1"/>
          <p:nvPr/>
        </p:nvSpPr>
        <p:spPr>
          <a:xfrm>
            <a:off x="2762487" y="4069428"/>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cont</a:t>
            </a:r>
          </a:p>
        </p:txBody>
      </p:sp>
      <p:sp>
        <p:nvSpPr>
          <p:cNvPr id="42" name="Google Shape;354;p39">
            <a:extLst>
              <a:ext uri="{FF2B5EF4-FFF2-40B4-BE49-F238E27FC236}">
                <a16:creationId xmlns:a16="http://schemas.microsoft.com/office/drawing/2014/main" id="{2D700D4E-7E3B-4DD7-8941-9B424F3C283C}"/>
              </a:ext>
            </a:extLst>
          </p:cNvPr>
          <p:cNvSpPr txBox="1"/>
          <p:nvPr/>
        </p:nvSpPr>
        <p:spPr>
          <a:xfrm>
            <a:off x="4941326" y="6281347"/>
            <a:ext cx="2398727" cy="39265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400" b="0" i="0" u="none" strike="noStrike" kern="0" cap="none" spc="0" baseline="0" dirty="0">
                <a:solidFill>
                  <a:srgbClr val="000000"/>
                </a:solidFill>
                <a:uFillTx/>
                <a:latin typeface="Calibri"/>
                <a:ea typeface="Calibri"/>
                <a:cs typeface="Calibri"/>
              </a:rPr>
              <a:t>Part&gt;3 </a:t>
            </a:r>
            <a:r>
              <a:rPr lang="it-IT" sz="2400" b="0" i="0" u="none" strike="noStrike" kern="0" cap="none" spc="0" baseline="0" dirty="0" err="1">
                <a:solidFill>
                  <a:srgbClr val="000000"/>
                </a:solidFill>
                <a:uFillTx/>
                <a:latin typeface="Calibri"/>
                <a:ea typeface="Calibri"/>
                <a:cs typeface="Calibri"/>
              </a:rPr>
              <a:t>cont</a:t>
            </a:r>
            <a:r>
              <a:rPr lang="it-IT" sz="2400" b="0" i="0" u="none" strike="noStrike" kern="0" cap="none" spc="0" baseline="0" dirty="0">
                <a:solidFill>
                  <a:srgbClr val="000000"/>
                </a:solidFill>
                <a:uFillTx/>
                <a:latin typeface="Calibri"/>
                <a:ea typeface="Calibri"/>
                <a:cs typeface="Calibri"/>
              </a:rPr>
              <a:t>&lt;2</a:t>
            </a:r>
          </a:p>
        </p:txBody>
      </p:sp>
      <p:cxnSp>
        <p:nvCxnSpPr>
          <p:cNvPr id="47" name="Google Shape;352;p39">
            <a:extLst>
              <a:ext uri="{FF2B5EF4-FFF2-40B4-BE49-F238E27FC236}">
                <a16:creationId xmlns:a16="http://schemas.microsoft.com/office/drawing/2014/main" id="{DB6942AB-B0AC-4961-B7E1-04E00C45F619}"/>
              </a:ext>
            </a:extLst>
          </p:cNvPr>
          <p:cNvCxnSpPr>
            <a:cxnSpLocks/>
          </p:cNvCxnSpPr>
          <p:nvPr/>
        </p:nvCxnSpPr>
        <p:spPr>
          <a:xfrm>
            <a:off x="2627008" y="5300223"/>
            <a:ext cx="4117566" cy="21689"/>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48" name="Google Shape;298;p37">
            <a:extLst>
              <a:ext uri="{FF2B5EF4-FFF2-40B4-BE49-F238E27FC236}">
                <a16:creationId xmlns:a16="http://schemas.microsoft.com/office/drawing/2014/main" id="{193C3DF4-E1DB-453A-9CB7-B09902656460}"/>
              </a:ext>
            </a:extLst>
          </p:cNvPr>
          <p:cNvSpPr txBox="1"/>
          <p:nvPr/>
        </p:nvSpPr>
        <p:spPr>
          <a:xfrm>
            <a:off x="2930307" y="4925719"/>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setattribute(eccessivo,part-3)</a:t>
            </a:r>
            <a:endParaRPr lang="es-419" sz="1400" b="0" i="0" u="none" strike="noStrike" kern="0" cap="none" spc="0" baseline="0" dirty="0">
              <a:solidFill>
                <a:srgbClr val="000000"/>
              </a:solidFill>
              <a:uFillTx/>
              <a:latin typeface="Calibri"/>
              <a:ea typeface="Calibri"/>
              <a:cs typeface="Calibri"/>
            </a:endParaRPr>
          </a:p>
        </p:txBody>
      </p:sp>
      <p:cxnSp>
        <p:nvCxnSpPr>
          <p:cNvPr id="53" name="Google Shape;352;p39">
            <a:extLst>
              <a:ext uri="{FF2B5EF4-FFF2-40B4-BE49-F238E27FC236}">
                <a16:creationId xmlns:a16="http://schemas.microsoft.com/office/drawing/2014/main" id="{DA30A613-CA01-4289-AC68-C5ABCABC5F93}"/>
              </a:ext>
            </a:extLst>
          </p:cNvPr>
          <p:cNvCxnSpPr>
            <a:cxnSpLocks/>
          </p:cNvCxnSpPr>
          <p:nvPr/>
        </p:nvCxnSpPr>
        <p:spPr>
          <a:xfrm flipV="1">
            <a:off x="2610249" y="5878549"/>
            <a:ext cx="6742724" cy="18887"/>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55" name="Google Shape;298;p37">
            <a:extLst>
              <a:ext uri="{FF2B5EF4-FFF2-40B4-BE49-F238E27FC236}">
                <a16:creationId xmlns:a16="http://schemas.microsoft.com/office/drawing/2014/main" id="{6F077D25-DA39-4596-BC14-267D0F68C2A6}"/>
              </a:ext>
            </a:extLst>
          </p:cNvPr>
          <p:cNvSpPr txBox="1"/>
          <p:nvPr/>
        </p:nvSpPr>
        <p:spPr>
          <a:xfrm>
            <a:off x="2940269" y="5488299"/>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Response.redi</a:t>
            </a:r>
            <a:r>
              <a:rPr lang="es-419" sz="1400" kern="0" dirty="0">
                <a:solidFill>
                  <a:srgbClr val="000000"/>
                </a:solidFill>
                <a:latin typeface="Calibri"/>
                <a:ea typeface="Calibri"/>
                <a:cs typeface="Calibri"/>
              </a:rPr>
              <a:t>rect(path)</a:t>
            </a:r>
            <a:endParaRPr lang="es-419" sz="1400" b="0" i="0" u="none" strike="noStrike" kern="0" cap="none" spc="0" baseline="0" dirty="0">
              <a:solidFill>
                <a:srgbClr val="000000"/>
              </a:solidFill>
              <a:uFillTx/>
              <a:latin typeface="Calibri"/>
              <a:ea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8;p39">
            <a:extLst>
              <a:ext uri="{FF2B5EF4-FFF2-40B4-BE49-F238E27FC236}">
                <a16:creationId xmlns:a16="http://schemas.microsoft.com/office/drawing/2014/main" id="{526E08A6-471B-41C2-8D7D-87975710671B}"/>
              </a:ext>
            </a:extLst>
          </p:cNvPr>
          <p:cNvSpPr txBox="1">
            <a:spLocks noGrp="1"/>
          </p:cNvSpPr>
          <p:nvPr>
            <p:ph type="title"/>
          </p:nvPr>
        </p:nvSpPr>
        <p:spPr>
          <a:xfrm>
            <a:off x="609600" y="76945"/>
            <a:ext cx="10972800" cy="1143000"/>
          </a:xfrm>
        </p:spPr>
        <p:txBody>
          <a:bodyPr lIns="121898" tIns="60935" rIns="121898" bIns="60935">
            <a:noAutofit/>
          </a:bodyPr>
          <a:lstStyle/>
          <a:p>
            <a:pPr lvl="0"/>
            <a:r>
              <a:rPr lang="es-419" sz="4000" dirty="0"/>
              <a:t>Evento: controlla il  numero partecipanti</a:t>
            </a:r>
          </a:p>
        </p:txBody>
      </p:sp>
      <p:sp>
        <p:nvSpPr>
          <p:cNvPr id="3" name="Google Shape;339;p39">
            <a:extLst>
              <a:ext uri="{FF2B5EF4-FFF2-40B4-BE49-F238E27FC236}">
                <a16:creationId xmlns:a16="http://schemas.microsoft.com/office/drawing/2014/main" id="{817DCDE5-FFE8-4305-B0EE-5F42C34505FF}"/>
              </a:ext>
            </a:extLst>
          </p:cNvPr>
          <p:cNvSpPr/>
          <p:nvPr/>
        </p:nvSpPr>
        <p:spPr>
          <a:xfrm>
            <a:off x="1425301" y="1248515"/>
            <a:ext cx="2060070" cy="36763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p:txBody>
      </p:sp>
      <p:cxnSp>
        <p:nvCxnSpPr>
          <p:cNvPr id="4" name="Google Shape;340;p39">
            <a:extLst>
              <a:ext uri="{FF2B5EF4-FFF2-40B4-BE49-F238E27FC236}">
                <a16:creationId xmlns:a16="http://schemas.microsoft.com/office/drawing/2014/main" id="{D7F56118-F135-4AB6-8A70-7F0D6EEFA606}"/>
              </a:ext>
            </a:extLst>
          </p:cNvPr>
          <p:cNvCxnSpPr>
            <a:stCxn id="3" idx="2"/>
          </p:cNvCxnSpPr>
          <p:nvPr/>
        </p:nvCxnSpPr>
        <p:spPr>
          <a:xfrm flipH="1">
            <a:off x="2430309" y="1616141"/>
            <a:ext cx="25018" cy="4343601"/>
          </a:xfrm>
          <a:prstGeom prst="straightConnector1">
            <a:avLst/>
          </a:prstGeom>
          <a:noFill/>
          <a:ln w="38103" cap="flat">
            <a:solidFill>
              <a:srgbClr val="4472C4"/>
            </a:solidFill>
            <a:custDash>
              <a:ds d="100000" sp="100000"/>
            </a:custDash>
            <a:round/>
          </a:ln>
          <a:effectLst>
            <a:outerShdw dist="22997" dir="5400000" algn="tl">
              <a:srgbClr val="000000">
                <a:alpha val="34901"/>
              </a:srgbClr>
            </a:outerShdw>
          </a:effectLst>
        </p:spPr>
      </p:cxnSp>
      <p:cxnSp>
        <p:nvCxnSpPr>
          <p:cNvPr id="5" name="Google Shape;341;p39">
            <a:extLst>
              <a:ext uri="{FF2B5EF4-FFF2-40B4-BE49-F238E27FC236}">
                <a16:creationId xmlns:a16="http://schemas.microsoft.com/office/drawing/2014/main" id="{2B6359AE-9B93-4926-A2CC-A97F7BBA796E}"/>
              </a:ext>
            </a:extLst>
          </p:cNvPr>
          <p:cNvCxnSpPr>
            <a:cxnSpLocks/>
          </p:cNvCxnSpPr>
          <p:nvPr/>
        </p:nvCxnSpPr>
        <p:spPr>
          <a:xfrm>
            <a:off x="200776" y="2490959"/>
            <a:ext cx="2090613" cy="0"/>
          </a:xfrm>
          <a:prstGeom prst="straightConnector1">
            <a:avLst/>
          </a:prstGeom>
          <a:noFill/>
          <a:ln w="25402" cap="flat">
            <a:solidFill>
              <a:srgbClr val="4472C4"/>
            </a:solidFill>
            <a:prstDash val="solid"/>
            <a:round/>
            <a:tailEnd type="arrow"/>
          </a:ln>
          <a:effectLst>
            <a:outerShdw dist="19997" dir="5400000" algn="tl">
              <a:srgbClr val="000000">
                <a:alpha val="37647"/>
              </a:srgbClr>
            </a:outerShdw>
          </a:effectLst>
        </p:spPr>
      </p:cxnSp>
      <p:sp>
        <p:nvSpPr>
          <p:cNvPr id="6" name="Google Shape;342;p39">
            <a:extLst>
              <a:ext uri="{FF2B5EF4-FFF2-40B4-BE49-F238E27FC236}">
                <a16:creationId xmlns:a16="http://schemas.microsoft.com/office/drawing/2014/main" id="{E4C2031B-6370-4C29-AC21-177468CFC913}"/>
              </a:ext>
            </a:extLst>
          </p:cNvPr>
          <p:cNvSpPr txBox="1"/>
          <p:nvPr/>
        </p:nvSpPr>
        <p:spPr>
          <a:xfrm>
            <a:off x="174560" y="2052413"/>
            <a:ext cx="1220842" cy="36933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2400" b="0" i="0" u="none" strike="noStrike" kern="0" cap="none" spc="0" baseline="0">
                <a:solidFill>
                  <a:srgbClr val="000000"/>
                </a:solidFill>
                <a:uFillTx/>
                <a:latin typeface="Calibri"/>
                <a:ea typeface="Calibri"/>
                <a:cs typeface="Calibri"/>
              </a:rPr>
              <a:t>doPOST</a:t>
            </a:r>
          </a:p>
        </p:txBody>
      </p:sp>
      <p:sp>
        <p:nvSpPr>
          <p:cNvPr id="10" name="Google Shape;351;p39">
            <a:extLst>
              <a:ext uri="{FF2B5EF4-FFF2-40B4-BE49-F238E27FC236}">
                <a16:creationId xmlns:a16="http://schemas.microsoft.com/office/drawing/2014/main" id="{12FB711D-3C15-405B-894B-F4C8FAB4A595}"/>
              </a:ext>
            </a:extLst>
          </p:cNvPr>
          <p:cNvSpPr/>
          <p:nvPr/>
        </p:nvSpPr>
        <p:spPr>
          <a:xfrm>
            <a:off x="2256852" y="2122063"/>
            <a:ext cx="353397" cy="401395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1" name="Google Shape;352;p39">
            <a:extLst>
              <a:ext uri="{FF2B5EF4-FFF2-40B4-BE49-F238E27FC236}">
                <a16:creationId xmlns:a16="http://schemas.microsoft.com/office/drawing/2014/main" id="{EF9CE75F-2A48-419C-A107-FEEDF1A58F30}"/>
              </a:ext>
            </a:extLst>
          </p:cNvPr>
          <p:cNvCxnSpPr>
            <a:cxnSpLocks/>
            <a:endCxn id="14" idx="1"/>
          </p:cNvCxnSpPr>
          <p:nvPr/>
        </p:nvCxnSpPr>
        <p:spPr>
          <a:xfrm>
            <a:off x="2602883" y="2545425"/>
            <a:ext cx="1929725"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2" name="Google Shape;354;p39">
            <a:extLst>
              <a:ext uri="{FF2B5EF4-FFF2-40B4-BE49-F238E27FC236}">
                <a16:creationId xmlns:a16="http://schemas.microsoft.com/office/drawing/2014/main" id="{397A677C-D0CA-4396-A52B-85DD34C8DEEE}"/>
              </a:ext>
            </a:extLst>
          </p:cNvPr>
          <p:cNvSpPr txBox="1"/>
          <p:nvPr/>
        </p:nvSpPr>
        <p:spPr>
          <a:xfrm>
            <a:off x="203208" y="2983537"/>
            <a:ext cx="2350501" cy="2066818"/>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POST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a:t>
            </a: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Idpartecipanti</a:t>
            </a:r>
            <a:r>
              <a:rPr lang="it-IT" sz="1400" b="0" i="0" u="none" strike="noStrike" kern="0" cap="none" spc="0" baseline="0" dirty="0">
                <a:solidFill>
                  <a:srgbClr val="000000"/>
                </a:solidFill>
                <a:uFillTx/>
                <a:latin typeface="Calibri"/>
                <a:ea typeface="Calibri"/>
                <a:cs typeface="Calibri"/>
              </a:rPr>
              <a:t> (</a:t>
            </a:r>
            <a:r>
              <a:rPr lang="it-IT" sz="1400" b="0" i="0" u="none" strike="noStrike" kern="0" cap="none" spc="0" baseline="0" dirty="0" err="1">
                <a:solidFill>
                  <a:srgbClr val="000000"/>
                </a:solidFill>
                <a:uFillTx/>
                <a:latin typeface="Calibri"/>
                <a:ea typeface="Calibri"/>
                <a:cs typeface="Calibri"/>
              </a:rPr>
              <a:t>checkbox</a:t>
            </a:r>
            <a:r>
              <a:rPr lang="it-IT" sz="1400" b="0" i="0" u="none" strike="noStrike" kern="0" cap="none" spc="0" baseline="0" dirty="0">
                <a:solidFill>
                  <a:srgbClr val="000000"/>
                </a:solidFill>
                <a:uFillTx/>
                <a:latin typeface="Calibri"/>
                <a:ea typeface="Calibri"/>
                <a:cs typeface="Calibri"/>
              </a:rPr>
              <a: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From: </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PaginaAnagrafica</a:t>
            </a:r>
            <a:endParaRPr lang="it-IT" sz="1400" b="0" i="0" u="none" strike="noStrike" kern="0" cap="none" spc="0" baseline="0" dirty="0">
              <a:solidFill>
                <a:srgbClr val="000000"/>
              </a:solidFill>
              <a:uFillTx/>
              <a:latin typeface="Calibri"/>
              <a:ea typeface="Calibri"/>
              <a:cs typeface="Calibri"/>
            </a:endParaRPr>
          </a:p>
        </p:txBody>
      </p:sp>
      <p:sp>
        <p:nvSpPr>
          <p:cNvPr id="13" name="Google Shape;298;p37">
            <a:extLst>
              <a:ext uri="{FF2B5EF4-FFF2-40B4-BE49-F238E27FC236}">
                <a16:creationId xmlns:a16="http://schemas.microsoft.com/office/drawing/2014/main" id="{315BDA54-DC43-4B16-AC2C-307F13E8184C}"/>
              </a:ext>
            </a:extLst>
          </p:cNvPr>
          <p:cNvSpPr txBox="1"/>
          <p:nvPr/>
        </p:nvSpPr>
        <p:spPr>
          <a:xfrm>
            <a:off x="2311722" y="2139383"/>
            <a:ext cx="2476963"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b="0" i="0" u="none" strike="noStrike" kern="0" cap="none" spc="0" baseline="0" dirty="0">
                <a:solidFill>
                  <a:srgbClr val="000000"/>
                </a:solidFill>
                <a:uFillTx/>
                <a:latin typeface="Calibri"/>
                <a:ea typeface="Calibri"/>
                <a:cs typeface="Calibri"/>
              </a:rPr>
              <a:t>[</a:t>
            </a:r>
            <a:r>
              <a:rPr lang="es-419" sz="1100" b="0" i="0" u="none" strike="noStrike" kern="0" cap="none" spc="0" baseline="0" dirty="0">
                <a:solidFill>
                  <a:srgbClr val="000000"/>
                </a:solidFill>
                <a:uFillTx/>
                <a:latin typeface="Calibri"/>
                <a:ea typeface="Calibri"/>
                <a:cs typeface="Calibri"/>
              </a:rPr>
              <a:t>checkbox == null ] redirect</a:t>
            </a:r>
          </a:p>
        </p:txBody>
      </p:sp>
      <p:sp>
        <p:nvSpPr>
          <p:cNvPr id="14" name="Google Shape;343;p39">
            <a:extLst>
              <a:ext uri="{FF2B5EF4-FFF2-40B4-BE49-F238E27FC236}">
                <a16:creationId xmlns:a16="http://schemas.microsoft.com/office/drawing/2014/main" id="{36E0ECD9-5EA2-4351-A9B9-01C488790E43}"/>
              </a:ext>
            </a:extLst>
          </p:cNvPr>
          <p:cNvSpPr/>
          <p:nvPr/>
        </p:nvSpPr>
        <p:spPr>
          <a:xfrm>
            <a:off x="4532608" y="2166577"/>
            <a:ext cx="408718" cy="757696"/>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sp>
        <p:nvSpPr>
          <p:cNvPr id="15" name="Google Shape;349;p39">
            <a:extLst>
              <a:ext uri="{FF2B5EF4-FFF2-40B4-BE49-F238E27FC236}">
                <a16:creationId xmlns:a16="http://schemas.microsoft.com/office/drawing/2014/main" id="{1CB8FDCA-BC28-41BA-A3A3-155DE8B23331}"/>
              </a:ext>
            </a:extLst>
          </p:cNvPr>
          <p:cNvSpPr/>
          <p:nvPr/>
        </p:nvSpPr>
        <p:spPr>
          <a:xfrm>
            <a:off x="3810943" y="1258733"/>
            <a:ext cx="179991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PaginaAnagrafica</a:t>
            </a:r>
          </a:p>
        </p:txBody>
      </p:sp>
      <p:cxnSp>
        <p:nvCxnSpPr>
          <p:cNvPr id="16" name="Google Shape;350;p39">
            <a:extLst>
              <a:ext uri="{FF2B5EF4-FFF2-40B4-BE49-F238E27FC236}">
                <a16:creationId xmlns:a16="http://schemas.microsoft.com/office/drawing/2014/main" id="{BAAEC16D-424A-4180-88CB-D14C0AEFE3D9}"/>
              </a:ext>
            </a:extLst>
          </p:cNvPr>
          <p:cNvCxnSpPr>
            <a:stCxn id="15" idx="2"/>
          </p:cNvCxnSpPr>
          <p:nvPr/>
        </p:nvCxnSpPr>
        <p:spPr>
          <a:xfrm>
            <a:off x="4710905" y="1644125"/>
            <a:ext cx="0" cy="2681186"/>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17" name="Google Shape;343;p39">
            <a:extLst>
              <a:ext uri="{FF2B5EF4-FFF2-40B4-BE49-F238E27FC236}">
                <a16:creationId xmlns:a16="http://schemas.microsoft.com/office/drawing/2014/main" id="{C51A8AF9-C7D6-45D0-AE74-A187E1F91D66}"/>
              </a:ext>
            </a:extLst>
          </p:cNvPr>
          <p:cNvSpPr/>
          <p:nvPr/>
        </p:nvSpPr>
        <p:spPr>
          <a:xfrm>
            <a:off x="6691818" y="3062570"/>
            <a:ext cx="351495" cy="1688168"/>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8" name="Google Shape;352;p39">
            <a:extLst>
              <a:ext uri="{FF2B5EF4-FFF2-40B4-BE49-F238E27FC236}">
                <a16:creationId xmlns:a16="http://schemas.microsoft.com/office/drawing/2014/main" id="{B42D825E-4A74-479C-91AB-C80D45C40DB1}"/>
              </a:ext>
            </a:extLst>
          </p:cNvPr>
          <p:cNvCxnSpPr>
            <a:cxnSpLocks/>
          </p:cNvCxnSpPr>
          <p:nvPr/>
        </p:nvCxnSpPr>
        <p:spPr>
          <a:xfrm flipV="1">
            <a:off x="2640673" y="3521015"/>
            <a:ext cx="4066007" cy="1278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9" name="Google Shape;298;p37">
            <a:extLst>
              <a:ext uri="{FF2B5EF4-FFF2-40B4-BE49-F238E27FC236}">
                <a16:creationId xmlns:a16="http://schemas.microsoft.com/office/drawing/2014/main" id="{94416E3F-E36A-401F-B398-CE99C210D323}"/>
              </a:ext>
            </a:extLst>
          </p:cNvPr>
          <p:cNvSpPr txBox="1"/>
          <p:nvPr/>
        </p:nvSpPr>
        <p:spPr>
          <a:xfrm>
            <a:off x="2796594" y="3074526"/>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etattribute(select,utentiselezionati)</a:t>
            </a:r>
          </a:p>
        </p:txBody>
      </p:sp>
      <p:sp>
        <p:nvSpPr>
          <p:cNvPr id="20" name="Google Shape;349;p39">
            <a:extLst>
              <a:ext uri="{FF2B5EF4-FFF2-40B4-BE49-F238E27FC236}">
                <a16:creationId xmlns:a16="http://schemas.microsoft.com/office/drawing/2014/main" id="{E57A84E2-B9BC-4075-8BD0-0B5283E613BE}"/>
              </a:ext>
            </a:extLst>
          </p:cNvPr>
          <p:cNvSpPr/>
          <p:nvPr/>
        </p:nvSpPr>
        <p:spPr>
          <a:xfrm>
            <a:off x="8080656" y="1269016"/>
            <a:ext cx="2189603"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DIspatcher</a:t>
            </a:r>
          </a:p>
        </p:txBody>
      </p:sp>
      <p:cxnSp>
        <p:nvCxnSpPr>
          <p:cNvPr id="21" name="Google Shape;350;p39">
            <a:extLst>
              <a:ext uri="{FF2B5EF4-FFF2-40B4-BE49-F238E27FC236}">
                <a16:creationId xmlns:a16="http://schemas.microsoft.com/office/drawing/2014/main" id="{F0A751DF-8D47-4327-A8EF-1F833DADD388}"/>
              </a:ext>
            </a:extLst>
          </p:cNvPr>
          <p:cNvCxnSpPr>
            <a:cxnSpLocks/>
            <a:stCxn id="20" idx="2"/>
            <a:endCxn id="24" idx="2"/>
          </p:cNvCxnSpPr>
          <p:nvPr/>
        </p:nvCxnSpPr>
        <p:spPr>
          <a:xfrm flipH="1">
            <a:off x="9139611" y="1650211"/>
            <a:ext cx="35847" cy="3765851"/>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2" name="Google Shape;349;p39">
            <a:extLst>
              <a:ext uri="{FF2B5EF4-FFF2-40B4-BE49-F238E27FC236}">
                <a16:creationId xmlns:a16="http://schemas.microsoft.com/office/drawing/2014/main" id="{D5335C9E-3831-441A-A9A7-C16CA83590C2}"/>
              </a:ext>
            </a:extLst>
          </p:cNvPr>
          <p:cNvSpPr/>
          <p:nvPr/>
        </p:nvSpPr>
        <p:spPr>
          <a:xfrm>
            <a:off x="5716760" y="1256447"/>
            <a:ext cx="2298699"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ession</a:t>
            </a:r>
          </a:p>
        </p:txBody>
      </p:sp>
      <p:cxnSp>
        <p:nvCxnSpPr>
          <p:cNvPr id="23" name="Google Shape;350;p39">
            <a:extLst>
              <a:ext uri="{FF2B5EF4-FFF2-40B4-BE49-F238E27FC236}">
                <a16:creationId xmlns:a16="http://schemas.microsoft.com/office/drawing/2014/main" id="{5898E3CC-75E5-4784-A538-9A983FEB72EA}"/>
              </a:ext>
            </a:extLst>
          </p:cNvPr>
          <p:cNvCxnSpPr>
            <a:cxnSpLocks/>
            <a:endCxn id="17" idx="2"/>
          </p:cNvCxnSpPr>
          <p:nvPr/>
        </p:nvCxnSpPr>
        <p:spPr>
          <a:xfrm flipH="1">
            <a:off x="6867566" y="1616141"/>
            <a:ext cx="13516" cy="3134597"/>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4" name="Google Shape;343;p39">
            <a:extLst>
              <a:ext uri="{FF2B5EF4-FFF2-40B4-BE49-F238E27FC236}">
                <a16:creationId xmlns:a16="http://schemas.microsoft.com/office/drawing/2014/main" id="{F3E6B1DA-0C18-4FED-ADC9-8EFB191B6F52}"/>
              </a:ext>
            </a:extLst>
          </p:cNvPr>
          <p:cNvSpPr/>
          <p:nvPr/>
        </p:nvSpPr>
        <p:spPr>
          <a:xfrm>
            <a:off x="8935252" y="4771755"/>
            <a:ext cx="408718" cy="644307"/>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26" name="Google Shape;352;p39">
            <a:extLst>
              <a:ext uri="{FF2B5EF4-FFF2-40B4-BE49-F238E27FC236}">
                <a16:creationId xmlns:a16="http://schemas.microsoft.com/office/drawing/2014/main" id="{F214852C-3028-4B08-9A25-CEE90A681841}"/>
              </a:ext>
            </a:extLst>
          </p:cNvPr>
          <p:cNvCxnSpPr>
            <a:cxnSpLocks/>
          </p:cNvCxnSpPr>
          <p:nvPr/>
        </p:nvCxnSpPr>
        <p:spPr>
          <a:xfrm>
            <a:off x="2610249" y="4098664"/>
            <a:ext cx="4093556" cy="1"/>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7" name="Google Shape;298;p37">
            <a:extLst>
              <a:ext uri="{FF2B5EF4-FFF2-40B4-BE49-F238E27FC236}">
                <a16:creationId xmlns:a16="http://schemas.microsoft.com/office/drawing/2014/main" id="{DBB58416-75EF-4EF9-B98C-50CAEE93ECCC}"/>
              </a:ext>
            </a:extLst>
          </p:cNvPr>
          <p:cNvSpPr txBox="1"/>
          <p:nvPr/>
        </p:nvSpPr>
        <p:spPr>
          <a:xfrm>
            <a:off x="2851795" y="3666305"/>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g</a:t>
            </a:r>
            <a:r>
              <a:rPr lang="es-419" sz="1400" b="0" i="0" u="none" strike="noStrike" kern="0" cap="none" spc="0" baseline="0" dirty="0">
                <a:solidFill>
                  <a:srgbClr val="000000"/>
                </a:solidFill>
                <a:uFillTx/>
                <a:latin typeface="Calibri"/>
                <a:ea typeface="Calibri"/>
                <a:cs typeface="Calibri"/>
              </a:rPr>
              <a:t>etattribute(cont)</a:t>
            </a:r>
          </a:p>
        </p:txBody>
      </p:sp>
      <p:cxnSp>
        <p:nvCxnSpPr>
          <p:cNvPr id="28" name="Google Shape;352;p39">
            <a:extLst>
              <a:ext uri="{FF2B5EF4-FFF2-40B4-BE49-F238E27FC236}">
                <a16:creationId xmlns:a16="http://schemas.microsoft.com/office/drawing/2014/main" id="{1B015341-24BA-4CDC-B962-EF8C4FE28E47}"/>
              </a:ext>
            </a:extLst>
          </p:cNvPr>
          <p:cNvCxnSpPr>
            <a:cxnSpLocks/>
          </p:cNvCxnSpPr>
          <p:nvPr/>
        </p:nvCxnSpPr>
        <p:spPr>
          <a:xfrm flipH="1">
            <a:off x="2625123" y="4490317"/>
            <a:ext cx="404653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30" name="Google Shape;298;p37">
            <a:extLst>
              <a:ext uri="{FF2B5EF4-FFF2-40B4-BE49-F238E27FC236}">
                <a16:creationId xmlns:a16="http://schemas.microsoft.com/office/drawing/2014/main" id="{C31394A2-4F91-4AFB-AFEF-0EC5CE79425B}"/>
              </a:ext>
            </a:extLst>
          </p:cNvPr>
          <p:cNvSpPr txBox="1"/>
          <p:nvPr/>
        </p:nvSpPr>
        <p:spPr>
          <a:xfrm>
            <a:off x="2801212" y="4140058"/>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cont</a:t>
            </a:r>
          </a:p>
        </p:txBody>
      </p:sp>
      <p:sp>
        <p:nvSpPr>
          <p:cNvPr id="42" name="Google Shape;354;p39">
            <a:extLst>
              <a:ext uri="{FF2B5EF4-FFF2-40B4-BE49-F238E27FC236}">
                <a16:creationId xmlns:a16="http://schemas.microsoft.com/office/drawing/2014/main" id="{2D700D4E-7E3B-4DD7-8941-9B424F3C283C}"/>
              </a:ext>
            </a:extLst>
          </p:cNvPr>
          <p:cNvSpPr txBox="1"/>
          <p:nvPr/>
        </p:nvSpPr>
        <p:spPr>
          <a:xfrm>
            <a:off x="4941326" y="6281347"/>
            <a:ext cx="2398727" cy="39265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400" b="0" i="0" u="none" strike="noStrike" kern="0" cap="none" spc="0" baseline="0" dirty="0">
                <a:solidFill>
                  <a:srgbClr val="000000"/>
                </a:solidFill>
                <a:uFillTx/>
                <a:latin typeface="Calibri"/>
                <a:ea typeface="Calibri"/>
                <a:cs typeface="Calibri"/>
              </a:rPr>
              <a:t>Part&gt;3 </a:t>
            </a:r>
            <a:r>
              <a:rPr lang="it-IT" sz="2400" b="0" i="0" u="none" strike="noStrike" kern="0" cap="none" spc="0" baseline="0" dirty="0" err="1">
                <a:solidFill>
                  <a:srgbClr val="000000"/>
                </a:solidFill>
                <a:uFillTx/>
                <a:latin typeface="Calibri"/>
                <a:ea typeface="Calibri"/>
                <a:cs typeface="Calibri"/>
              </a:rPr>
              <a:t>cont</a:t>
            </a:r>
            <a:r>
              <a:rPr lang="it-IT" sz="2400" kern="0" dirty="0">
                <a:solidFill>
                  <a:srgbClr val="000000"/>
                </a:solidFill>
                <a:latin typeface="Calibri"/>
                <a:ea typeface="Calibri"/>
                <a:cs typeface="Calibri"/>
              </a:rPr>
              <a:t>=2</a:t>
            </a:r>
            <a:endParaRPr lang="it-IT" sz="2400" b="0" i="0" u="none" strike="noStrike" kern="0" cap="none" spc="0" baseline="0" dirty="0">
              <a:solidFill>
                <a:srgbClr val="000000"/>
              </a:solidFill>
              <a:uFillTx/>
              <a:latin typeface="Calibri"/>
              <a:ea typeface="Calibri"/>
              <a:cs typeface="Calibri"/>
            </a:endParaRPr>
          </a:p>
        </p:txBody>
      </p:sp>
      <p:cxnSp>
        <p:nvCxnSpPr>
          <p:cNvPr id="53" name="Google Shape;352;p39">
            <a:extLst>
              <a:ext uri="{FF2B5EF4-FFF2-40B4-BE49-F238E27FC236}">
                <a16:creationId xmlns:a16="http://schemas.microsoft.com/office/drawing/2014/main" id="{DA30A613-CA01-4289-AC68-C5ABCABC5F93}"/>
              </a:ext>
            </a:extLst>
          </p:cNvPr>
          <p:cNvCxnSpPr>
            <a:cxnSpLocks/>
          </p:cNvCxnSpPr>
          <p:nvPr/>
        </p:nvCxnSpPr>
        <p:spPr>
          <a:xfrm>
            <a:off x="2625123" y="4980411"/>
            <a:ext cx="6310129"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55" name="Google Shape;298;p37">
            <a:extLst>
              <a:ext uri="{FF2B5EF4-FFF2-40B4-BE49-F238E27FC236}">
                <a16:creationId xmlns:a16="http://schemas.microsoft.com/office/drawing/2014/main" id="{6F077D25-DA39-4596-BC14-267D0F68C2A6}"/>
              </a:ext>
            </a:extLst>
          </p:cNvPr>
          <p:cNvSpPr txBox="1"/>
          <p:nvPr/>
        </p:nvSpPr>
        <p:spPr>
          <a:xfrm>
            <a:off x="2715352" y="4671376"/>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Request.getRequestDispatcher(pathend)</a:t>
            </a:r>
            <a:endParaRPr lang="es-419" sz="1400" b="0" i="0" u="none" strike="noStrike" kern="0" cap="none" spc="0" baseline="0" dirty="0">
              <a:solidFill>
                <a:srgbClr val="000000"/>
              </a:solidFill>
              <a:uFillTx/>
              <a:latin typeface="Calibri"/>
              <a:ea typeface="Calibri"/>
              <a:cs typeface="Calibri"/>
            </a:endParaRPr>
          </a:p>
        </p:txBody>
      </p:sp>
      <p:sp>
        <p:nvSpPr>
          <p:cNvPr id="33" name="Google Shape;349;p39">
            <a:extLst>
              <a:ext uri="{FF2B5EF4-FFF2-40B4-BE49-F238E27FC236}">
                <a16:creationId xmlns:a16="http://schemas.microsoft.com/office/drawing/2014/main" id="{DC024AC2-0C66-438B-8D48-500302AE718F}"/>
              </a:ext>
            </a:extLst>
          </p:cNvPr>
          <p:cNvSpPr/>
          <p:nvPr/>
        </p:nvSpPr>
        <p:spPr>
          <a:xfrm>
            <a:off x="10335456" y="1248515"/>
            <a:ext cx="1799914"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PaginaCancellazione</a:t>
            </a:r>
            <a:endParaRPr lang="es-419" sz="1400" b="0" i="0" u="none" strike="noStrike" kern="0" cap="none" spc="0" baseline="0" dirty="0">
              <a:solidFill>
                <a:srgbClr val="000000"/>
              </a:solidFill>
              <a:uFillTx/>
              <a:latin typeface="Calibri"/>
              <a:ea typeface="Calibri"/>
              <a:cs typeface="Calibri"/>
            </a:endParaRPr>
          </a:p>
        </p:txBody>
      </p:sp>
      <p:cxnSp>
        <p:nvCxnSpPr>
          <p:cNvPr id="34" name="Google Shape;350;p39">
            <a:extLst>
              <a:ext uri="{FF2B5EF4-FFF2-40B4-BE49-F238E27FC236}">
                <a16:creationId xmlns:a16="http://schemas.microsoft.com/office/drawing/2014/main" id="{75E337AF-F30E-4BE6-A21B-AEA999AA1A78}"/>
              </a:ext>
            </a:extLst>
          </p:cNvPr>
          <p:cNvCxnSpPr>
            <a:cxnSpLocks/>
          </p:cNvCxnSpPr>
          <p:nvPr/>
        </p:nvCxnSpPr>
        <p:spPr>
          <a:xfrm>
            <a:off x="11253779" y="1606395"/>
            <a:ext cx="0" cy="4119820"/>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35" name="Google Shape;343;p39">
            <a:extLst>
              <a:ext uri="{FF2B5EF4-FFF2-40B4-BE49-F238E27FC236}">
                <a16:creationId xmlns:a16="http://schemas.microsoft.com/office/drawing/2014/main" id="{71F598FA-3717-438B-86F1-835499379FC4}"/>
              </a:ext>
            </a:extLst>
          </p:cNvPr>
          <p:cNvSpPr/>
          <p:nvPr/>
        </p:nvSpPr>
        <p:spPr>
          <a:xfrm>
            <a:off x="11010598" y="5296733"/>
            <a:ext cx="408718" cy="793360"/>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41" name="Google Shape;352;p39">
            <a:extLst>
              <a:ext uri="{FF2B5EF4-FFF2-40B4-BE49-F238E27FC236}">
                <a16:creationId xmlns:a16="http://schemas.microsoft.com/office/drawing/2014/main" id="{B5D64516-241A-443C-90C0-26063FBE869D}"/>
              </a:ext>
            </a:extLst>
          </p:cNvPr>
          <p:cNvCxnSpPr>
            <a:cxnSpLocks/>
          </p:cNvCxnSpPr>
          <p:nvPr/>
        </p:nvCxnSpPr>
        <p:spPr>
          <a:xfrm>
            <a:off x="2625123" y="5887507"/>
            <a:ext cx="8385475"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43" name="Google Shape;298;p37">
            <a:extLst>
              <a:ext uri="{FF2B5EF4-FFF2-40B4-BE49-F238E27FC236}">
                <a16:creationId xmlns:a16="http://schemas.microsoft.com/office/drawing/2014/main" id="{30E62897-51C4-4359-9706-D206735150B5}"/>
              </a:ext>
            </a:extLst>
          </p:cNvPr>
          <p:cNvSpPr txBox="1"/>
          <p:nvPr/>
        </p:nvSpPr>
        <p:spPr>
          <a:xfrm>
            <a:off x="3087371" y="5524212"/>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Dispatcher.forward(request,response)</a:t>
            </a:r>
          </a:p>
        </p:txBody>
      </p:sp>
    </p:spTree>
    <p:extLst>
      <p:ext uri="{BB962C8B-B14F-4D97-AF65-F5344CB8AC3E}">
        <p14:creationId xmlns:p14="http://schemas.microsoft.com/office/powerpoint/2010/main" val="148786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8;p39">
            <a:extLst>
              <a:ext uri="{FF2B5EF4-FFF2-40B4-BE49-F238E27FC236}">
                <a16:creationId xmlns:a16="http://schemas.microsoft.com/office/drawing/2014/main" id="{526E08A6-471B-41C2-8D7D-87975710671B}"/>
              </a:ext>
            </a:extLst>
          </p:cNvPr>
          <p:cNvSpPr txBox="1">
            <a:spLocks noGrp="1"/>
          </p:cNvSpPr>
          <p:nvPr>
            <p:ph type="title"/>
          </p:nvPr>
        </p:nvSpPr>
        <p:spPr>
          <a:xfrm>
            <a:off x="609600" y="76945"/>
            <a:ext cx="10972800" cy="1143000"/>
          </a:xfrm>
        </p:spPr>
        <p:txBody>
          <a:bodyPr lIns="121898" tIns="60935" rIns="121898" bIns="60935">
            <a:noAutofit/>
          </a:bodyPr>
          <a:lstStyle/>
          <a:p>
            <a:pPr lvl="0"/>
            <a:r>
              <a:rPr lang="es-419" sz="4000" dirty="0"/>
              <a:t>Evento: controlla il numero partecipanti</a:t>
            </a:r>
          </a:p>
        </p:txBody>
      </p:sp>
      <p:sp>
        <p:nvSpPr>
          <p:cNvPr id="3" name="Google Shape;339;p39">
            <a:extLst>
              <a:ext uri="{FF2B5EF4-FFF2-40B4-BE49-F238E27FC236}">
                <a16:creationId xmlns:a16="http://schemas.microsoft.com/office/drawing/2014/main" id="{817DCDE5-FFE8-4305-B0EE-5F42C34505FF}"/>
              </a:ext>
            </a:extLst>
          </p:cNvPr>
          <p:cNvSpPr/>
          <p:nvPr/>
        </p:nvSpPr>
        <p:spPr>
          <a:xfrm>
            <a:off x="1425301" y="1248515"/>
            <a:ext cx="2060070" cy="36763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p:txBody>
      </p:sp>
      <p:cxnSp>
        <p:nvCxnSpPr>
          <p:cNvPr id="4" name="Google Shape;340;p39">
            <a:extLst>
              <a:ext uri="{FF2B5EF4-FFF2-40B4-BE49-F238E27FC236}">
                <a16:creationId xmlns:a16="http://schemas.microsoft.com/office/drawing/2014/main" id="{D7F56118-F135-4AB6-8A70-7F0D6EEFA606}"/>
              </a:ext>
            </a:extLst>
          </p:cNvPr>
          <p:cNvCxnSpPr>
            <a:stCxn id="3" idx="2"/>
          </p:cNvCxnSpPr>
          <p:nvPr/>
        </p:nvCxnSpPr>
        <p:spPr>
          <a:xfrm flipH="1">
            <a:off x="2430309" y="1616141"/>
            <a:ext cx="25018" cy="4343601"/>
          </a:xfrm>
          <a:prstGeom prst="straightConnector1">
            <a:avLst/>
          </a:prstGeom>
          <a:noFill/>
          <a:ln w="38103" cap="flat">
            <a:solidFill>
              <a:srgbClr val="4472C4"/>
            </a:solidFill>
            <a:custDash>
              <a:ds d="100000" sp="100000"/>
            </a:custDash>
            <a:round/>
          </a:ln>
          <a:effectLst>
            <a:outerShdw dist="22997" dir="5400000" algn="tl">
              <a:srgbClr val="000000">
                <a:alpha val="34901"/>
              </a:srgbClr>
            </a:outerShdw>
          </a:effectLst>
        </p:spPr>
      </p:cxnSp>
      <p:cxnSp>
        <p:nvCxnSpPr>
          <p:cNvPr id="5" name="Google Shape;341;p39">
            <a:extLst>
              <a:ext uri="{FF2B5EF4-FFF2-40B4-BE49-F238E27FC236}">
                <a16:creationId xmlns:a16="http://schemas.microsoft.com/office/drawing/2014/main" id="{2B6359AE-9B93-4926-A2CC-A97F7BBA796E}"/>
              </a:ext>
            </a:extLst>
          </p:cNvPr>
          <p:cNvCxnSpPr>
            <a:cxnSpLocks/>
          </p:cNvCxnSpPr>
          <p:nvPr/>
        </p:nvCxnSpPr>
        <p:spPr>
          <a:xfrm>
            <a:off x="200776" y="2490959"/>
            <a:ext cx="2090613" cy="0"/>
          </a:xfrm>
          <a:prstGeom prst="straightConnector1">
            <a:avLst/>
          </a:prstGeom>
          <a:noFill/>
          <a:ln w="25402" cap="flat">
            <a:solidFill>
              <a:srgbClr val="4472C4"/>
            </a:solidFill>
            <a:prstDash val="solid"/>
            <a:round/>
            <a:tailEnd type="arrow"/>
          </a:ln>
          <a:effectLst>
            <a:outerShdw dist="19997" dir="5400000" algn="tl">
              <a:srgbClr val="000000">
                <a:alpha val="37647"/>
              </a:srgbClr>
            </a:outerShdw>
          </a:effectLst>
        </p:spPr>
      </p:cxnSp>
      <p:sp>
        <p:nvSpPr>
          <p:cNvPr id="6" name="Google Shape;342;p39">
            <a:extLst>
              <a:ext uri="{FF2B5EF4-FFF2-40B4-BE49-F238E27FC236}">
                <a16:creationId xmlns:a16="http://schemas.microsoft.com/office/drawing/2014/main" id="{E4C2031B-6370-4C29-AC21-177468CFC913}"/>
              </a:ext>
            </a:extLst>
          </p:cNvPr>
          <p:cNvSpPr txBox="1"/>
          <p:nvPr/>
        </p:nvSpPr>
        <p:spPr>
          <a:xfrm>
            <a:off x="174560" y="2052413"/>
            <a:ext cx="1220842" cy="36933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2400" b="0" i="0" u="none" strike="noStrike" kern="0" cap="none" spc="0" baseline="0">
                <a:solidFill>
                  <a:srgbClr val="000000"/>
                </a:solidFill>
                <a:uFillTx/>
                <a:latin typeface="Calibri"/>
                <a:ea typeface="Calibri"/>
                <a:cs typeface="Calibri"/>
              </a:rPr>
              <a:t>doPOST</a:t>
            </a:r>
          </a:p>
        </p:txBody>
      </p:sp>
      <p:sp>
        <p:nvSpPr>
          <p:cNvPr id="10" name="Google Shape;351;p39">
            <a:extLst>
              <a:ext uri="{FF2B5EF4-FFF2-40B4-BE49-F238E27FC236}">
                <a16:creationId xmlns:a16="http://schemas.microsoft.com/office/drawing/2014/main" id="{12FB711D-3C15-405B-894B-F4C8FAB4A595}"/>
              </a:ext>
            </a:extLst>
          </p:cNvPr>
          <p:cNvSpPr/>
          <p:nvPr/>
        </p:nvSpPr>
        <p:spPr>
          <a:xfrm>
            <a:off x="2256852" y="2122062"/>
            <a:ext cx="353397" cy="472196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1" name="Google Shape;352;p39">
            <a:extLst>
              <a:ext uri="{FF2B5EF4-FFF2-40B4-BE49-F238E27FC236}">
                <a16:creationId xmlns:a16="http://schemas.microsoft.com/office/drawing/2014/main" id="{EF9CE75F-2A48-419C-A107-FEEDF1A58F30}"/>
              </a:ext>
            </a:extLst>
          </p:cNvPr>
          <p:cNvCxnSpPr>
            <a:cxnSpLocks/>
            <a:endCxn id="14" idx="1"/>
          </p:cNvCxnSpPr>
          <p:nvPr/>
        </p:nvCxnSpPr>
        <p:spPr>
          <a:xfrm>
            <a:off x="2602883" y="2545425"/>
            <a:ext cx="1929725"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2" name="Google Shape;354;p39">
            <a:extLst>
              <a:ext uri="{FF2B5EF4-FFF2-40B4-BE49-F238E27FC236}">
                <a16:creationId xmlns:a16="http://schemas.microsoft.com/office/drawing/2014/main" id="{397A677C-D0CA-4396-A52B-85DD34C8DEEE}"/>
              </a:ext>
            </a:extLst>
          </p:cNvPr>
          <p:cNvSpPr txBox="1"/>
          <p:nvPr/>
        </p:nvSpPr>
        <p:spPr>
          <a:xfrm>
            <a:off x="203208" y="2983537"/>
            <a:ext cx="2350501" cy="2066818"/>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POST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a:t>
            </a: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Idpartecipanti</a:t>
            </a:r>
            <a:r>
              <a:rPr lang="it-IT" sz="1400" b="0" i="0" u="none" strike="noStrike" kern="0" cap="none" spc="0" baseline="0" dirty="0">
                <a:solidFill>
                  <a:srgbClr val="000000"/>
                </a:solidFill>
                <a:uFillTx/>
                <a:latin typeface="Calibri"/>
                <a:ea typeface="Calibri"/>
                <a:cs typeface="Calibri"/>
              </a:rPr>
              <a:t> (</a:t>
            </a:r>
            <a:r>
              <a:rPr lang="it-IT" sz="1400" b="0" i="0" u="none" strike="noStrike" kern="0" cap="none" spc="0" baseline="0" dirty="0" err="1">
                <a:solidFill>
                  <a:srgbClr val="000000"/>
                </a:solidFill>
                <a:uFillTx/>
                <a:latin typeface="Calibri"/>
                <a:ea typeface="Calibri"/>
                <a:cs typeface="Calibri"/>
              </a:rPr>
              <a:t>checkbox</a:t>
            </a:r>
            <a:r>
              <a:rPr lang="it-IT" sz="1400" b="0" i="0" u="none" strike="noStrike" kern="0" cap="none" spc="0" baseline="0" dirty="0">
                <a:solidFill>
                  <a:srgbClr val="000000"/>
                </a:solidFill>
                <a:uFillTx/>
                <a:latin typeface="Calibri"/>
                <a:ea typeface="Calibri"/>
                <a:cs typeface="Calibri"/>
              </a:rPr>
              <a: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From: </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PaginaAnagrafica</a:t>
            </a:r>
            <a:endParaRPr lang="it-IT" sz="1400" b="0" i="0" u="none" strike="noStrike" kern="0" cap="none" spc="0" baseline="0" dirty="0">
              <a:solidFill>
                <a:srgbClr val="000000"/>
              </a:solidFill>
              <a:uFillTx/>
              <a:latin typeface="Calibri"/>
              <a:ea typeface="Calibri"/>
              <a:cs typeface="Calibri"/>
            </a:endParaRPr>
          </a:p>
        </p:txBody>
      </p:sp>
      <p:sp>
        <p:nvSpPr>
          <p:cNvPr id="13" name="Google Shape;298;p37">
            <a:extLst>
              <a:ext uri="{FF2B5EF4-FFF2-40B4-BE49-F238E27FC236}">
                <a16:creationId xmlns:a16="http://schemas.microsoft.com/office/drawing/2014/main" id="{315BDA54-DC43-4B16-AC2C-307F13E8184C}"/>
              </a:ext>
            </a:extLst>
          </p:cNvPr>
          <p:cNvSpPr txBox="1"/>
          <p:nvPr/>
        </p:nvSpPr>
        <p:spPr>
          <a:xfrm>
            <a:off x="2311722" y="2139383"/>
            <a:ext cx="2476963"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b="0" i="0" u="none" strike="noStrike" kern="0" cap="none" spc="0" baseline="0" dirty="0">
                <a:solidFill>
                  <a:srgbClr val="000000"/>
                </a:solidFill>
                <a:uFillTx/>
                <a:latin typeface="Calibri"/>
                <a:ea typeface="Calibri"/>
                <a:cs typeface="Calibri"/>
              </a:rPr>
              <a:t>[</a:t>
            </a:r>
            <a:r>
              <a:rPr lang="es-419" sz="1100" b="0" i="0" u="none" strike="noStrike" kern="0" cap="none" spc="0" baseline="0" dirty="0">
                <a:solidFill>
                  <a:srgbClr val="000000"/>
                </a:solidFill>
                <a:uFillTx/>
                <a:latin typeface="Calibri"/>
                <a:ea typeface="Calibri"/>
                <a:cs typeface="Calibri"/>
              </a:rPr>
              <a:t>checkbox == null ] redirect</a:t>
            </a:r>
          </a:p>
        </p:txBody>
      </p:sp>
      <p:sp>
        <p:nvSpPr>
          <p:cNvPr id="14" name="Google Shape;343;p39">
            <a:extLst>
              <a:ext uri="{FF2B5EF4-FFF2-40B4-BE49-F238E27FC236}">
                <a16:creationId xmlns:a16="http://schemas.microsoft.com/office/drawing/2014/main" id="{36E0ECD9-5EA2-4351-A9B9-01C488790E43}"/>
              </a:ext>
            </a:extLst>
          </p:cNvPr>
          <p:cNvSpPr/>
          <p:nvPr/>
        </p:nvSpPr>
        <p:spPr>
          <a:xfrm>
            <a:off x="4532608" y="2166577"/>
            <a:ext cx="408718" cy="757696"/>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sp>
        <p:nvSpPr>
          <p:cNvPr id="15" name="Google Shape;349;p39">
            <a:extLst>
              <a:ext uri="{FF2B5EF4-FFF2-40B4-BE49-F238E27FC236}">
                <a16:creationId xmlns:a16="http://schemas.microsoft.com/office/drawing/2014/main" id="{1CB8FDCA-BC28-41BA-A3A3-155DE8B23331}"/>
              </a:ext>
            </a:extLst>
          </p:cNvPr>
          <p:cNvSpPr/>
          <p:nvPr/>
        </p:nvSpPr>
        <p:spPr>
          <a:xfrm>
            <a:off x="3810943" y="1258733"/>
            <a:ext cx="179991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PaginaAnagrafica</a:t>
            </a:r>
          </a:p>
        </p:txBody>
      </p:sp>
      <p:cxnSp>
        <p:nvCxnSpPr>
          <p:cNvPr id="16" name="Google Shape;350;p39">
            <a:extLst>
              <a:ext uri="{FF2B5EF4-FFF2-40B4-BE49-F238E27FC236}">
                <a16:creationId xmlns:a16="http://schemas.microsoft.com/office/drawing/2014/main" id="{BAAEC16D-424A-4180-88CB-D14C0AEFE3D9}"/>
              </a:ext>
            </a:extLst>
          </p:cNvPr>
          <p:cNvCxnSpPr>
            <a:stCxn id="15" idx="2"/>
          </p:cNvCxnSpPr>
          <p:nvPr/>
        </p:nvCxnSpPr>
        <p:spPr>
          <a:xfrm>
            <a:off x="4710905" y="1644125"/>
            <a:ext cx="0" cy="2681186"/>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17" name="Google Shape;343;p39">
            <a:extLst>
              <a:ext uri="{FF2B5EF4-FFF2-40B4-BE49-F238E27FC236}">
                <a16:creationId xmlns:a16="http://schemas.microsoft.com/office/drawing/2014/main" id="{C51A8AF9-C7D6-45D0-AE74-A187E1F91D66}"/>
              </a:ext>
            </a:extLst>
          </p:cNvPr>
          <p:cNvSpPr/>
          <p:nvPr/>
        </p:nvSpPr>
        <p:spPr>
          <a:xfrm>
            <a:off x="6356427" y="3097943"/>
            <a:ext cx="351495" cy="1688168"/>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8" name="Google Shape;352;p39">
            <a:extLst>
              <a:ext uri="{FF2B5EF4-FFF2-40B4-BE49-F238E27FC236}">
                <a16:creationId xmlns:a16="http://schemas.microsoft.com/office/drawing/2014/main" id="{B42D825E-4A74-479C-91AB-C80D45C40DB1}"/>
              </a:ext>
            </a:extLst>
          </p:cNvPr>
          <p:cNvCxnSpPr>
            <a:cxnSpLocks/>
          </p:cNvCxnSpPr>
          <p:nvPr/>
        </p:nvCxnSpPr>
        <p:spPr>
          <a:xfrm flipV="1">
            <a:off x="2640673" y="3519825"/>
            <a:ext cx="3700880" cy="1397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9" name="Google Shape;298;p37">
            <a:extLst>
              <a:ext uri="{FF2B5EF4-FFF2-40B4-BE49-F238E27FC236}">
                <a16:creationId xmlns:a16="http://schemas.microsoft.com/office/drawing/2014/main" id="{94416E3F-E36A-401F-B398-CE99C210D323}"/>
              </a:ext>
            </a:extLst>
          </p:cNvPr>
          <p:cNvSpPr txBox="1"/>
          <p:nvPr/>
        </p:nvSpPr>
        <p:spPr>
          <a:xfrm>
            <a:off x="2796594" y="3074526"/>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etattribute(select,utentiselezionati)</a:t>
            </a:r>
          </a:p>
        </p:txBody>
      </p:sp>
      <p:sp>
        <p:nvSpPr>
          <p:cNvPr id="20" name="Google Shape;349;p39">
            <a:extLst>
              <a:ext uri="{FF2B5EF4-FFF2-40B4-BE49-F238E27FC236}">
                <a16:creationId xmlns:a16="http://schemas.microsoft.com/office/drawing/2014/main" id="{E57A84E2-B9BC-4075-8BD0-0B5283E613BE}"/>
              </a:ext>
            </a:extLst>
          </p:cNvPr>
          <p:cNvSpPr/>
          <p:nvPr/>
        </p:nvSpPr>
        <p:spPr>
          <a:xfrm>
            <a:off x="7605825" y="1256447"/>
            <a:ext cx="1645252"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RIunioniDao</a:t>
            </a:r>
            <a:endParaRPr lang="es-419" sz="1400" b="0" i="0" u="none" strike="noStrike" kern="0" cap="none" spc="0" baseline="0" dirty="0">
              <a:solidFill>
                <a:srgbClr val="000000"/>
              </a:solidFill>
              <a:uFillTx/>
              <a:latin typeface="Calibri"/>
              <a:ea typeface="Calibri"/>
              <a:cs typeface="Calibri"/>
            </a:endParaRPr>
          </a:p>
        </p:txBody>
      </p:sp>
      <p:cxnSp>
        <p:nvCxnSpPr>
          <p:cNvPr id="21" name="Google Shape;350;p39">
            <a:extLst>
              <a:ext uri="{FF2B5EF4-FFF2-40B4-BE49-F238E27FC236}">
                <a16:creationId xmlns:a16="http://schemas.microsoft.com/office/drawing/2014/main" id="{F0A751DF-8D47-4327-A8EF-1F833DADD388}"/>
              </a:ext>
            </a:extLst>
          </p:cNvPr>
          <p:cNvCxnSpPr>
            <a:cxnSpLocks/>
            <a:stCxn id="20" idx="2"/>
            <a:endCxn id="24" idx="2"/>
          </p:cNvCxnSpPr>
          <p:nvPr/>
        </p:nvCxnSpPr>
        <p:spPr>
          <a:xfrm>
            <a:off x="8428451" y="1637642"/>
            <a:ext cx="7717" cy="3781394"/>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2" name="Google Shape;349;p39">
            <a:extLst>
              <a:ext uri="{FF2B5EF4-FFF2-40B4-BE49-F238E27FC236}">
                <a16:creationId xmlns:a16="http://schemas.microsoft.com/office/drawing/2014/main" id="{D5335C9E-3831-441A-A9A7-C16CA83590C2}"/>
              </a:ext>
            </a:extLst>
          </p:cNvPr>
          <p:cNvSpPr/>
          <p:nvPr/>
        </p:nvSpPr>
        <p:spPr>
          <a:xfrm>
            <a:off x="5716760" y="1256447"/>
            <a:ext cx="1623293"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ession</a:t>
            </a:r>
          </a:p>
        </p:txBody>
      </p:sp>
      <p:cxnSp>
        <p:nvCxnSpPr>
          <p:cNvPr id="23" name="Google Shape;350;p39">
            <a:extLst>
              <a:ext uri="{FF2B5EF4-FFF2-40B4-BE49-F238E27FC236}">
                <a16:creationId xmlns:a16="http://schemas.microsoft.com/office/drawing/2014/main" id="{5898E3CC-75E5-4784-A538-9A983FEB72EA}"/>
              </a:ext>
            </a:extLst>
          </p:cNvPr>
          <p:cNvCxnSpPr>
            <a:cxnSpLocks/>
          </p:cNvCxnSpPr>
          <p:nvPr/>
        </p:nvCxnSpPr>
        <p:spPr>
          <a:xfrm flipH="1">
            <a:off x="6494540" y="1606395"/>
            <a:ext cx="35783" cy="4498819"/>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4" name="Google Shape;343;p39">
            <a:extLst>
              <a:ext uri="{FF2B5EF4-FFF2-40B4-BE49-F238E27FC236}">
                <a16:creationId xmlns:a16="http://schemas.microsoft.com/office/drawing/2014/main" id="{F3E6B1DA-0C18-4FED-ADC9-8EFB191B6F52}"/>
              </a:ext>
            </a:extLst>
          </p:cNvPr>
          <p:cNvSpPr/>
          <p:nvPr/>
        </p:nvSpPr>
        <p:spPr>
          <a:xfrm>
            <a:off x="8231809" y="4774729"/>
            <a:ext cx="408718" cy="644307"/>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26" name="Google Shape;352;p39">
            <a:extLst>
              <a:ext uri="{FF2B5EF4-FFF2-40B4-BE49-F238E27FC236}">
                <a16:creationId xmlns:a16="http://schemas.microsoft.com/office/drawing/2014/main" id="{F214852C-3028-4B08-9A25-CEE90A681841}"/>
              </a:ext>
            </a:extLst>
          </p:cNvPr>
          <p:cNvCxnSpPr>
            <a:cxnSpLocks/>
          </p:cNvCxnSpPr>
          <p:nvPr/>
        </p:nvCxnSpPr>
        <p:spPr>
          <a:xfrm>
            <a:off x="2610249" y="4098664"/>
            <a:ext cx="3774299" cy="1294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7" name="Google Shape;298;p37">
            <a:extLst>
              <a:ext uri="{FF2B5EF4-FFF2-40B4-BE49-F238E27FC236}">
                <a16:creationId xmlns:a16="http://schemas.microsoft.com/office/drawing/2014/main" id="{DBB58416-75EF-4EF9-B98C-50CAEE93ECCC}"/>
              </a:ext>
            </a:extLst>
          </p:cNvPr>
          <p:cNvSpPr txBox="1"/>
          <p:nvPr/>
        </p:nvSpPr>
        <p:spPr>
          <a:xfrm>
            <a:off x="2851795" y="3666305"/>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g</a:t>
            </a:r>
            <a:r>
              <a:rPr lang="es-419" sz="1400" b="0" i="0" u="none" strike="noStrike" kern="0" cap="none" spc="0" baseline="0" dirty="0">
                <a:solidFill>
                  <a:srgbClr val="000000"/>
                </a:solidFill>
                <a:uFillTx/>
                <a:latin typeface="Calibri"/>
                <a:ea typeface="Calibri"/>
                <a:cs typeface="Calibri"/>
              </a:rPr>
              <a:t>etattribute(cont)</a:t>
            </a:r>
          </a:p>
        </p:txBody>
      </p:sp>
      <p:cxnSp>
        <p:nvCxnSpPr>
          <p:cNvPr id="28" name="Google Shape;352;p39">
            <a:extLst>
              <a:ext uri="{FF2B5EF4-FFF2-40B4-BE49-F238E27FC236}">
                <a16:creationId xmlns:a16="http://schemas.microsoft.com/office/drawing/2014/main" id="{1B015341-24BA-4CDC-B962-EF8C4FE28E47}"/>
              </a:ext>
            </a:extLst>
          </p:cNvPr>
          <p:cNvCxnSpPr>
            <a:cxnSpLocks/>
            <a:endCxn id="10" idx="3"/>
          </p:cNvCxnSpPr>
          <p:nvPr/>
        </p:nvCxnSpPr>
        <p:spPr>
          <a:xfrm flipH="1" flipV="1">
            <a:off x="2610249" y="4483045"/>
            <a:ext cx="3731306" cy="7272"/>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30" name="Google Shape;298;p37">
            <a:extLst>
              <a:ext uri="{FF2B5EF4-FFF2-40B4-BE49-F238E27FC236}">
                <a16:creationId xmlns:a16="http://schemas.microsoft.com/office/drawing/2014/main" id="{C31394A2-4F91-4AFB-AFEF-0EC5CE79425B}"/>
              </a:ext>
            </a:extLst>
          </p:cNvPr>
          <p:cNvSpPr txBox="1"/>
          <p:nvPr/>
        </p:nvSpPr>
        <p:spPr>
          <a:xfrm>
            <a:off x="2801212" y="4140058"/>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cont</a:t>
            </a:r>
          </a:p>
        </p:txBody>
      </p:sp>
      <p:sp>
        <p:nvSpPr>
          <p:cNvPr id="42" name="Google Shape;354;p39">
            <a:extLst>
              <a:ext uri="{FF2B5EF4-FFF2-40B4-BE49-F238E27FC236}">
                <a16:creationId xmlns:a16="http://schemas.microsoft.com/office/drawing/2014/main" id="{2D700D4E-7E3B-4DD7-8941-9B424F3C283C}"/>
              </a:ext>
            </a:extLst>
          </p:cNvPr>
          <p:cNvSpPr txBox="1"/>
          <p:nvPr/>
        </p:nvSpPr>
        <p:spPr>
          <a:xfrm>
            <a:off x="171399" y="5928856"/>
            <a:ext cx="2398727" cy="39265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400" b="0" i="0" u="none" strike="noStrike" kern="0" cap="none" spc="0" baseline="0" dirty="0">
                <a:solidFill>
                  <a:srgbClr val="000000"/>
                </a:solidFill>
                <a:uFillTx/>
                <a:latin typeface="Calibri"/>
                <a:ea typeface="Calibri"/>
                <a:cs typeface="Calibri"/>
              </a:rPr>
              <a:t>Part&lt;3</a:t>
            </a:r>
          </a:p>
        </p:txBody>
      </p:sp>
      <p:cxnSp>
        <p:nvCxnSpPr>
          <p:cNvPr id="53" name="Google Shape;352;p39">
            <a:extLst>
              <a:ext uri="{FF2B5EF4-FFF2-40B4-BE49-F238E27FC236}">
                <a16:creationId xmlns:a16="http://schemas.microsoft.com/office/drawing/2014/main" id="{DA30A613-CA01-4289-AC68-C5ABCABC5F93}"/>
              </a:ext>
            </a:extLst>
          </p:cNvPr>
          <p:cNvCxnSpPr>
            <a:cxnSpLocks/>
          </p:cNvCxnSpPr>
          <p:nvPr/>
        </p:nvCxnSpPr>
        <p:spPr>
          <a:xfrm flipV="1">
            <a:off x="2625123" y="4966165"/>
            <a:ext cx="5666075" cy="14246"/>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33" name="Google Shape;349;p39">
            <a:extLst>
              <a:ext uri="{FF2B5EF4-FFF2-40B4-BE49-F238E27FC236}">
                <a16:creationId xmlns:a16="http://schemas.microsoft.com/office/drawing/2014/main" id="{DC024AC2-0C66-438B-8D48-500302AE718F}"/>
              </a:ext>
            </a:extLst>
          </p:cNvPr>
          <p:cNvSpPr/>
          <p:nvPr/>
        </p:nvSpPr>
        <p:spPr>
          <a:xfrm>
            <a:off x="9344724" y="1248667"/>
            <a:ext cx="1368671"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R.parDao</a:t>
            </a:r>
            <a:endParaRPr lang="es-419" sz="1400" b="0" i="0" u="none" strike="noStrike" kern="0" cap="none" spc="0" baseline="0" dirty="0">
              <a:solidFill>
                <a:srgbClr val="000000"/>
              </a:solidFill>
              <a:uFillTx/>
              <a:latin typeface="Calibri"/>
              <a:ea typeface="Calibri"/>
              <a:cs typeface="Calibri"/>
            </a:endParaRPr>
          </a:p>
        </p:txBody>
      </p:sp>
      <p:cxnSp>
        <p:nvCxnSpPr>
          <p:cNvPr id="34" name="Google Shape;350;p39">
            <a:extLst>
              <a:ext uri="{FF2B5EF4-FFF2-40B4-BE49-F238E27FC236}">
                <a16:creationId xmlns:a16="http://schemas.microsoft.com/office/drawing/2014/main" id="{75E337AF-F30E-4BE6-A21B-AEA999AA1A78}"/>
              </a:ext>
            </a:extLst>
          </p:cNvPr>
          <p:cNvCxnSpPr>
            <a:cxnSpLocks/>
          </p:cNvCxnSpPr>
          <p:nvPr/>
        </p:nvCxnSpPr>
        <p:spPr>
          <a:xfrm>
            <a:off x="10029059" y="1588004"/>
            <a:ext cx="0" cy="4119820"/>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35" name="Google Shape;343;p39">
            <a:extLst>
              <a:ext uri="{FF2B5EF4-FFF2-40B4-BE49-F238E27FC236}">
                <a16:creationId xmlns:a16="http://schemas.microsoft.com/office/drawing/2014/main" id="{71F598FA-3717-438B-86F1-835499379FC4}"/>
              </a:ext>
            </a:extLst>
          </p:cNvPr>
          <p:cNvSpPr/>
          <p:nvPr/>
        </p:nvSpPr>
        <p:spPr>
          <a:xfrm>
            <a:off x="9832096" y="5355010"/>
            <a:ext cx="408718" cy="1233518"/>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41" name="Google Shape;352;p39">
            <a:extLst>
              <a:ext uri="{FF2B5EF4-FFF2-40B4-BE49-F238E27FC236}">
                <a16:creationId xmlns:a16="http://schemas.microsoft.com/office/drawing/2014/main" id="{B5D64516-241A-443C-90C0-26063FBE869D}"/>
              </a:ext>
            </a:extLst>
          </p:cNvPr>
          <p:cNvCxnSpPr>
            <a:cxnSpLocks/>
          </p:cNvCxnSpPr>
          <p:nvPr/>
        </p:nvCxnSpPr>
        <p:spPr>
          <a:xfrm>
            <a:off x="2640673" y="5524213"/>
            <a:ext cx="7191423" cy="5642"/>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36" name="Google Shape;298;p37">
            <a:extLst>
              <a:ext uri="{FF2B5EF4-FFF2-40B4-BE49-F238E27FC236}">
                <a16:creationId xmlns:a16="http://schemas.microsoft.com/office/drawing/2014/main" id="{ACAD9803-76A7-4E56-BF39-7F873A4031AB}"/>
              </a:ext>
            </a:extLst>
          </p:cNvPr>
          <p:cNvSpPr txBox="1"/>
          <p:nvPr/>
        </p:nvSpPr>
        <p:spPr>
          <a:xfrm>
            <a:off x="2999927" y="4609658"/>
            <a:ext cx="2890466"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rDao</a:t>
            </a:r>
            <a:r>
              <a:rPr lang="es-419" sz="1400" b="0" i="0" u="none" strike="noStrike" kern="0" cap="none" spc="0" baseline="0" dirty="0">
                <a:solidFill>
                  <a:srgbClr val="000000"/>
                </a:solidFill>
                <a:uFillTx/>
                <a:latin typeface="Calibri"/>
                <a:ea typeface="Calibri"/>
                <a:cs typeface="Calibri"/>
              </a:rPr>
              <a:t>=ne</a:t>
            </a:r>
            <a:r>
              <a:rPr lang="es-419" sz="1400" kern="0" dirty="0">
                <a:solidFill>
                  <a:srgbClr val="000000"/>
                </a:solidFill>
                <a:latin typeface="Calibri"/>
                <a:ea typeface="Calibri"/>
                <a:cs typeface="Calibri"/>
              </a:rPr>
              <a:t>wUtenteDao(connection)</a:t>
            </a:r>
            <a:endParaRPr lang="es-419" sz="1400" b="0" i="0" u="none" strike="noStrike" kern="0" cap="none" spc="0" baseline="0" dirty="0">
              <a:solidFill>
                <a:srgbClr val="000000"/>
              </a:solidFill>
              <a:uFillTx/>
              <a:latin typeface="Calibri"/>
              <a:ea typeface="Calibri"/>
              <a:cs typeface="Calibri"/>
            </a:endParaRPr>
          </a:p>
        </p:txBody>
      </p:sp>
      <p:sp>
        <p:nvSpPr>
          <p:cNvPr id="44" name="Google Shape;298;p37">
            <a:extLst>
              <a:ext uri="{FF2B5EF4-FFF2-40B4-BE49-F238E27FC236}">
                <a16:creationId xmlns:a16="http://schemas.microsoft.com/office/drawing/2014/main" id="{2007C4A4-0470-47D9-9D08-105E7C7A9B86}"/>
              </a:ext>
            </a:extLst>
          </p:cNvPr>
          <p:cNvSpPr txBox="1"/>
          <p:nvPr/>
        </p:nvSpPr>
        <p:spPr>
          <a:xfrm>
            <a:off x="3168615" y="5185810"/>
            <a:ext cx="5017303" cy="338401"/>
          </a:xfrm>
          <a:prstGeom prst="rect">
            <a:avLst/>
          </a:prstGeom>
          <a:noFill/>
          <a:ln cap="flat">
            <a:noFill/>
          </a:ln>
        </p:spPr>
        <p:txBody>
          <a:bodyPr vert="horz" wrap="square" lIns="121898" tIns="60935" rIns="121898" bIns="60935" anchor="t" anchorCtr="1" compatLnSpc="1">
            <a:noAutofit/>
          </a:bodyPr>
          <a:lstStyle/>
          <a:p>
            <a:pPr lvl="0" algn="ctr" defTabSz="1219169">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rpDao</a:t>
            </a:r>
            <a:r>
              <a:rPr lang="es-419" sz="1400" kern="0" dirty="0">
                <a:solidFill>
                  <a:srgbClr val="000000"/>
                </a:solidFill>
                <a:ea typeface="Calibri"/>
                <a:cs typeface="Calibri"/>
              </a:rPr>
              <a:t>=new RiunioniPartecipanteDAO(connection)</a:t>
            </a:r>
            <a:endParaRPr lang="es-419" sz="1400" b="0" i="0" u="none" strike="noStrike" kern="0" cap="none" spc="0" baseline="0" dirty="0">
              <a:solidFill>
                <a:srgbClr val="000000"/>
              </a:solidFill>
              <a:uFillTx/>
              <a:latin typeface="Calibri"/>
              <a:ea typeface="Calibri"/>
              <a:cs typeface="Calibri"/>
            </a:endParaRPr>
          </a:p>
        </p:txBody>
      </p:sp>
      <p:cxnSp>
        <p:nvCxnSpPr>
          <p:cNvPr id="50" name="Google Shape;352;p39">
            <a:extLst>
              <a:ext uri="{FF2B5EF4-FFF2-40B4-BE49-F238E27FC236}">
                <a16:creationId xmlns:a16="http://schemas.microsoft.com/office/drawing/2014/main" id="{3F14EC53-C408-410F-8D4F-17CDD7F918B2}"/>
              </a:ext>
            </a:extLst>
          </p:cNvPr>
          <p:cNvCxnSpPr>
            <a:cxnSpLocks/>
          </p:cNvCxnSpPr>
          <p:nvPr/>
        </p:nvCxnSpPr>
        <p:spPr>
          <a:xfrm>
            <a:off x="2602883" y="5806307"/>
            <a:ext cx="7229213" cy="1614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51" name="Google Shape;298;p37">
            <a:extLst>
              <a:ext uri="{FF2B5EF4-FFF2-40B4-BE49-F238E27FC236}">
                <a16:creationId xmlns:a16="http://schemas.microsoft.com/office/drawing/2014/main" id="{A7E683EE-B67B-4ACB-9068-978668D8A982}"/>
              </a:ext>
            </a:extLst>
          </p:cNvPr>
          <p:cNvSpPr txBox="1"/>
          <p:nvPr/>
        </p:nvSpPr>
        <p:spPr>
          <a:xfrm>
            <a:off x="3102205" y="5488522"/>
            <a:ext cx="5017303" cy="338401"/>
          </a:xfrm>
          <a:prstGeom prst="rect">
            <a:avLst/>
          </a:prstGeom>
          <a:noFill/>
          <a:ln cap="flat">
            <a:noFill/>
          </a:ln>
        </p:spPr>
        <p:txBody>
          <a:bodyPr vert="horz" wrap="square" lIns="121898" tIns="60935" rIns="121898" bIns="60935" anchor="t" anchorCtr="1" compatLnSpc="1">
            <a:noAutofit/>
          </a:bodyPr>
          <a:lstStyle/>
          <a:p>
            <a:pPr lvl="0" algn="ctr" defTabSz="1219169">
              <a:defRPr sz="1800" b="0" i="0" u="none" strike="noStrike" kern="0" cap="none" spc="0" baseline="0">
                <a:solidFill>
                  <a:srgbClr val="000000"/>
                </a:solidFill>
                <a:uFillTx/>
              </a:defRPr>
            </a:pPr>
            <a:r>
              <a:rPr lang="es-419" sz="1400" kern="0" dirty="0">
                <a:solidFill>
                  <a:srgbClr val="000000"/>
                </a:solidFill>
                <a:ea typeface="Calibri"/>
                <a:cs typeface="Calibri"/>
              </a:rPr>
              <a:t>rDAO.addRiunione(RiunioneDaCreare)</a:t>
            </a:r>
            <a:endParaRPr lang="es-419" sz="1400" b="0" i="0" u="none" strike="noStrike" kern="0" cap="none" spc="0" baseline="0" dirty="0">
              <a:solidFill>
                <a:srgbClr val="000000"/>
              </a:solidFill>
              <a:uFillTx/>
              <a:latin typeface="Calibri"/>
              <a:ea typeface="Calibri"/>
              <a:cs typeface="Calibri"/>
            </a:endParaRPr>
          </a:p>
        </p:txBody>
      </p:sp>
      <p:cxnSp>
        <p:nvCxnSpPr>
          <p:cNvPr id="52" name="Google Shape;352;p39">
            <a:extLst>
              <a:ext uri="{FF2B5EF4-FFF2-40B4-BE49-F238E27FC236}">
                <a16:creationId xmlns:a16="http://schemas.microsoft.com/office/drawing/2014/main" id="{01537982-876E-4981-A53B-1A7713DCF15E}"/>
              </a:ext>
            </a:extLst>
          </p:cNvPr>
          <p:cNvCxnSpPr>
            <a:cxnSpLocks/>
          </p:cNvCxnSpPr>
          <p:nvPr/>
        </p:nvCxnSpPr>
        <p:spPr>
          <a:xfrm>
            <a:off x="2625122" y="6308938"/>
            <a:ext cx="7206974" cy="25146"/>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54" name="Google Shape;298;p37">
            <a:extLst>
              <a:ext uri="{FF2B5EF4-FFF2-40B4-BE49-F238E27FC236}">
                <a16:creationId xmlns:a16="http://schemas.microsoft.com/office/drawing/2014/main" id="{F7076AD3-51C7-4D9D-8AA5-B7F0BCD28307}"/>
              </a:ext>
            </a:extLst>
          </p:cNvPr>
          <p:cNvSpPr txBox="1"/>
          <p:nvPr/>
        </p:nvSpPr>
        <p:spPr>
          <a:xfrm>
            <a:off x="1899138" y="5937302"/>
            <a:ext cx="7862553" cy="338401"/>
          </a:xfrm>
          <a:prstGeom prst="rect">
            <a:avLst/>
          </a:prstGeom>
          <a:noFill/>
          <a:ln cap="flat">
            <a:noFill/>
          </a:ln>
        </p:spPr>
        <p:txBody>
          <a:bodyPr vert="horz" wrap="square" lIns="121898" tIns="60935" rIns="121898" bIns="60935" anchor="t" anchorCtr="1" compatLnSpc="1">
            <a:noAutofit/>
          </a:bodyPr>
          <a:lstStyle/>
          <a:p>
            <a:pPr lvl="0" algn="ctr" defTabSz="1219169">
              <a:defRPr sz="1800" b="0" i="0" u="none" strike="noStrike" kern="0" cap="none" spc="0" baseline="0">
                <a:solidFill>
                  <a:srgbClr val="000000"/>
                </a:solidFill>
                <a:uFillTx/>
              </a:defRPr>
            </a:pPr>
            <a:r>
              <a:rPr lang="it-IT" sz="1400" kern="0" dirty="0">
                <a:solidFill>
                  <a:srgbClr val="000000"/>
                </a:solidFill>
                <a:ea typeface="Calibri"/>
                <a:cs typeface="Calibri"/>
              </a:rPr>
              <a:t>	</a:t>
            </a:r>
            <a:r>
              <a:rPr lang="it-IT" sz="1400" kern="0" dirty="0" err="1">
                <a:solidFill>
                  <a:srgbClr val="000000"/>
                </a:solidFill>
                <a:ea typeface="Calibri"/>
                <a:cs typeface="Calibri"/>
              </a:rPr>
              <a:t>rpDAO.addRiunionePartecipante</a:t>
            </a:r>
            <a:r>
              <a:rPr lang="it-IT" sz="1400" kern="0" dirty="0">
                <a:solidFill>
                  <a:srgbClr val="000000"/>
                </a:solidFill>
                <a:ea typeface="Calibri"/>
                <a:cs typeface="Calibri"/>
              </a:rPr>
              <a:t>(</a:t>
            </a:r>
            <a:r>
              <a:rPr lang="it-IT" sz="1400" kern="0" dirty="0" err="1">
                <a:solidFill>
                  <a:srgbClr val="000000"/>
                </a:solidFill>
                <a:ea typeface="Calibri"/>
                <a:cs typeface="Calibri"/>
              </a:rPr>
              <a:t>RiunioneDaCreare.getId</a:t>
            </a:r>
            <a:r>
              <a:rPr lang="it-IT" sz="1400" kern="0" dirty="0">
                <a:solidFill>
                  <a:srgbClr val="000000"/>
                </a:solidFill>
                <a:ea typeface="Calibri"/>
                <a:cs typeface="Calibri"/>
              </a:rPr>
              <a:t>(), </a:t>
            </a:r>
            <a:r>
              <a:rPr lang="it-IT" sz="1400" kern="0" dirty="0" err="1">
                <a:solidFill>
                  <a:srgbClr val="000000"/>
                </a:solidFill>
                <a:ea typeface="Calibri"/>
                <a:cs typeface="Calibri"/>
              </a:rPr>
              <a:t>utentiSelezionati</a:t>
            </a:r>
            <a:r>
              <a:rPr lang="it-IT" sz="1400" kern="0" dirty="0">
                <a:solidFill>
                  <a:srgbClr val="000000"/>
                </a:solidFill>
                <a:ea typeface="Calibri"/>
                <a:cs typeface="Calibri"/>
              </a:rPr>
              <a:t>);</a:t>
            </a:r>
            <a:endParaRPr lang="es-419" sz="1400" b="0" i="0" u="none" strike="noStrike" kern="0" cap="none" spc="0" baseline="0" dirty="0">
              <a:solidFill>
                <a:srgbClr val="000000"/>
              </a:solidFill>
              <a:uFillTx/>
              <a:latin typeface="Calibri"/>
              <a:ea typeface="Calibri"/>
              <a:cs typeface="Calibri"/>
            </a:endParaRPr>
          </a:p>
        </p:txBody>
      </p:sp>
      <p:sp>
        <p:nvSpPr>
          <p:cNvPr id="56" name="Google Shape;349;p39">
            <a:extLst>
              <a:ext uri="{FF2B5EF4-FFF2-40B4-BE49-F238E27FC236}">
                <a16:creationId xmlns:a16="http://schemas.microsoft.com/office/drawing/2014/main" id="{1A276280-CA2D-46BB-968A-76671412A5CF}"/>
              </a:ext>
            </a:extLst>
          </p:cNvPr>
          <p:cNvSpPr/>
          <p:nvPr/>
        </p:nvSpPr>
        <p:spPr>
          <a:xfrm>
            <a:off x="10796951" y="1248667"/>
            <a:ext cx="1384958"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Gotohomepage</a:t>
            </a:r>
            <a:endParaRPr lang="es-419" sz="1400" b="0" i="0" u="none" strike="noStrike" kern="0" cap="none" spc="0" baseline="0" dirty="0">
              <a:solidFill>
                <a:srgbClr val="000000"/>
              </a:solidFill>
              <a:uFillTx/>
              <a:latin typeface="Calibri"/>
              <a:ea typeface="Calibri"/>
              <a:cs typeface="Calibri"/>
            </a:endParaRPr>
          </a:p>
        </p:txBody>
      </p:sp>
      <p:cxnSp>
        <p:nvCxnSpPr>
          <p:cNvPr id="60" name="Google Shape;350;p39">
            <a:extLst>
              <a:ext uri="{FF2B5EF4-FFF2-40B4-BE49-F238E27FC236}">
                <a16:creationId xmlns:a16="http://schemas.microsoft.com/office/drawing/2014/main" id="{8DE4D850-CBC8-4AB6-BF5E-1262172027B4}"/>
              </a:ext>
            </a:extLst>
          </p:cNvPr>
          <p:cNvCxnSpPr>
            <a:cxnSpLocks/>
            <a:stCxn id="56" idx="2"/>
          </p:cNvCxnSpPr>
          <p:nvPr/>
        </p:nvCxnSpPr>
        <p:spPr>
          <a:xfrm flipH="1">
            <a:off x="11475686" y="1629862"/>
            <a:ext cx="13744" cy="5228138"/>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cxnSp>
        <p:nvCxnSpPr>
          <p:cNvPr id="62" name="Google Shape;352;p39">
            <a:extLst>
              <a:ext uri="{FF2B5EF4-FFF2-40B4-BE49-F238E27FC236}">
                <a16:creationId xmlns:a16="http://schemas.microsoft.com/office/drawing/2014/main" id="{4F731974-70B6-41DE-AB5C-707B5684A3AF}"/>
              </a:ext>
            </a:extLst>
          </p:cNvPr>
          <p:cNvCxnSpPr>
            <a:cxnSpLocks/>
          </p:cNvCxnSpPr>
          <p:nvPr/>
        </p:nvCxnSpPr>
        <p:spPr>
          <a:xfrm>
            <a:off x="2622773" y="6703384"/>
            <a:ext cx="8662298" cy="15763"/>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65" name="Google Shape;343;p39">
            <a:extLst>
              <a:ext uri="{FF2B5EF4-FFF2-40B4-BE49-F238E27FC236}">
                <a16:creationId xmlns:a16="http://schemas.microsoft.com/office/drawing/2014/main" id="{679F9919-E61D-4558-8ED9-85D3D9600252}"/>
              </a:ext>
            </a:extLst>
          </p:cNvPr>
          <p:cNvSpPr/>
          <p:nvPr/>
        </p:nvSpPr>
        <p:spPr>
          <a:xfrm>
            <a:off x="11285071" y="6213693"/>
            <a:ext cx="408718" cy="644307"/>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sp>
        <p:nvSpPr>
          <p:cNvPr id="67" name="Google Shape;298;p37">
            <a:extLst>
              <a:ext uri="{FF2B5EF4-FFF2-40B4-BE49-F238E27FC236}">
                <a16:creationId xmlns:a16="http://schemas.microsoft.com/office/drawing/2014/main" id="{5401192F-D577-448A-B4B6-9590DDFDD1E5}"/>
              </a:ext>
            </a:extLst>
          </p:cNvPr>
          <p:cNvSpPr txBox="1"/>
          <p:nvPr/>
        </p:nvSpPr>
        <p:spPr>
          <a:xfrm>
            <a:off x="2164723" y="6372864"/>
            <a:ext cx="7862553" cy="338401"/>
          </a:xfrm>
          <a:prstGeom prst="rect">
            <a:avLst/>
          </a:prstGeom>
          <a:noFill/>
          <a:ln cap="flat">
            <a:noFill/>
          </a:ln>
        </p:spPr>
        <p:txBody>
          <a:bodyPr vert="horz" wrap="square" lIns="121898" tIns="60935" rIns="121898" bIns="60935" anchor="t" anchorCtr="1" compatLnSpc="1">
            <a:noAutofit/>
          </a:bodyPr>
          <a:lstStyle/>
          <a:p>
            <a:pPr lvl="0" algn="ctr" defTabSz="1219169">
              <a:defRPr sz="1800" b="0" i="0" u="none" strike="noStrike" kern="0" cap="none" spc="0" baseline="0">
                <a:solidFill>
                  <a:srgbClr val="000000"/>
                </a:solidFill>
                <a:uFillTx/>
              </a:defRPr>
            </a:pPr>
            <a:r>
              <a:rPr lang="it-IT" sz="1400" kern="0" dirty="0">
                <a:solidFill>
                  <a:srgbClr val="000000"/>
                </a:solidFill>
                <a:ea typeface="Calibri"/>
                <a:cs typeface="Calibri"/>
              </a:rPr>
              <a:t>	</a:t>
            </a:r>
            <a:r>
              <a:rPr lang="it-IT" sz="1400" kern="0" dirty="0" err="1">
                <a:solidFill>
                  <a:srgbClr val="000000"/>
                </a:solidFill>
                <a:ea typeface="Calibri"/>
                <a:cs typeface="Calibri"/>
              </a:rPr>
              <a:t>response.sendRedirect</a:t>
            </a:r>
            <a:r>
              <a:rPr lang="it-IT" sz="1400" kern="0" dirty="0">
                <a:solidFill>
                  <a:srgbClr val="000000"/>
                </a:solidFill>
                <a:ea typeface="Calibri"/>
                <a:cs typeface="Calibri"/>
              </a:rPr>
              <a:t>(</a:t>
            </a:r>
            <a:r>
              <a:rPr lang="it-IT" sz="1400" kern="0" dirty="0" err="1">
                <a:solidFill>
                  <a:srgbClr val="000000"/>
                </a:solidFill>
                <a:ea typeface="Calibri"/>
                <a:cs typeface="Calibri"/>
              </a:rPr>
              <a:t>path</a:t>
            </a:r>
            <a:r>
              <a:rPr lang="it-IT" sz="1400" kern="0" dirty="0">
                <a:solidFill>
                  <a:srgbClr val="000000"/>
                </a:solidFill>
                <a:ea typeface="Calibri"/>
                <a:cs typeface="Calibri"/>
              </a:rPr>
              <a:t>)</a:t>
            </a:r>
            <a:endParaRPr lang="es-419" sz="1400" b="0" i="0" u="none" strike="noStrike" kern="0" cap="none" spc="0" baseline="0" dirty="0">
              <a:solidFill>
                <a:srgbClr val="000000"/>
              </a:solidFill>
              <a:uFillTx/>
              <a:latin typeface="Calibri"/>
              <a:ea typeface="Calibri"/>
              <a:cs typeface="Calibri"/>
            </a:endParaRPr>
          </a:p>
        </p:txBody>
      </p:sp>
    </p:spTree>
    <p:extLst>
      <p:ext uri="{BB962C8B-B14F-4D97-AF65-F5344CB8AC3E}">
        <p14:creationId xmlns:p14="http://schemas.microsoft.com/office/powerpoint/2010/main" val="187655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a:t>
            </a:r>
          </a:p>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partecipante</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invitato</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dirty="0" err="1">
                <a:latin typeface="Courier New"/>
                <a:ea typeface="Courier New"/>
                <a:cs typeface="Courier New"/>
                <a:sym typeface="Courier New"/>
              </a:rPr>
              <a:t>riunione</a:t>
            </a:r>
            <a:r>
              <a:rPr lang="en-US" sz="1600" dirty="0">
                <a:latin typeface="Courier New"/>
                <a:ea typeface="Courier New"/>
                <a:cs typeface="Courier New"/>
                <a:sym typeface="Courier New"/>
              </a:rPr>
              <a:t>` (</a:t>
            </a:r>
          </a:p>
          <a:p>
            <a:pPr marL="0" lvl="0" indent="0">
              <a:spcBef>
                <a:spcPts val="0"/>
              </a:spcBef>
              <a:buSzPts val="1800"/>
              <a:buNone/>
            </a:pPr>
            <a:r>
              <a:rPr lang="en-US" sz="1600" dirty="0">
                <a:latin typeface="Courier New"/>
                <a:ea typeface="Courier New"/>
                <a:cs typeface="Courier New"/>
                <a:sym typeface="Courier New"/>
              </a:rPr>
              <a:t>  `id` int(11) NOT NULL AUTO_INCREMENT,</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a:t>
            </a:r>
          </a:p>
          <a:p>
            <a:pPr marL="0" lvl="0" indent="0">
              <a:spcBef>
                <a:spcPts val="0"/>
              </a:spcBef>
              <a:buSzPts val="1800"/>
              <a:buNone/>
            </a:pPr>
            <a:r>
              <a:rPr lang="en-US" sz="1600" dirty="0">
                <a:latin typeface="Courier New"/>
                <a:ea typeface="Courier New"/>
                <a:cs typeface="Courier New"/>
                <a:sym typeface="Courier New"/>
              </a:rPr>
              <a:t>  `anno` int(11) DEFAULT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mese</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giorno</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durata</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PRIMARY KEY (`id`),</a:t>
            </a:r>
          </a:p>
          <a:p>
            <a:pPr marL="0" lvl="0" indent="0">
              <a:spcBef>
                <a:spcPts val="0"/>
              </a:spcBef>
              <a:buSzPts val="1800"/>
              <a:buNone/>
            </a:pP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dirty="0" err="1">
                <a:latin typeface="Courier New"/>
                <a:ea typeface="Courier New"/>
                <a:cs typeface="Courier New"/>
                <a:sym typeface="Courier New"/>
              </a:rPr>
              <a:t>riunionepartecipante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a:t>
            </a:r>
          </a:p>
          <a:p>
            <a:pPr marL="0" lvl="0" indent="0">
              <a:spcBef>
                <a:spcPts val="0"/>
              </a:spcBef>
              <a:buSzPts val="1800"/>
              <a:buNone/>
            </a:pP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int(11) NOT NULL,</a:t>
            </a:r>
          </a:p>
          <a:p>
            <a:pPr marL="0" lvl="0" indent="0">
              <a:spcBef>
                <a:spcPts val="0"/>
              </a:spcBef>
              <a:buSzPts val="1800"/>
              <a:buNone/>
            </a:pPr>
            <a:r>
              <a:rPr lang="en-US" sz="2000" dirty="0">
                <a:latin typeface="Courier New"/>
                <a:ea typeface="Courier New"/>
                <a:cs typeface="Courier New"/>
                <a:sym typeface="Courier New"/>
              </a:rPr>
              <a:t>  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a:t>
            </a:r>
          </a:p>
          <a:p>
            <a:pPr marL="0" lvl="0" indent="0">
              <a:spcBef>
                <a:spcPts val="0"/>
              </a:spcBef>
              <a:buSzPts val="1800"/>
              <a:buNone/>
            </a:pPr>
            <a:r>
              <a:rPr lang="en-US" sz="2000" dirty="0">
                <a:latin typeface="Courier New"/>
                <a:ea typeface="Courier New"/>
                <a:cs typeface="Courier New"/>
                <a:sym typeface="Courier New"/>
              </a:rPr>
              <a:t>  FOREIGN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a:t>
            </a:r>
          </a:p>
          <a:p>
            <a:pPr marL="0" lvl="0" indent="0">
              <a:spcBef>
                <a:spcPts val="0"/>
              </a:spcBef>
              <a:buSzPts val="1800"/>
              <a:buNone/>
            </a:pPr>
            <a:r>
              <a:rPr lang="en-US" sz="2000" dirty="0">
                <a:latin typeface="Courier New"/>
                <a:ea typeface="Courier New"/>
                <a:cs typeface="Courier New"/>
                <a:sym typeface="Courier New"/>
              </a:rPr>
              <a:t>  CASCADE ON UPDATE CASCADE,</a:t>
            </a:r>
          </a:p>
          <a:p>
            <a:pPr marL="0" lvl="0" indent="0">
              <a:spcBef>
                <a:spcPts val="0"/>
              </a:spcBef>
              <a:buSzPts val="1800"/>
              <a:buNone/>
            </a:pPr>
            <a:r>
              <a:rPr lang="en-US" sz="2000" dirty="0">
                <a:latin typeface="Courier New"/>
                <a:ea typeface="Courier New"/>
                <a:cs typeface="Courier New"/>
                <a:sym typeface="Courier New"/>
              </a:rPr>
              <a:t>  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 ON DELETE</a:t>
            </a:r>
          </a:p>
          <a:p>
            <a:pPr marL="0" lvl="0" indent="0">
              <a:spcBef>
                <a:spcPts val="0"/>
              </a:spcBef>
              <a:buSzPts val="1800"/>
              <a:buNone/>
            </a:pPr>
            <a:r>
              <a:rPr lang="en-US" sz="2000" dirty="0">
                <a:latin typeface="Courier New"/>
                <a:ea typeface="Courier New"/>
                <a:cs typeface="Courier New"/>
                <a:sym typeface="Courier New"/>
              </a:rPr>
              <a:t>  CASCADE ON UPDATE CASCADE</a:t>
            </a:r>
          </a:p>
          <a:p>
            <a:pPr marL="0" lvl="0" indent="0">
              <a:spcBef>
                <a:spcPts val="0"/>
              </a:spcBef>
              <a:buSzPts val="1800"/>
              <a:buNone/>
            </a:pPr>
            <a:r>
              <a:rPr lang="en-US" sz="2000" dirty="0">
                <a:latin typeface="Courier New"/>
                <a:ea typeface="Courier New"/>
                <a:cs typeface="Courier New"/>
                <a:sym typeface="Courier New"/>
              </a:rPr>
              <a:t>)</a:t>
            </a:r>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 </a:t>
            </a:r>
            <a:r>
              <a:rPr lang="it-IT" dirty="0"/>
              <a:t>e un link che porta alla pagina di registrazione</a:t>
            </a:r>
            <a:endParaRPr lang="it-IT" dirty="0">
              <a:solidFill>
                <a:srgbClr val="00B050"/>
              </a:solidFill>
            </a:endParaRP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342900" lvl="0" indent="-342900">
              <a:lnSpc>
                <a:spcPct val="80000"/>
              </a:lnSpc>
              <a:spcBef>
                <a:spcPts val="400"/>
              </a:spcBef>
              <a:buClr>
                <a:srgbClr val="000000"/>
              </a:buClr>
              <a:buSzPts val="2000"/>
            </a:pPr>
            <a:r>
              <a:rPr lang="it-IT" dirty="0">
                <a:solidFill>
                  <a:srgbClr val="000000"/>
                </a:solidFill>
              </a:rPr>
              <a:t>Il numero massimo di partecipanti è uguale per tutte le riunioni (4 utenti compreso il creatore)</a:t>
            </a:r>
          </a:p>
          <a:p>
            <a:pPr marL="342900" lvl="0" indent="-342900">
              <a:lnSpc>
                <a:spcPct val="80000"/>
              </a:lnSpc>
              <a:spcBef>
                <a:spcPts val="400"/>
              </a:spcBef>
              <a:buClr>
                <a:srgbClr val="000000"/>
              </a:buClr>
              <a:buSzPts val="2000"/>
            </a:pPr>
            <a:r>
              <a:rPr lang="it-IT" dirty="0">
                <a:solidFill>
                  <a:srgbClr val="000000"/>
                </a:solidFill>
              </a:rPr>
              <a:t>Le riunioni si possono creare in date non scadute e non oltre il 31/12</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1697</Words>
  <Application>Microsoft Office PowerPoint</Application>
  <PresentationFormat>Widescreen</PresentationFormat>
  <Paragraphs>246</Paragraphs>
  <Slides>18</Slides>
  <Notes>6</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18</vt:i4>
      </vt:variant>
    </vt:vector>
  </HeadingPairs>
  <TitlesOfParts>
    <vt:vector size="24"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 logout</vt:lpstr>
      <vt:lpstr>Evento: Aggiungi Riunione</vt:lpstr>
      <vt:lpstr>Registrazione</vt:lpstr>
      <vt:lpstr>Evento: controlla numero partecipanti</vt:lpstr>
      <vt:lpstr>Evento: controlla il  numero partecipanti</vt:lpstr>
      <vt:lpstr>Evento: controlla il numero partecipanti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Emilio De Lorenzis</cp:lastModifiedBy>
  <cp:revision>36</cp:revision>
  <dcterms:created xsi:type="dcterms:W3CDTF">2020-04-03T15:24:08Z</dcterms:created>
  <dcterms:modified xsi:type="dcterms:W3CDTF">2020-04-13T13:09:19Z</dcterms:modified>
</cp:coreProperties>
</file>