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5" r:id="rId11"/>
    <p:sldId id="276" r:id="rId12"/>
    <p:sldId id="266" r:id="rId13"/>
    <p:sldId id="268" r:id="rId14"/>
    <p:sldId id="274" r:id="rId15"/>
    <p:sldId id="275" r:id="rId16"/>
    <p:sldId id="272" r:id="rId17"/>
    <p:sldId id="270" r:id="rId18"/>
    <p:sldId id="273" r:id="rId19"/>
    <p:sldId id="27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86498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301930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5;g70e28bffb8_2_316:notes">
            <a:extLst>
              <a:ext uri="{FF2B5EF4-FFF2-40B4-BE49-F238E27FC236}">
                <a16:creationId xmlns:a16="http://schemas.microsoft.com/office/drawing/2014/main" id="{F2A9B723-2C8D-4B44-9D57-3FF70C6066F4}"/>
              </a:ext>
            </a:extLst>
          </p:cNvPr>
          <p:cNvSpPr txBox="1">
            <a:spLocks noGrp="1"/>
          </p:cNvSpPr>
          <p:nvPr>
            <p:ph type="body" sz="quarter" idx="1"/>
          </p:nvPr>
        </p:nvSpPr>
        <p:spPr>
          <a:xfrm>
            <a:off x="685800" y="4343400"/>
            <a:ext cx="5486400" cy="4114800"/>
          </a:xfrm>
        </p:spPr>
        <p:txBody>
          <a:bodyPr lIns="91421" tIns="91421" rIns="91421" bIns="91421"/>
          <a:lstStyle/>
          <a:p>
            <a:endParaRPr lang="it-IT"/>
          </a:p>
        </p:txBody>
      </p:sp>
      <p:sp>
        <p:nvSpPr>
          <p:cNvPr id="3" name="Google Shape;336;g70e28bffb8_2_316:notes">
            <a:extLst>
              <a:ext uri="{FF2B5EF4-FFF2-40B4-BE49-F238E27FC236}">
                <a16:creationId xmlns:a16="http://schemas.microsoft.com/office/drawing/2014/main" id="{B64E2DA7-DCF0-4C96-801D-78CD4DD4E297}"/>
              </a:ext>
            </a:extLst>
          </p:cNvPr>
          <p:cNvSpPr>
            <a:spLocks noGrp="1" noRot="1" noChangeAspect="1"/>
          </p:cNvSpPr>
          <p:nvPr>
            <p:ph type="sldImg"/>
          </p:nvPr>
        </p:nvSpPr>
        <p:spPr>
          <a:xfrm>
            <a:off x="381000" y="685800"/>
            <a:ext cx="6096000" cy="3429000"/>
          </a:xfrm>
        </p:spPr>
      </p:sp>
    </p:spTree>
    <p:extLst>
      <p:ext uri="{BB962C8B-B14F-4D97-AF65-F5344CB8AC3E}">
        <p14:creationId xmlns:p14="http://schemas.microsoft.com/office/powerpoint/2010/main" val="37300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13/04/2020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13/04/2020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3048DDC4-E112-4AEC-B46F-F78DAB80C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81" y="288098"/>
            <a:ext cx="12191719" cy="6858000"/>
          </a:xfrm>
          <a:prstGeom prst="rect">
            <a:avLst/>
          </a:prstGeom>
        </p:spPr>
      </p:pic>
    </p:spTree>
    <p:extLst>
      <p:ext uri="{BB962C8B-B14F-4D97-AF65-F5344CB8AC3E}">
        <p14:creationId xmlns:p14="http://schemas.microsoft.com/office/powerpoint/2010/main" val="32497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503583" y="1066050"/>
            <a:ext cx="5668617" cy="5677270"/>
          </a:xfrm>
        </p:spPr>
        <p:txBody>
          <a:bodyPr>
            <a:normAutofit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066050"/>
            <a:ext cx="5181600" cy="4747658"/>
          </a:xfrm>
        </p:spPr>
        <p:txBody>
          <a:bodyPr>
            <a:normAutofit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Filters </a:t>
            </a:r>
          </a:p>
          <a:p>
            <a:pPr marL="742950" lvl="1" indent="-285750">
              <a:lnSpc>
                <a:spcPct val="80000"/>
              </a:lnSpc>
              <a:spcBef>
                <a:spcPts val="300"/>
              </a:spcBef>
              <a:buClr>
                <a:schemeClr val="dk1"/>
              </a:buClr>
              <a:buSzPts val="1500"/>
              <a:buChar char="–"/>
            </a:pPr>
            <a:r>
              <a:rPr lang="es-419" sz="2000" dirty="0"/>
              <a:t>Checker</a:t>
            </a:r>
          </a:p>
          <a:p>
            <a:pPr marL="457200" lvl="1" indent="0">
              <a:lnSpc>
                <a:spcPct val="80000"/>
              </a:lnSpc>
              <a:spcBef>
                <a:spcPts val="300"/>
              </a:spcBef>
              <a:buClr>
                <a:schemeClr val="dk1"/>
              </a:buClr>
              <a:buSzPts val="1500"/>
              <a:buNone/>
            </a:pPr>
            <a:endParaRPr lang="es-419" sz="2000" dirty="0"/>
          </a:p>
          <a:p>
            <a:pPr lvl="1"/>
            <a:endParaRPr lang="it-IT" sz="1700"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18444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16065" y="493244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4987395" y="43266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595416" y="4958108"/>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0005" y="4634451"/>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98590" y="403825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a:off x="7896465" y="5753867"/>
            <a:ext cx="319785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8083830" y="5338360"/>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48809"/>
            <a:ext cx="10972800" cy="1143000"/>
          </a:xfrm>
        </p:spPr>
        <p:txBody>
          <a:bodyPr lIns="121898" tIns="60935" rIns="121898" bIns="60935">
            <a:noAutofit/>
          </a:bodyPr>
          <a:lstStyle/>
          <a:p>
            <a:pPr lvl="0"/>
            <a:r>
              <a:rPr lang="es-419" sz="4000" dirty="0"/>
              <a:t>Registrazione</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Registrazione</a:t>
            </a:r>
          </a:p>
        </p:txBody>
      </p:sp>
      <p:cxnSp>
        <p:nvCxnSpPr>
          <p:cNvPr id="4" name="Google Shape;340;p39">
            <a:extLst>
              <a:ext uri="{FF2B5EF4-FFF2-40B4-BE49-F238E27FC236}">
                <a16:creationId xmlns:a16="http://schemas.microsoft.com/office/drawing/2014/main" id="{D7F56118-F135-4AB6-8A70-7F0D6EEFA606}"/>
              </a:ext>
            </a:extLst>
          </p:cNvPr>
          <p:cNvCxnSpPr>
            <a:cxnSpLocks/>
            <a:stCxn id="3" idx="2"/>
          </p:cNvCxnSpPr>
          <p:nvPr/>
        </p:nvCxnSpPr>
        <p:spPr>
          <a:xfrm flipH="1">
            <a:off x="2406184" y="1616149"/>
            <a:ext cx="49152" cy="5057853"/>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13653" y="2234451"/>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87437" y="1795905"/>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69729" y="1865554"/>
            <a:ext cx="353397" cy="4689989"/>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p:cNvCxnSpPr>
          <p:nvPr/>
        </p:nvCxnSpPr>
        <p:spPr>
          <a:xfrm>
            <a:off x="2615760" y="2288917"/>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16085" y="2727029"/>
            <a:ext cx="1975865"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/Registrazione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Username,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a:solidFill>
                  <a:srgbClr val="000000"/>
                </a:solidFill>
                <a:latin typeface="Calibri"/>
                <a:ea typeface="Calibri"/>
                <a:cs typeface="Calibri"/>
              </a:rPr>
              <a:t>Password/2</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nome</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a:solidFill>
                  <a:srgbClr val="000000"/>
                </a:solidFill>
                <a:latin typeface="Calibri"/>
                <a:ea typeface="Calibri"/>
                <a:cs typeface="Calibri"/>
              </a:rPr>
              <a:t>cognome</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kern="0" dirty="0" err="1">
                <a:solidFill>
                  <a:srgbClr val="000000"/>
                </a:solidFill>
                <a:latin typeface="Calibri"/>
                <a:ea typeface="Calibri"/>
                <a:cs typeface="Calibri"/>
              </a:rPr>
              <a:t>Registrazione.jsp</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615758" y="1871587"/>
            <a:ext cx="188078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getParameter(username)</a:t>
            </a:r>
            <a:endParaRPr lang="es-419" sz="1100" b="0" i="0" u="none" strike="noStrike" kern="0" cap="none" spc="0" baseline="0" dirty="0">
              <a:solidFill>
                <a:srgbClr val="000000"/>
              </a:solidFill>
              <a:uFillTx/>
              <a:latin typeface="Calibri"/>
              <a:ea typeface="Calibri"/>
              <a:cs typeface="Calibri"/>
            </a:endParaRPr>
          </a:p>
        </p:txBody>
      </p:sp>
      <p:sp>
        <p:nvSpPr>
          <p:cNvPr id="14" name="Google Shape;343;p39">
            <a:extLst>
              <a:ext uri="{FF2B5EF4-FFF2-40B4-BE49-F238E27FC236}">
                <a16:creationId xmlns:a16="http://schemas.microsoft.com/office/drawing/2014/main" id="{36E0ECD9-5EA2-4351-A9B9-01C488790E43}"/>
              </a:ext>
            </a:extLst>
          </p:cNvPr>
          <p:cNvSpPr/>
          <p:nvPr/>
        </p:nvSpPr>
        <p:spPr>
          <a:xfrm>
            <a:off x="4539716" y="1899849"/>
            <a:ext cx="457664" cy="21647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54120" y="1248515"/>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Request</a:t>
            </a:r>
          </a:p>
        </p:txBody>
      </p:sp>
      <p:cxnSp>
        <p:nvCxnSpPr>
          <p:cNvPr id="16" name="Google Shape;350;p39">
            <a:extLst>
              <a:ext uri="{FF2B5EF4-FFF2-40B4-BE49-F238E27FC236}">
                <a16:creationId xmlns:a16="http://schemas.microsoft.com/office/drawing/2014/main" id="{BAAEC16D-424A-4180-88CB-D14C0AEFE3D9}"/>
              </a:ext>
            </a:extLst>
          </p:cNvPr>
          <p:cNvCxnSpPr>
            <a:cxnSpLocks/>
            <a:stCxn id="15" idx="2"/>
          </p:cNvCxnSpPr>
          <p:nvPr/>
        </p:nvCxnSpPr>
        <p:spPr>
          <a:xfrm>
            <a:off x="4754077" y="1633907"/>
            <a:ext cx="5" cy="242567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0" name="Google Shape;349;p39">
            <a:extLst>
              <a:ext uri="{FF2B5EF4-FFF2-40B4-BE49-F238E27FC236}">
                <a16:creationId xmlns:a16="http://schemas.microsoft.com/office/drawing/2014/main" id="{E57A84E2-B9BC-4075-8BD0-0B5283E613BE}"/>
              </a:ext>
            </a:extLst>
          </p:cNvPr>
          <p:cNvSpPr/>
          <p:nvPr/>
        </p:nvSpPr>
        <p:spPr>
          <a:xfrm>
            <a:off x="9552049" y="1219540"/>
            <a:ext cx="2189603" cy="38890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login.html</a:t>
            </a:r>
            <a:endParaRPr lang="es-419" sz="1400" b="0" i="0" u="none" strike="noStrike" kern="0" cap="none" spc="0" baseline="0" dirty="0">
              <a:solidFill>
                <a:srgbClr val="000000"/>
              </a:solidFill>
              <a:uFillTx/>
              <a:latin typeface="Calibri"/>
              <a:ea typeface="Calibri"/>
              <a:cs typeface="Calibri"/>
            </a:endParaRPr>
          </a:p>
        </p:txBody>
      </p:sp>
      <p:cxnSp>
        <p:nvCxnSpPr>
          <p:cNvPr id="21" name="Google Shape;350;p39">
            <a:extLst>
              <a:ext uri="{FF2B5EF4-FFF2-40B4-BE49-F238E27FC236}">
                <a16:creationId xmlns:a16="http://schemas.microsoft.com/office/drawing/2014/main" id="{F0A751DF-8D47-4327-A8EF-1F833DADD388}"/>
              </a:ext>
            </a:extLst>
          </p:cNvPr>
          <p:cNvCxnSpPr>
            <a:cxnSpLocks/>
          </p:cNvCxnSpPr>
          <p:nvPr/>
        </p:nvCxnSpPr>
        <p:spPr>
          <a:xfrm>
            <a:off x="10649756" y="1573005"/>
            <a:ext cx="0" cy="5100997"/>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7625801" y="1238372"/>
            <a:ext cx="1814534" cy="38386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UtenteDao</a:t>
            </a:r>
          </a:p>
        </p:txBody>
      </p:sp>
      <p:sp>
        <p:nvSpPr>
          <p:cNvPr id="24" name="Google Shape;343;p39">
            <a:extLst>
              <a:ext uri="{FF2B5EF4-FFF2-40B4-BE49-F238E27FC236}">
                <a16:creationId xmlns:a16="http://schemas.microsoft.com/office/drawing/2014/main" id="{F3E6B1DA-0C18-4FED-ADC9-8EFB191B6F52}"/>
              </a:ext>
            </a:extLst>
          </p:cNvPr>
          <p:cNvSpPr/>
          <p:nvPr/>
        </p:nvSpPr>
        <p:spPr>
          <a:xfrm>
            <a:off x="10441144" y="5873270"/>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5" name="Google Shape;352;p39">
            <a:extLst>
              <a:ext uri="{FF2B5EF4-FFF2-40B4-BE49-F238E27FC236}">
                <a16:creationId xmlns:a16="http://schemas.microsoft.com/office/drawing/2014/main" id="{E8D37DDA-2D75-4928-8A7D-2A41F9B55DA9}"/>
              </a:ext>
            </a:extLst>
          </p:cNvPr>
          <p:cNvCxnSpPr>
            <a:cxnSpLocks/>
          </p:cNvCxnSpPr>
          <p:nvPr/>
        </p:nvCxnSpPr>
        <p:spPr>
          <a:xfrm flipV="1">
            <a:off x="2615758" y="5345820"/>
            <a:ext cx="5731488" cy="1336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5760" y="2681497"/>
            <a:ext cx="1921677" cy="13018"/>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15759" y="4014975"/>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9" name="Google Shape;298;p37">
            <a:extLst>
              <a:ext uri="{FF2B5EF4-FFF2-40B4-BE49-F238E27FC236}">
                <a16:creationId xmlns:a16="http://schemas.microsoft.com/office/drawing/2014/main" id="{8090D4AB-7C8A-419A-9429-58AE4AAD04B8}"/>
              </a:ext>
            </a:extLst>
          </p:cNvPr>
          <p:cNvSpPr txBox="1"/>
          <p:nvPr/>
        </p:nvSpPr>
        <p:spPr>
          <a:xfrm>
            <a:off x="2885197" y="5033610"/>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Usr=ne</a:t>
            </a:r>
            <a:r>
              <a:rPr lang="es-419" sz="1400" kern="0" dirty="0">
                <a:solidFill>
                  <a:srgbClr val="000000"/>
                </a:solidFill>
                <a:latin typeface="Calibri"/>
                <a:ea typeface="Calibri"/>
                <a:cs typeface="Calibri"/>
              </a:rPr>
              <a:t>wUtenteDao(connection)</a:t>
            </a:r>
            <a:endParaRPr lang="es-419" sz="1400" b="0" i="0" u="none" strike="noStrike" kern="0" cap="none" spc="0" baseline="0" dirty="0">
              <a:solidFill>
                <a:srgbClr val="000000"/>
              </a:solidFill>
              <a:uFillTx/>
              <a:latin typeface="Calibri"/>
              <a:ea typeface="Calibri"/>
              <a:cs typeface="Calibri"/>
            </a:endParaRPr>
          </a:p>
        </p:txBody>
      </p:sp>
      <p:cxnSp>
        <p:nvCxnSpPr>
          <p:cNvPr id="47" name="Google Shape;352;p39">
            <a:extLst>
              <a:ext uri="{FF2B5EF4-FFF2-40B4-BE49-F238E27FC236}">
                <a16:creationId xmlns:a16="http://schemas.microsoft.com/office/drawing/2014/main" id="{DB6942AB-B0AC-4961-B7E1-04E00C45F619}"/>
              </a:ext>
            </a:extLst>
          </p:cNvPr>
          <p:cNvCxnSpPr>
            <a:cxnSpLocks/>
          </p:cNvCxnSpPr>
          <p:nvPr/>
        </p:nvCxnSpPr>
        <p:spPr>
          <a:xfrm flipV="1">
            <a:off x="2615758" y="5764591"/>
            <a:ext cx="5731488" cy="34035"/>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2" name="Google Shape;298;p37">
            <a:extLst>
              <a:ext uri="{FF2B5EF4-FFF2-40B4-BE49-F238E27FC236}">
                <a16:creationId xmlns:a16="http://schemas.microsoft.com/office/drawing/2014/main" id="{72E0065B-4F80-4573-BFB2-3E071AB95350}"/>
              </a:ext>
            </a:extLst>
          </p:cNvPr>
          <p:cNvSpPr txBox="1"/>
          <p:nvPr/>
        </p:nvSpPr>
        <p:spPr>
          <a:xfrm>
            <a:off x="2605946" y="2374158"/>
            <a:ext cx="188191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getParameter(password)</a:t>
            </a:r>
            <a:endParaRPr lang="es-419" sz="1100" b="0" i="0" u="none" strike="noStrike" kern="0" cap="none" spc="0" baseline="0" dirty="0">
              <a:solidFill>
                <a:srgbClr val="000000"/>
              </a:solidFill>
              <a:uFillTx/>
              <a:latin typeface="Calibri"/>
              <a:ea typeface="Calibri"/>
              <a:cs typeface="Calibri"/>
            </a:endParaRPr>
          </a:p>
        </p:txBody>
      </p:sp>
      <p:cxnSp>
        <p:nvCxnSpPr>
          <p:cNvPr id="63" name="Google Shape;352;p39">
            <a:extLst>
              <a:ext uri="{FF2B5EF4-FFF2-40B4-BE49-F238E27FC236}">
                <a16:creationId xmlns:a16="http://schemas.microsoft.com/office/drawing/2014/main" id="{99673125-22B2-454A-9F3F-05E0C102FC32}"/>
              </a:ext>
            </a:extLst>
          </p:cNvPr>
          <p:cNvCxnSpPr>
            <a:cxnSpLocks/>
          </p:cNvCxnSpPr>
          <p:nvPr/>
        </p:nvCxnSpPr>
        <p:spPr>
          <a:xfrm>
            <a:off x="2616399" y="3005383"/>
            <a:ext cx="1921677" cy="13018"/>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4" name="Google Shape;298;p37">
            <a:extLst>
              <a:ext uri="{FF2B5EF4-FFF2-40B4-BE49-F238E27FC236}">
                <a16:creationId xmlns:a16="http://schemas.microsoft.com/office/drawing/2014/main" id="{ADAABE44-3974-440B-8C45-0D78DA9C07DD}"/>
              </a:ext>
            </a:extLst>
          </p:cNvPr>
          <p:cNvSpPr txBox="1"/>
          <p:nvPr/>
        </p:nvSpPr>
        <p:spPr>
          <a:xfrm>
            <a:off x="2591791" y="2737830"/>
            <a:ext cx="1921717"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getParameter(password2)</a:t>
            </a:r>
            <a:endParaRPr lang="es-419" sz="1100" b="0" i="0" u="none" strike="noStrike" kern="0" cap="none" spc="0" baseline="0" dirty="0">
              <a:solidFill>
                <a:srgbClr val="000000"/>
              </a:solidFill>
              <a:uFillTx/>
              <a:latin typeface="Calibri"/>
              <a:ea typeface="Calibri"/>
              <a:cs typeface="Calibri"/>
            </a:endParaRPr>
          </a:p>
        </p:txBody>
      </p:sp>
      <p:sp>
        <p:nvSpPr>
          <p:cNvPr id="65" name="Google Shape;298;p37">
            <a:extLst>
              <a:ext uri="{FF2B5EF4-FFF2-40B4-BE49-F238E27FC236}">
                <a16:creationId xmlns:a16="http://schemas.microsoft.com/office/drawing/2014/main" id="{C4868D26-A12F-4EC1-8808-A453BCBC8EF7}"/>
              </a:ext>
            </a:extLst>
          </p:cNvPr>
          <p:cNvSpPr txBox="1"/>
          <p:nvPr/>
        </p:nvSpPr>
        <p:spPr>
          <a:xfrm>
            <a:off x="2623126" y="3115407"/>
            <a:ext cx="183193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getParameter(nome)</a:t>
            </a:r>
            <a:endParaRPr lang="es-419" sz="1100" b="0" i="0" u="none" strike="noStrike" kern="0" cap="none" spc="0" baseline="0" dirty="0">
              <a:solidFill>
                <a:srgbClr val="000000"/>
              </a:solidFill>
              <a:uFillTx/>
              <a:latin typeface="Calibri"/>
              <a:ea typeface="Calibri"/>
              <a:cs typeface="Calibri"/>
            </a:endParaRPr>
          </a:p>
        </p:txBody>
      </p:sp>
      <p:cxnSp>
        <p:nvCxnSpPr>
          <p:cNvPr id="66" name="Google Shape;352;p39">
            <a:extLst>
              <a:ext uri="{FF2B5EF4-FFF2-40B4-BE49-F238E27FC236}">
                <a16:creationId xmlns:a16="http://schemas.microsoft.com/office/drawing/2014/main" id="{330142E0-E4AE-4CB5-8854-0B6B6E259992}"/>
              </a:ext>
            </a:extLst>
          </p:cNvPr>
          <p:cNvCxnSpPr>
            <a:cxnSpLocks/>
          </p:cNvCxnSpPr>
          <p:nvPr/>
        </p:nvCxnSpPr>
        <p:spPr>
          <a:xfrm>
            <a:off x="2615759" y="3514193"/>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67" name="Google Shape;352;p39">
            <a:extLst>
              <a:ext uri="{FF2B5EF4-FFF2-40B4-BE49-F238E27FC236}">
                <a16:creationId xmlns:a16="http://schemas.microsoft.com/office/drawing/2014/main" id="{63BBD228-3EB7-492E-8586-CDC7EA650069}"/>
              </a:ext>
            </a:extLst>
          </p:cNvPr>
          <p:cNvCxnSpPr>
            <a:cxnSpLocks/>
          </p:cNvCxnSpPr>
          <p:nvPr/>
        </p:nvCxnSpPr>
        <p:spPr>
          <a:xfrm>
            <a:off x="2615759" y="3835406"/>
            <a:ext cx="192167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8" name="Google Shape;298;p37">
            <a:extLst>
              <a:ext uri="{FF2B5EF4-FFF2-40B4-BE49-F238E27FC236}">
                <a16:creationId xmlns:a16="http://schemas.microsoft.com/office/drawing/2014/main" id="{E817867C-4DE2-4DF6-8168-C4DAE2D9DA60}"/>
              </a:ext>
            </a:extLst>
          </p:cNvPr>
          <p:cNvSpPr txBox="1"/>
          <p:nvPr/>
        </p:nvSpPr>
        <p:spPr>
          <a:xfrm>
            <a:off x="2661034" y="3521584"/>
            <a:ext cx="183193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kern="0" dirty="0">
                <a:solidFill>
                  <a:srgbClr val="000000"/>
                </a:solidFill>
                <a:latin typeface="Calibri"/>
                <a:ea typeface="Calibri"/>
                <a:cs typeface="Calibri"/>
              </a:rPr>
              <a:t>getParameter(cognome)</a:t>
            </a:r>
            <a:endParaRPr lang="es-419" sz="1100" b="0" i="0" u="none" strike="noStrike" kern="0" cap="none" spc="0" baseline="0" dirty="0">
              <a:solidFill>
                <a:srgbClr val="000000"/>
              </a:solidFill>
              <a:uFillTx/>
              <a:latin typeface="Calibri"/>
              <a:ea typeface="Calibri"/>
              <a:cs typeface="Calibri"/>
            </a:endParaRPr>
          </a:p>
        </p:txBody>
      </p:sp>
      <p:sp>
        <p:nvSpPr>
          <p:cNvPr id="86" name="Google Shape;298;p37">
            <a:extLst>
              <a:ext uri="{FF2B5EF4-FFF2-40B4-BE49-F238E27FC236}">
                <a16:creationId xmlns:a16="http://schemas.microsoft.com/office/drawing/2014/main" id="{8428FC6E-2733-4BB9-8901-7413416586C8}"/>
              </a:ext>
            </a:extLst>
          </p:cNvPr>
          <p:cNvSpPr txBox="1"/>
          <p:nvPr/>
        </p:nvSpPr>
        <p:spPr>
          <a:xfrm>
            <a:off x="2755430" y="5426189"/>
            <a:ext cx="3297318"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usr.addutente(u)</a:t>
            </a:r>
          </a:p>
        </p:txBody>
      </p:sp>
      <p:sp>
        <p:nvSpPr>
          <p:cNvPr id="94" name="Google Shape;343;p39">
            <a:extLst>
              <a:ext uri="{FF2B5EF4-FFF2-40B4-BE49-F238E27FC236}">
                <a16:creationId xmlns:a16="http://schemas.microsoft.com/office/drawing/2014/main" id="{1CD3B8F2-5B84-46D6-A761-224D2C8287DE}"/>
              </a:ext>
            </a:extLst>
          </p:cNvPr>
          <p:cNvSpPr/>
          <p:nvPr/>
        </p:nvSpPr>
        <p:spPr>
          <a:xfrm>
            <a:off x="8329350" y="5086149"/>
            <a:ext cx="351495" cy="901683"/>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cxnSp>
        <p:nvCxnSpPr>
          <p:cNvPr id="95" name="Google Shape;350;p39">
            <a:extLst>
              <a:ext uri="{FF2B5EF4-FFF2-40B4-BE49-F238E27FC236}">
                <a16:creationId xmlns:a16="http://schemas.microsoft.com/office/drawing/2014/main" id="{ECE260F9-A2EF-4367-8FED-0BAC85493A38}"/>
              </a:ext>
            </a:extLst>
          </p:cNvPr>
          <p:cNvCxnSpPr>
            <a:cxnSpLocks/>
          </p:cNvCxnSpPr>
          <p:nvPr/>
        </p:nvCxnSpPr>
        <p:spPr>
          <a:xfrm flipH="1">
            <a:off x="8472233" y="1633907"/>
            <a:ext cx="47320" cy="4456201"/>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96" name="Google Shape;349;p39">
            <a:extLst>
              <a:ext uri="{FF2B5EF4-FFF2-40B4-BE49-F238E27FC236}">
                <a16:creationId xmlns:a16="http://schemas.microsoft.com/office/drawing/2014/main" id="{2FFDEC11-3F82-47CF-BAC6-8A77CB43A630}"/>
              </a:ext>
            </a:extLst>
          </p:cNvPr>
          <p:cNvSpPr/>
          <p:nvPr/>
        </p:nvSpPr>
        <p:spPr>
          <a:xfrm>
            <a:off x="5707847" y="1241883"/>
            <a:ext cx="181453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Utente</a:t>
            </a:r>
          </a:p>
        </p:txBody>
      </p:sp>
      <p:sp>
        <p:nvSpPr>
          <p:cNvPr id="97" name="Google Shape;343;p39">
            <a:extLst>
              <a:ext uri="{FF2B5EF4-FFF2-40B4-BE49-F238E27FC236}">
                <a16:creationId xmlns:a16="http://schemas.microsoft.com/office/drawing/2014/main" id="{B490DE2D-872F-4B5C-A2E2-08154F23EC46}"/>
              </a:ext>
            </a:extLst>
          </p:cNvPr>
          <p:cNvSpPr/>
          <p:nvPr/>
        </p:nvSpPr>
        <p:spPr>
          <a:xfrm>
            <a:off x="6324134" y="4192176"/>
            <a:ext cx="351495" cy="779311"/>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dirty="0">
              <a:solidFill>
                <a:srgbClr val="000000"/>
              </a:solidFill>
              <a:uFillTx/>
              <a:latin typeface="Calibri"/>
              <a:ea typeface="Calibri"/>
              <a:cs typeface="Calibri"/>
            </a:endParaRPr>
          </a:p>
        </p:txBody>
      </p:sp>
      <p:cxnSp>
        <p:nvCxnSpPr>
          <p:cNvPr id="98" name="Google Shape;350;p39">
            <a:extLst>
              <a:ext uri="{FF2B5EF4-FFF2-40B4-BE49-F238E27FC236}">
                <a16:creationId xmlns:a16="http://schemas.microsoft.com/office/drawing/2014/main" id="{F73FC622-27E0-4D46-9A87-921EE1F11245}"/>
              </a:ext>
            </a:extLst>
          </p:cNvPr>
          <p:cNvCxnSpPr>
            <a:cxnSpLocks/>
          </p:cNvCxnSpPr>
          <p:nvPr/>
        </p:nvCxnSpPr>
        <p:spPr>
          <a:xfrm flipH="1">
            <a:off x="6514859" y="1608442"/>
            <a:ext cx="35783" cy="449881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cxnSp>
        <p:nvCxnSpPr>
          <p:cNvPr id="99" name="Google Shape;352;p39">
            <a:extLst>
              <a:ext uri="{FF2B5EF4-FFF2-40B4-BE49-F238E27FC236}">
                <a16:creationId xmlns:a16="http://schemas.microsoft.com/office/drawing/2014/main" id="{3F032ADA-ADDC-4A7B-BBB8-AA817E0EC993}"/>
              </a:ext>
            </a:extLst>
          </p:cNvPr>
          <p:cNvCxnSpPr>
            <a:cxnSpLocks/>
          </p:cNvCxnSpPr>
          <p:nvPr/>
        </p:nvCxnSpPr>
        <p:spPr>
          <a:xfrm flipV="1">
            <a:off x="2609260" y="4450442"/>
            <a:ext cx="3742050"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00" name="Google Shape;298;p37">
            <a:extLst>
              <a:ext uri="{FF2B5EF4-FFF2-40B4-BE49-F238E27FC236}">
                <a16:creationId xmlns:a16="http://schemas.microsoft.com/office/drawing/2014/main" id="{41914CB6-187E-4E22-8986-4D2923410208}"/>
              </a:ext>
            </a:extLst>
          </p:cNvPr>
          <p:cNvSpPr txBox="1"/>
          <p:nvPr/>
        </p:nvSpPr>
        <p:spPr>
          <a:xfrm>
            <a:off x="3110970" y="4089981"/>
            <a:ext cx="2967845"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u=newutente</a:t>
            </a:r>
            <a:endParaRPr lang="es-419" sz="1400" b="0" i="0" u="none" strike="noStrike" kern="0" cap="none" spc="0" baseline="0" dirty="0">
              <a:solidFill>
                <a:srgbClr val="000000"/>
              </a:solidFill>
              <a:uFillTx/>
              <a:latin typeface="Calibri"/>
              <a:ea typeface="Calibri"/>
              <a:cs typeface="Calibri"/>
            </a:endParaRPr>
          </a:p>
        </p:txBody>
      </p:sp>
      <p:sp>
        <p:nvSpPr>
          <p:cNvPr id="102" name="Rettangolo 101">
            <a:extLst>
              <a:ext uri="{FF2B5EF4-FFF2-40B4-BE49-F238E27FC236}">
                <a16:creationId xmlns:a16="http://schemas.microsoft.com/office/drawing/2014/main" id="{684FFDE3-7EBB-4DD9-B382-215EBD21F94C}"/>
              </a:ext>
            </a:extLst>
          </p:cNvPr>
          <p:cNvSpPr/>
          <p:nvPr/>
        </p:nvSpPr>
        <p:spPr>
          <a:xfrm>
            <a:off x="2654061" y="4467212"/>
            <a:ext cx="3304110" cy="307777"/>
          </a:xfrm>
          <a:prstGeom prst="rect">
            <a:avLst/>
          </a:prstGeom>
        </p:spPr>
        <p:txBody>
          <a:bodyPr wrap="none">
            <a:spAutoFit/>
          </a:bodyPr>
          <a:lstStyle/>
          <a:p>
            <a:r>
              <a:rPr lang="es-419" sz="1400" kern="0" dirty="0">
                <a:solidFill>
                  <a:srgbClr val="000000"/>
                </a:solidFill>
                <a:ea typeface="Calibri"/>
                <a:cs typeface="Calibri"/>
              </a:rPr>
              <a:t>[password=password/2] u.setparameters()</a:t>
            </a:r>
            <a:endParaRPr lang="it-IT" sz="1400" dirty="0"/>
          </a:p>
        </p:txBody>
      </p:sp>
      <p:cxnSp>
        <p:nvCxnSpPr>
          <p:cNvPr id="103" name="Google Shape;352;p39">
            <a:extLst>
              <a:ext uri="{FF2B5EF4-FFF2-40B4-BE49-F238E27FC236}">
                <a16:creationId xmlns:a16="http://schemas.microsoft.com/office/drawing/2014/main" id="{1E1AB352-7927-473B-8E8C-822DB031386D}"/>
              </a:ext>
            </a:extLst>
          </p:cNvPr>
          <p:cNvCxnSpPr>
            <a:cxnSpLocks/>
          </p:cNvCxnSpPr>
          <p:nvPr/>
        </p:nvCxnSpPr>
        <p:spPr>
          <a:xfrm>
            <a:off x="2635687" y="4893375"/>
            <a:ext cx="3715623"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108" name="Google Shape;352;p39">
            <a:extLst>
              <a:ext uri="{FF2B5EF4-FFF2-40B4-BE49-F238E27FC236}">
                <a16:creationId xmlns:a16="http://schemas.microsoft.com/office/drawing/2014/main" id="{D24760AC-D5E1-47D4-BD77-71A73492C2D6}"/>
              </a:ext>
            </a:extLst>
          </p:cNvPr>
          <p:cNvCxnSpPr>
            <a:cxnSpLocks/>
            <a:endCxn id="24" idx="1"/>
          </p:cNvCxnSpPr>
          <p:nvPr/>
        </p:nvCxnSpPr>
        <p:spPr>
          <a:xfrm>
            <a:off x="2597432" y="6237238"/>
            <a:ext cx="7843712" cy="3271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10" name="Google Shape;298;p37">
            <a:extLst>
              <a:ext uri="{FF2B5EF4-FFF2-40B4-BE49-F238E27FC236}">
                <a16:creationId xmlns:a16="http://schemas.microsoft.com/office/drawing/2014/main" id="{A411A26A-FEB1-4119-8768-75863CC2DD73}"/>
              </a:ext>
            </a:extLst>
          </p:cNvPr>
          <p:cNvSpPr txBox="1"/>
          <p:nvPr/>
        </p:nvSpPr>
        <p:spPr>
          <a:xfrm>
            <a:off x="3623162" y="5875696"/>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Response.sendredirect(path)</a:t>
            </a:r>
          </a:p>
        </p:txBody>
      </p:sp>
    </p:spTree>
    <p:extLst>
      <p:ext uri="{BB962C8B-B14F-4D97-AF65-F5344CB8AC3E}">
        <p14:creationId xmlns:p14="http://schemas.microsoft.com/office/powerpoint/2010/main" val="175253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3"/>
            <a:ext cx="353397" cy="401395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cxnSpLocks/>
            <a:stCxn id="15" idx="2"/>
          </p:cNvCxnSpPr>
          <p:nvPr/>
        </p:nvCxnSpPr>
        <p:spPr>
          <a:xfrm>
            <a:off x="4710900" y="1644125"/>
            <a:ext cx="5" cy="1339412"/>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719740" y="3066710"/>
            <a:ext cx="351495" cy="240954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21015"/>
            <a:ext cx="4066007" cy="1278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8462530" y="1253809"/>
            <a:ext cx="2189603"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21" name="Google Shape;350;p39">
            <a:extLst>
              <a:ext uri="{FF2B5EF4-FFF2-40B4-BE49-F238E27FC236}">
                <a16:creationId xmlns:a16="http://schemas.microsoft.com/office/drawing/2014/main" id="{F0A751DF-8D47-4327-A8EF-1F833DADD388}"/>
              </a:ext>
            </a:extLst>
          </p:cNvPr>
          <p:cNvCxnSpPr>
            <a:cxnSpLocks/>
          </p:cNvCxnSpPr>
          <p:nvPr/>
        </p:nvCxnSpPr>
        <p:spPr>
          <a:xfrm>
            <a:off x="9532604" y="1635004"/>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825857" y="1269016"/>
            <a:ext cx="2189603"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a:endCxn id="17" idx="2"/>
          </p:cNvCxnSpPr>
          <p:nvPr/>
        </p:nvCxnSpPr>
        <p:spPr>
          <a:xfrm flipH="1">
            <a:off x="6895488" y="1616141"/>
            <a:ext cx="25172" cy="3860115"/>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9352973" y="5342659"/>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5" name="Google Shape;352;p39">
            <a:extLst>
              <a:ext uri="{FF2B5EF4-FFF2-40B4-BE49-F238E27FC236}">
                <a16:creationId xmlns:a16="http://schemas.microsoft.com/office/drawing/2014/main" id="{E8D37DDA-2D75-4928-8A7D-2A41F9B55DA9}"/>
              </a:ext>
            </a:extLst>
          </p:cNvPr>
          <p:cNvCxnSpPr>
            <a:cxnSpLocks/>
          </p:cNvCxnSpPr>
          <p:nvPr/>
        </p:nvCxnSpPr>
        <p:spPr>
          <a:xfrm>
            <a:off x="2602883" y="4851327"/>
            <a:ext cx="4117566" cy="21689"/>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4093556"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25123" y="4490317"/>
            <a:ext cx="404653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9" name="Google Shape;298;p37">
            <a:extLst>
              <a:ext uri="{FF2B5EF4-FFF2-40B4-BE49-F238E27FC236}">
                <a16:creationId xmlns:a16="http://schemas.microsoft.com/office/drawing/2014/main" id="{8090D4AB-7C8A-419A-9429-58AE4AAD04B8}"/>
              </a:ext>
            </a:extLst>
          </p:cNvPr>
          <p:cNvSpPr txBox="1"/>
          <p:nvPr/>
        </p:nvSpPr>
        <p:spPr>
          <a:xfrm>
            <a:off x="2893644" y="4490317"/>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setattribute(cont,cont+1)</a:t>
            </a:r>
            <a:endParaRPr lang="es-419" sz="1400" b="0" i="0" u="none" strike="noStrike" kern="0" cap="none" spc="0" baseline="0" dirty="0">
              <a:solidFill>
                <a:srgbClr val="000000"/>
              </a:solidFill>
              <a:uFillTx/>
              <a:latin typeface="Calibri"/>
              <a:ea typeface="Calibri"/>
              <a:cs typeface="Calibri"/>
            </a:endParaRPr>
          </a:p>
        </p:txBody>
      </p:sp>
      <p:sp>
        <p:nvSpPr>
          <p:cNvPr id="30" name="Google Shape;298;p37">
            <a:extLst>
              <a:ext uri="{FF2B5EF4-FFF2-40B4-BE49-F238E27FC236}">
                <a16:creationId xmlns:a16="http://schemas.microsoft.com/office/drawing/2014/main" id="{C31394A2-4F91-4AFB-AFEF-0EC5CE79425B}"/>
              </a:ext>
            </a:extLst>
          </p:cNvPr>
          <p:cNvSpPr txBox="1"/>
          <p:nvPr/>
        </p:nvSpPr>
        <p:spPr>
          <a:xfrm>
            <a:off x="2762487" y="406942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4941326" y="6281347"/>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Part&gt;3 </a:t>
            </a:r>
            <a:r>
              <a:rPr lang="it-IT" sz="2400" b="0" i="0" u="none" strike="noStrike" kern="0" cap="none" spc="0" baseline="0" dirty="0" err="1">
                <a:solidFill>
                  <a:srgbClr val="000000"/>
                </a:solidFill>
                <a:uFillTx/>
                <a:latin typeface="Calibri"/>
                <a:ea typeface="Calibri"/>
                <a:cs typeface="Calibri"/>
              </a:rPr>
              <a:t>cont</a:t>
            </a:r>
            <a:r>
              <a:rPr lang="it-IT" sz="2400" b="0" i="0" u="none" strike="noStrike" kern="0" cap="none" spc="0" baseline="0" dirty="0">
                <a:solidFill>
                  <a:srgbClr val="000000"/>
                </a:solidFill>
                <a:uFillTx/>
                <a:latin typeface="Calibri"/>
                <a:ea typeface="Calibri"/>
                <a:cs typeface="Calibri"/>
              </a:rPr>
              <a:t>&lt;2</a:t>
            </a:r>
          </a:p>
        </p:txBody>
      </p:sp>
      <p:cxnSp>
        <p:nvCxnSpPr>
          <p:cNvPr id="47" name="Google Shape;352;p39">
            <a:extLst>
              <a:ext uri="{FF2B5EF4-FFF2-40B4-BE49-F238E27FC236}">
                <a16:creationId xmlns:a16="http://schemas.microsoft.com/office/drawing/2014/main" id="{DB6942AB-B0AC-4961-B7E1-04E00C45F619}"/>
              </a:ext>
            </a:extLst>
          </p:cNvPr>
          <p:cNvCxnSpPr>
            <a:cxnSpLocks/>
          </p:cNvCxnSpPr>
          <p:nvPr/>
        </p:nvCxnSpPr>
        <p:spPr>
          <a:xfrm>
            <a:off x="2627008" y="5300223"/>
            <a:ext cx="4117566" cy="21689"/>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48" name="Google Shape;298;p37">
            <a:extLst>
              <a:ext uri="{FF2B5EF4-FFF2-40B4-BE49-F238E27FC236}">
                <a16:creationId xmlns:a16="http://schemas.microsoft.com/office/drawing/2014/main" id="{193C3DF4-E1DB-453A-9CB7-B09902656460}"/>
              </a:ext>
            </a:extLst>
          </p:cNvPr>
          <p:cNvSpPr txBox="1"/>
          <p:nvPr/>
        </p:nvSpPr>
        <p:spPr>
          <a:xfrm>
            <a:off x="2930307" y="4925719"/>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setattribute(eccessivo,part-3)</a:t>
            </a:r>
            <a:endParaRPr lang="es-419" sz="1400" b="0" i="0" u="none" strike="noStrike" kern="0" cap="none" spc="0" baseline="0" dirty="0">
              <a:solidFill>
                <a:srgbClr val="000000"/>
              </a:solidFill>
              <a:uFillTx/>
              <a:latin typeface="Calibri"/>
              <a:ea typeface="Calibri"/>
              <a:cs typeface="Calibri"/>
            </a:endParaRP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flipV="1">
            <a:off x="2610249" y="5878549"/>
            <a:ext cx="6742724" cy="18887"/>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5" name="Google Shape;298;p37">
            <a:extLst>
              <a:ext uri="{FF2B5EF4-FFF2-40B4-BE49-F238E27FC236}">
                <a16:creationId xmlns:a16="http://schemas.microsoft.com/office/drawing/2014/main" id="{6F077D25-DA39-4596-BC14-267D0F68C2A6}"/>
              </a:ext>
            </a:extLst>
          </p:cNvPr>
          <p:cNvSpPr txBox="1"/>
          <p:nvPr/>
        </p:nvSpPr>
        <p:spPr>
          <a:xfrm>
            <a:off x="2940269" y="5488299"/>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Response.redi</a:t>
            </a:r>
            <a:r>
              <a:rPr lang="es-419" sz="1400" kern="0" dirty="0">
                <a:solidFill>
                  <a:srgbClr val="000000"/>
                </a:solidFill>
                <a:latin typeface="Calibri"/>
                <a:ea typeface="Calibri"/>
                <a:cs typeface="Calibri"/>
              </a:rPr>
              <a:t>rect(path)</a:t>
            </a:r>
            <a:endParaRPr lang="es-419" sz="1400" b="0" i="0" u="none" strike="noStrike" kern="0" cap="none" spc="0" baseline="0" dirty="0">
              <a:solidFill>
                <a:srgbClr val="000000"/>
              </a:solidFill>
              <a:uFillTx/>
              <a:latin typeface="Calibri"/>
              <a:ea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il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3"/>
            <a:ext cx="353397" cy="401395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stCxn id="15" idx="2"/>
          </p:cNvCxnSpPr>
          <p:nvPr/>
        </p:nvCxnSpPr>
        <p:spPr>
          <a:xfrm>
            <a:off x="4710905" y="1644125"/>
            <a:ext cx="0" cy="2681186"/>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691818" y="3062570"/>
            <a:ext cx="351495" cy="16881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21015"/>
            <a:ext cx="4066007" cy="1278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8080656" y="1269016"/>
            <a:ext cx="2189603"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DIspatcher</a:t>
            </a:r>
          </a:p>
        </p:txBody>
      </p:sp>
      <p:cxnSp>
        <p:nvCxnSpPr>
          <p:cNvPr id="21" name="Google Shape;350;p39">
            <a:extLst>
              <a:ext uri="{FF2B5EF4-FFF2-40B4-BE49-F238E27FC236}">
                <a16:creationId xmlns:a16="http://schemas.microsoft.com/office/drawing/2014/main" id="{F0A751DF-8D47-4327-A8EF-1F833DADD388}"/>
              </a:ext>
            </a:extLst>
          </p:cNvPr>
          <p:cNvCxnSpPr>
            <a:cxnSpLocks/>
            <a:stCxn id="20" idx="2"/>
            <a:endCxn id="24" idx="2"/>
          </p:cNvCxnSpPr>
          <p:nvPr/>
        </p:nvCxnSpPr>
        <p:spPr>
          <a:xfrm flipH="1">
            <a:off x="9139611" y="1650211"/>
            <a:ext cx="35847" cy="3765851"/>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716760" y="1256447"/>
            <a:ext cx="2298699"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a:endCxn id="17" idx="2"/>
          </p:cNvCxnSpPr>
          <p:nvPr/>
        </p:nvCxnSpPr>
        <p:spPr>
          <a:xfrm flipH="1">
            <a:off x="6867566" y="1616141"/>
            <a:ext cx="13516" cy="3134597"/>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8935252" y="4771755"/>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4093556" cy="1"/>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p:cNvCxnSpPr>
          <p:nvPr/>
        </p:nvCxnSpPr>
        <p:spPr>
          <a:xfrm flipH="1">
            <a:off x="2625123" y="4490317"/>
            <a:ext cx="4046537"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0" name="Google Shape;298;p37">
            <a:extLst>
              <a:ext uri="{FF2B5EF4-FFF2-40B4-BE49-F238E27FC236}">
                <a16:creationId xmlns:a16="http://schemas.microsoft.com/office/drawing/2014/main" id="{C31394A2-4F91-4AFB-AFEF-0EC5CE79425B}"/>
              </a:ext>
            </a:extLst>
          </p:cNvPr>
          <p:cNvSpPr txBox="1"/>
          <p:nvPr/>
        </p:nvSpPr>
        <p:spPr>
          <a:xfrm>
            <a:off x="2801212" y="414005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4941326" y="6281347"/>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Part&gt;3 </a:t>
            </a:r>
            <a:r>
              <a:rPr lang="it-IT" sz="2400" b="0" i="0" u="none" strike="noStrike" kern="0" cap="none" spc="0" baseline="0" dirty="0" err="1">
                <a:solidFill>
                  <a:srgbClr val="000000"/>
                </a:solidFill>
                <a:uFillTx/>
                <a:latin typeface="Calibri"/>
                <a:ea typeface="Calibri"/>
                <a:cs typeface="Calibri"/>
              </a:rPr>
              <a:t>cont</a:t>
            </a:r>
            <a:r>
              <a:rPr lang="it-IT" sz="2400" kern="0" dirty="0">
                <a:solidFill>
                  <a:srgbClr val="000000"/>
                </a:solidFill>
                <a:latin typeface="Calibri"/>
                <a:ea typeface="Calibri"/>
                <a:cs typeface="Calibri"/>
              </a:rPr>
              <a:t>=2</a:t>
            </a:r>
            <a:endParaRPr lang="it-IT" sz="2400" b="0" i="0" u="none" strike="noStrike" kern="0" cap="none" spc="0" baseline="0" dirty="0">
              <a:solidFill>
                <a:srgbClr val="000000"/>
              </a:solidFill>
              <a:uFillTx/>
              <a:latin typeface="Calibri"/>
              <a:ea typeface="Calibri"/>
              <a:cs typeface="Calibri"/>
            </a:endParaRP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a:off x="2625123" y="4980411"/>
            <a:ext cx="6310129"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5" name="Google Shape;298;p37">
            <a:extLst>
              <a:ext uri="{FF2B5EF4-FFF2-40B4-BE49-F238E27FC236}">
                <a16:creationId xmlns:a16="http://schemas.microsoft.com/office/drawing/2014/main" id="{6F077D25-DA39-4596-BC14-267D0F68C2A6}"/>
              </a:ext>
            </a:extLst>
          </p:cNvPr>
          <p:cNvSpPr txBox="1"/>
          <p:nvPr/>
        </p:nvSpPr>
        <p:spPr>
          <a:xfrm>
            <a:off x="2715352" y="467137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Request.getRequestDispatcher(pathend)</a:t>
            </a:r>
            <a:endParaRPr lang="es-419" sz="1400" b="0" i="0" u="none" strike="noStrike" kern="0" cap="none" spc="0" baseline="0" dirty="0">
              <a:solidFill>
                <a:srgbClr val="000000"/>
              </a:solidFill>
              <a:uFillTx/>
              <a:latin typeface="Calibri"/>
              <a:ea typeface="Calibri"/>
              <a:cs typeface="Calibri"/>
            </a:endParaRPr>
          </a:p>
        </p:txBody>
      </p:sp>
      <p:sp>
        <p:nvSpPr>
          <p:cNvPr id="33" name="Google Shape;349;p39">
            <a:extLst>
              <a:ext uri="{FF2B5EF4-FFF2-40B4-BE49-F238E27FC236}">
                <a16:creationId xmlns:a16="http://schemas.microsoft.com/office/drawing/2014/main" id="{DC024AC2-0C66-438B-8D48-500302AE718F}"/>
              </a:ext>
            </a:extLst>
          </p:cNvPr>
          <p:cNvSpPr/>
          <p:nvPr/>
        </p:nvSpPr>
        <p:spPr>
          <a:xfrm>
            <a:off x="10335456" y="1248515"/>
            <a:ext cx="1799914"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PaginaCancellazione</a:t>
            </a:r>
            <a:endParaRPr lang="es-419" sz="1400" b="0" i="0" u="none" strike="noStrike" kern="0" cap="none" spc="0" baseline="0" dirty="0">
              <a:solidFill>
                <a:srgbClr val="000000"/>
              </a:solidFill>
              <a:uFillTx/>
              <a:latin typeface="Calibri"/>
              <a:ea typeface="Calibri"/>
              <a:cs typeface="Calibri"/>
            </a:endParaRPr>
          </a:p>
        </p:txBody>
      </p:sp>
      <p:cxnSp>
        <p:nvCxnSpPr>
          <p:cNvPr id="34" name="Google Shape;350;p39">
            <a:extLst>
              <a:ext uri="{FF2B5EF4-FFF2-40B4-BE49-F238E27FC236}">
                <a16:creationId xmlns:a16="http://schemas.microsoft.com/office/drawing/2014/main" id="{75E337AF-F30E-4BE6-A21B-AEA999AA1A78}"/>
              </a:ext>
            </a:extLst>
          </p:cNvPr>
          <p:cNvCxnSpPr>
            <a:cxnSpLocks/>
          </p:cNvCxnSpPr>
          <p:nvPr/>
        </p:nvCxnSpPr>
        <p:spPr>
          <a:xfrm>
            <a:off x="11253779" y="1606395"/>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35" name="Google Shape;343;p39">
            <a:extLst>
              <a:ext uri="{FF2B5EF4-FFF2-40B4-BE49-F238E27FC236}">
                <a16:creationId xmlns:a16="http://schemas.microsoft.com/office/drawing/2014/main" id="{71F598FA-3717-438B-86F1-835499379FC4}"/>
              </a:ext>
            </a:extLst>
          </p:cNvPr>
          <p:cNvSpPr/>
          <p:nvPr/>
        </p:nvSpPr>
        <p:spPr>
          <a:xfrm>
            <a:off x="11010598" y="5296733"/>
            <a:ext cx="408718" cy="793360"/>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41" name="Google Shape;352;p39">
            <a:extLst>
              <a:ext uri="{FF2B5EF4-FFF2-40B4-BE49-F238E27FC236}">
                <a16:creationId xmlns:a16="http://schemas.microsoft.com/office/drawing/2014/main" id="{B5D64516-241A-443C-90C0-26063FBE869D}"/>
              </a:ext>
            </a:extLst>
          </p:cNvPr>
          <p:cNvCxnSpPr>
            <a:cxnSpLocks/>
          </p:cNvCxnSpPr>
          <p:nvPr/>
        </p:nvCxnSpPr>
        <p:spPr>
          <a:xfrm>
            <a:off x="2625123" y="5887507"/>
            <a:ext cx="838547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43" name="Google Shape;298;p37">
            <a:extLst>
              <a:ext uri="{FF2B5EF4-FFF2-40B4-BE49-F238E27FC236}">
                <a16:creationId xmlns:a16="http://schemas.microsoft.com/office/drawing/2014/main" id="{30E62897-51C4-4359-9706-D206735150B5}"/>
              </a:ext>
            </a:extLst>
          </p:cNvPr>
          <p:cNvSpPr txBox="1"/>
          <p:nvPr/>
        </p:nvSpPr>
        <p:spPr>
          <a:xfrm>
            <a:off x="3087371" y="5524212"/>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Dispatcher.forward(request,response)</a:t>
            </a:r>
          </a:p>
        </p:txBody>
      </p:sp>
    </p:spTree>
    <p:extLst>
      <p:ext uri="{BB962C8B-B14F-4D97-AF65-F5344CB8AC3E}">
        <p14:creationId xmlns:p14="http://schemas.microsoft.com/office/powerpoint/2010/main" val="148786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8;p39">
            <a:extLst>
              <a:ext uri="{FF2B5EF4-FFF2-40B4-BE49-F238E27FC236}">
                <a16:creationId xmlns:a16="http://schemas.microsoft.com/office/drawing/2014/main" id="{526E08A6-471B-41C2-8D7D-87975710671B}"/>
              </a:ext>
            </a:extLst>
          </p:cNvPr>
          <p:cNvSpPr txBox="1">
            <a:spLocks noGrp="1"/>
          </p:cNvSpPr>
          <p:nvPr>
            <p:ph type="title"/>
          </p:nvPr>
        </p:nvSpPr>
        <p:spPr>
          <a:xfrm>
            <a:off x="609600" y="76945"/>
            <a:ext cx="10972800" cy="1143000"/>
          </a:xfrm>
        </p:spPr>
        <p:txBody>
          <a:bodyPr lIns="121898" tIns="60935" rIns="121898" bIns="60935">
            <a:noAutofit/>
          </a:bodyPr>
          <a:lstStyle/>
          <a:p>
            <a:pPr lvl="0"/>
            <a:r>
              <a:rPr lang="es-419" sz="4000" dirty="0"/>
              <a:t>Evento: controlla il numero partecipanti</a:t>
            </a:r>
          </a:p>
        </p:txBody>
      </p:sp>
      <p:sp>
        <p:nvSpPr>
          <p:cNvPr id="3" name="Google Shape;339;p39">
            <a:extLst>
              <a:ext uri="{FF2B5EF4-FFF2-40B4-BE49-F238E27FC236}">
                <a16:creationId xmlns:a16="http://schemas.microsoft.com/office/drawing/2014/main" id="{817DCDE5-FFE8-4305-B0EE-5F42C34505FF}"/>
              </a:ext>
            </a:extLst>
          </p:cNvPr>
          <p:cNvSpPr/>
          <p:nvPr/>
        </p:nvSpPr>
        <p:spPr>
          <a:xfrm>
            <a:off x="1425301" y="1248515"/>
            <a:ext cx="2060070" cy="367634"/>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p:txBody>
      </p:sp>
      <p:cxnSp>
        <p:nvCxnSpPr>
          <p:cNvPr id="4" name="Google Shape;340;p39">
            <a:extLst>
              <a:ext uri="{FF2B5EF4-FFF2-40B4-BE49-F238E27FC236}">
                <a16:creationId xmlns:a16="http://schemas.microsoft.com/office/drawing/2014/main" id="{D7F56118-F135-4AB6-8A70-7F0D6EEFA606}"/>
              </a:ext>
            </a:extLst>
          </p:cNvPr>
          <p:cNvCxnSpPr>
            <a:stCxn id="3" idx="2"/>
          </p:cNvCxnSpPr>
          <p:nvPr/>
        </p:nvCxnSpPr>
        <p:spPr>
          <a:xfrm flipH="1">
            <a:off x="2430309" y="1616141"/>
            <a:ext cx="25018" cy="4343601"/>
          </a:xfrm>
          <a:prstGeom prst="straightConnector1">
            <a:avLst/>
          </a:prstGeom>
          <a:noFill/>
          <a:ln w="38103" cap="flat">
            <a:solidFill>
              <a:srgbClr val="4472C4"/>
            </a:solidFill>
            <a:custDash>
              <a:ds d="100000" sp="100000"/>
            </a:custDash>
            <a:round/>
          </a:ln>
          <a:effectLst>
            <a:outerShdw dist="22997" dir="5400000" algn="tl">
              <a:srgbClr val="000000">
                <a:alpha val="34901"/>
              </a:srgbClr>
            </a:outerShdw>
          </a:effectLst>
        </p:spPr>
      </p:cxnSp>
      <p:cxnSp>
        <p:nvCxnSpPr>
          <p:cNvPr id="5" name="Google Shape;341;p39">
            <a:extLst>
              <a:ext uri="{FF2B5EF4-FFF2-40B4-BE49-F238E27FC236}">
                <a16:creationId xmlns:a16="http://schemas.microsoft.com/office/drawing/2014/main" id="{2B6359AE-9B93-4926-A2CC-A97F7BBA796E}"/>
              </a:ext>
            </a:extLst>
          </p:cNvPr>
          <p:cNvCxnSpPr>
            <a:cxnSpLocks/>
          </p:cNvCxnSpPr>
          <p:nvPr/>
        </p:nvCxnSpPr>
        <p:spPr>
          <a:xfrm>
            <a:off x="200776" y="2490959"/>
            <a:ext cx="2090613" cy="0"/>
          </a:xfrm>
          <a:prstGeom prst="straightConnector1">
            <a:avLst/>
          </a:prstGeom>
          <a:noFill/>
          <a:ln w="25402" cap="flat">
            <a:solidFill>
              <a:srgbClr val="4472C4"/>
            </a:solidFill>
            <a:prstDash val="solid"/>
            <a:round/>
            <a:tailEnd type="arrow"/>
          </a:ln>
          <a:effectLst>
            <a:outerShdw dist="19997" dir="5400000" algn="tl">
              <a:srgbClr val="000000">
                <a:alpha val="37647"/>
              </a:srgbClr>
            </a:outerShdw>
          </a:effectLst>
        </p:spPr>
      </p:cxnSp>
      <p:sp>
        <p:nvSpPr>
          <p:cNvPr id="6" name="Google Shape;342;p39">
            <a:extLst>
              <a:ext uri="{FF2B5EF4-FFF2-40B4-BE49-F238E27FC236}">
                <a16:creationId xmlns:a16="http://schemas.microsoft.com/office/drawing/2014/main" id="{E4C2031B-6370-4C29-AC21-177468CFC913}"/>
              </a:ext>
            </a:extLst>
          </p:cNvPr>
          <p:cNvSpPr txBox="1"/>
          <p:nvPr/>
        </p:nvSpPr>
        <p:spPr>
          <a:xfrm>
            <a:off x="174560" y="2052413"/>
            <a:ext cx="1220842" cy="36933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2400" b="0" i="0" u="none" strike="noStrike" kern="0" cap="none" spc="0" baseline="0">
                <a:solidFill>
                  <a:srgbClr val="000000"/>
                </a:solidFill>
                <a:uFillTx/>
                <a:latin typeface="Calibri"/>
                <a:ea typeface="Calibri"/>
                <a:cs typeface="Calibri"/>
              </a:rPr>
              <a:t>doPOST</a:t>
            </a:r>
          </a:p>
        </p:txBody>
      </p:sp>
      <p:sp>
        <p:nvSpPr>
          <p:cNvPr id="10" name="Google Shape;351;p39">
            <a:extLst>
              <a:ext uri="{FF2B5EF4-FFF2-40B4-BE49-F238E27FC236}">
                <a16:creationId xmlns:a16="http://schemas.microsoft.com/office/drawing/2014/main" id="{12FB711D-3C15-405B-894B-F4C8FAB4A595}"/>
              </a:ext>
            </a:extLst>
          </p:cNvPr>
          <p:cNvSpPr/>
          <p:nvPr/>
        </p:nvSpPr>
        <p:spPr>
          <a:xfrm>
            <a:off x="2256852" y="2122062"/>
            <a:ext cx="353397" cy="472196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1" name="Google Shape;352;p39">
            <a:extLst>
              <a:ext uri="{FF2B5EF4-FFF2-40B4-BE49-F238E27FC236}">
                <a16:creationId xmlns:a16="http://schemas.microsoft.com/office/drawing/2014/main" id="{EF9CE75F-2A48-419C-A107-FEEDF1A58F30}"/>
              </a:ext>
            </a:extLst>
          </p:cNvPr>
          <p:cNvCxnSpPr>
            <a:cxnSpLocks/>
            <a:endCxn id="14" idx="1"/>
          </p:cNvCxnSpPr>
          <p:nvPr/>
        </p:nvCxnSpPr>
        <p:spPr>
          <a:xfrm>
            <a:off x="2602883" y="2545425"/>
            <a:ext cx="1929725" cy="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2" name="Google Shape;354;p39">
            <a:extLst>
              <a:ext uri="{FF2B5EF4-FFF2-40B4-BE49-F238E27FC236}">
                <a16:creationId xmlns:a16="http://schemas.microsoft.com/office/drawing/2014/main" id="{397A677C-D0CA-4396-A52B-85DD34C8DEEE}"/>
              </a:ext>
            </a:extLst>
          </p:cNvPr>
          <p:cNvSpPr txBox="1"/>
          <p:nvPr/>
        </p:nvSpPr>
        <p:spPr>
          <a:xfrm>
            <a:off x="203208" y="2983537"/>
            <a:ext cx="2350501" cy="2066818"/>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POST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a:t>
            </a:r>
            <a:r>
              <a:rPr lang="it-IT" sz="1400" b="0" i="0" u="none" strike="noStrike" kern="0" cap="none" spc="0" baseline="0" dirty="0" err="1">
                <a:solidFill>
                  <a:srgbClr val="000000"/>
                </a:solidFill>
                <a:uFillTx/>
                <a:latin typeface="Calibri"/>
                <a:ea typeface="Calibri"/>
                <a:cs typeface="Calibri"/>
              </a:rPr>
              <a:t>CheckPartecipanti</a:t>
            </a:r>
            <a:endParaRPr lang="it-IT" sz="1400" b="0" i="0" u="none" strike="noStrike" kern="0" cap="none" spc="0" baseline="0" dirty="0">
              <a:solidFill>
                <a:srgbClr val="000000"/>
              </a:solidFill>
              <a:uFillTx/>
              <a:latin typeface="Calibri"/>
              <a:ea typeface="Calibri"/>
              <a:cs typeface="Calibri"/>
            </a:endParaRP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Idpartecipanti</a:t>
            </a:r>
            <a:r>
              <a:rPr lang="it-IT" sz="1400" b="0" i="0" u="none" strike="noStrike" kern="0" cap="none" spc="0" baseline="0" dirty="0">
                <a:solidFill>
                  <a:srgbClr val="000000"/>
                </a:solidFill>
                <a:uFillTx/>
                <a:latin typeface="Calibri"/>
                <a:ea typeface="Calibri"/>
                <a:cs typeface="Calibri"/>
              </a:rPr>
              <a:t> (</a:t>
            </a:r>
            <a:r>
              <a:rPr lang="it-IT" sz="1400" b="0" i="0" u="none" strike="noStrike" kern="0" cap="none" spc="0" baseline="0" dirty="0" err="1">
                <a:solidFill>
                  <a:srgbClr val="000000"/>
                </a:solidFill>
                <a:uFillTx/>
                <a:latin typeface="Calibri"/>
                <a:ea typeface="Calibri"/>
                <a:cs typeface="Calibri"/>
              </a:rPr>
              <a:t>checkbox</a:t>
            </a:r>
            <a:r>
              <a:rPr lang="it-IT" sz="1400" b="0" i="0" u="none" strike="noStrike" kern="0" cap="none" spc="0" baseline="0" dirty="0">
                <a:solidFill>
                  <a:srgbClr val="000000"/>
                </a:solidFill>
                <a:uFillTx/>
                <a:latin typeface="Calibri"/>
                <a:ea typeface="Calibri"/>
                <a:cs typeface="Calibri"/>
              </a:rPr>
              <a:t>)</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a:solidFill>
                  <a:srgbClr val="000000"/>
                </a:solidFill>
                <a:uFillTx/>
                <a:latin typeface="Calibri"/>
                <a:ea typeface="Calibri"/>
                <a:cs typeface="Calibri"/>
              </a:rPr>
              <a:t>From: </a:t>
            </a:r>
          </a:p>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400" b="0" i="0" u="none" strike="noStrike" kern="0" cap="none" spc="0" baseline="0" dirty="0" err="1">
                <a:solidFill>
                  <a:srgbClr val="000000"/>
                </a:solidFill>
                <a:uFillTx/>
                <a:latin typeface="Calibri"/>
                <a:ea typeface="Calibri"/>
                <a:cs typeface="Calibri"/>
              </a:rPr>
              <a:t>PaginaAnagrafica</a:t>
            </a:r>
            <a:endParaRPr lang="it-IT" sz="1400" b="0" i="0" u="none" strike="noStrike" kern="0" cap="none" spc="0" baseline="0" dirty="0">
              <a:solidFill>
                <a:srgbClr val="000000"/>
              </a:solidFill>
              <a:uFillTx/>
              <a:latin typeface="Calibri"/>
              <a:ea typeface="Calibri"/>
              <a:cs typeface="Calibri"/>
            </a:endParaRPr>
          </a:p>
        </p:txBody>
      </p:sp>
      <p:sp>
        <p:nvSpPr>
          <p:cNvPr id="13" name="Google Shape;298;p37">
            <a:extLst>
              <a:ext uri="{FF2B5EF4-FFF2-40B4-BE49-F238E27FC236}">
                <a16:creationId xmlns:a16="http://schemas.microsoft.com/office/drawing/2014/main" id="{315BDA54-DC43-4B16-AC2C-307F13E8184C}"/>
              </a:ext>
            </a:extLst>
          </p:cNvPr>
          <p:cNvSpPr txBox="1"/>
          <p:nvPr/>
        </p:nvSpPr>
        <p:spPr>
          <a:xfrm>
            <a:off x="2311722" y="2139383"/>
            <a:ext cx="2476963"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200" b="0" i="0" u="none" strike="noStrike" kern="0" cap="none" spc="0" baseline="0" dirty="0">
                <a:solidFill>
                  <a:srgbClr val="000000"/>
                </a:solidFill>
                <a:uFillTx/>
                <a:latin typeface="Calibri"/>
                <a:ea typeface="Calibri"/>
                <a:cs typeface="Calibri"/>
              </a:rPr>
              <a:t>[</a:t>
            </a:r>
            <a:r>
              <a:rPr lang="es-419" sz="1100" b="0" i="0" u="none" strike="noStrike" kern="0" cap="none" spc="0" baseline="0" dirty="0">
                <a:solidFill>
                  <a:srgbClr val="000000"/>
                </a:solidFill>
                <a:uFillTx/>
                <a:latin typeface="Calibri"/>
                <a:ea typeface="Calibri"/>
                <a:cs typeface="Calibri"/>
              </a:rPr>
              <a:t>checkbox == null ] redirect</a:t>
            </a:r>
          </a:p>
        </p:txBody>
      </p:sp>
      <p:sp>
        <p:nvSpPr>
          <p:cNvPr id="14" name="Google Shape;343;p39">
            <a:extLst>
              <a:ext uri="{FF2B5EF4-FFF2-40B4-BE49-F238E27FC236}">
                <a16:creationId xmlns:a16="http://schemas.microsoft.com/office/drawing/2014/main" id="{36E0ECD9-5EA2-4351-A9B9-01C488790E43}"/>
              </a:ext>
            </a:extLst>
          </p:cNvPr>
          <p:cNvSpPr/>
          <p:nvPr/>
        </p:nvSpPr>
        <p:spPr>
          <a:xfrm>
            <a:off x="4532608" y="2166577"/>
            <a:ext cx="408718" cy="757696"/>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15" name="Google Shape;349;p39">
            <a:extLst>
              <a:ext uri="{FF2B5EF4-FFF2-40B4-BE49-F238E27FC236}">
                <a16:creationId xmlns:a16="http://schemas.microsoft.com/office/drawing/2014/main" id="{1CB8FDCA-BC28-41BA-A3A3-155DE8B23331}"/>
              </a:ext>
            </a:extLst>
          </p:cNvPr>
          <p:cNvSpPr/>
          <p:nvPr/>
        </p:nvSpPr>
        <p:spPr>
          <a:xfrm>
            <a:off x="3810943" y="1258733"/>
            <a:ext cx="1799914"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PaginaAnagrafica</a:t>
            </a:r>
          </a:p>
        </p:txBody>
      </p:sp>
      <p:cxnSp>
        <p:nvCxnSpPr>
          <p:cNvPr id="16" name="Google Shape;350;p39">
            <a:extLst>
              <a:ext uri="{FF2B5EF4-FFF2-40B4-BE49-F238E27FC236}">
                <a16:creationId xmlns:a16="http://schemas.microsoft.com/office/drawing/2014/main" id="{BAAEC16D-424A-4180-88CB-D14C0AEFE3D9}"/>
              </a:ext>
            </a:extLst>
          </p:cNvPr>
          <p:cNvCxnSpPr>
            <a:stCxn id="15" idx="2"/>
          </p:cNvCxnSpPr>
          <p:nvPr/>
        </p:nvCxnSpPr>
        <p:spPr>
          <a:xfrm>
            <a:off x="4710905" y="1644125"/>
            <a:ext cx="0" cy="2681186"/>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17" name="Google Shape;343;p39">
            <a:extLst>
              <a:ext uri="{FF2B5EF4-FFF2-40B4-BE49-F238E27FC236}">
                <a16:creationId xmlns:a16="http://schemas.microsoft.com/office/drawing/2014/main" id="{C51A8AF9-C7D6-45D0-AE74-A187E1F91D66}"/>
              </a:ext>
            </a:extLst>
          </p:cNvPr>
          <p:cNvSpPr/>
          <p:nvPr/>
        </p:nvSpPr>
        <p:spPr>
          <a:xfrm>
            <a:off x="6356427" y="3097943"/>
            <a:ext cx="351495" cy="168816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18" name="Google Shape;352;p39">
            <a:extLst>
              <a:ext uri="{FF2B5EF4-FFF2-40B4-BE49-F238E27FC236}">
                <a16:creationId xmlns:a16="http://schemas.microsoft.com/office/drawing/2014/main" id="{B42D825E-4A74-479C-91AB-C80D45C40DB1}"/>
              </a:ext>
            </a:extLst>
          </p:cNvPr>
          <p:cNvCxnSpPr>
            <a:cxnSpLocks/>
          </p:cNvCxnSpPr>
          <p:nvPr/>
        </p:nvCxnSpPr>
        <p:spPr>
          <a:xfrm flipV="1">
            <a:off x="2640673" y="3519825"/>
            <a:ext cx="3700880" cy="1397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19" name="Google Shape;298;p37">
            <a:extLst>
              <a:ext uri="{FF2B5EF4-FFF2-40B4-BE49-F238E27FC236}">
                <a16:creationId xmlns:a16="http://schemas.microsoft.com/office/drawing/2014/main" id="{94416E3F-E36A-401F-B398-CE99C210D323}"/>
              </a:ext>
            </a:extLst>
          </p:cNvPr>
          <p:cNvSpPr txBox="1"/>
          <p:nvPr/>
        </p:nvSpPr>
        <p:spPr>
          <a:xfrm>
            <a:off x="2796594" y="3074526"/>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etattribute(select,utentiselezionati)</a:t>
            </a:r>
          </a:p>
        </p:txBody>
      </p:sp>
      <p:sp>
        <p:nvSpPr>
          <p:cNvPr id="20" name="Google Shape;349;p39">
            <a:extLst>
              <a:ext uri="{FF2B5EF4-FFF2-40B4-BE49-F238E27FC236}">
                <a16:creationId xmlns:a16="http://schemas.microsoft.com/office/drawing/2014/main" id="{E57A84E2-B9BC-4075-8BD0-0B5283E613BE}"/>
              </a:ext>
            </a:extLst>
          </p:cNvPr>
          <p:cNvSpPr/>
          <p:nvPr/>
        </p:nvSpPr>
        <p:spPr>
          <a:xfrm>
            <a:off x="7605825" y="1256447"/>
            <a:ext cx="1645252"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RIunioniDao</a:t>
            </a:r>
            <a:endParaRPr lang="es-419" sz="1400" b="0" i="0" u="none" strike="noStrike" kern="0" cap="none" spc="0" baseline="0" dirty="0">
              <a:solidFill>
                <a:srgbClr val="000000"/>
              </a:solidFill>
              <a:uFillTx/>
              <a:latin typeface="Calibri"/>
              <a:ea typeface="Calibri"/>
              <a:cs typeface="Calibri"/>
            </a:endParaRPr>
          </a:p>
        </p:txBody>
      </p:sp>
      <p:cxnSp>
        <p:nvCxnSpPr>
          <p:cNvPr id="21" name="Google Shape;350;p39">
            <a:extLst>
              <a:ext uri="{FF2B5EF4-FFF2-40B4-BE49-F238E27FC236}">
                <a16:creationId xmlns:a16="http://schemas.microsoft.com/office/drawing/2014/main" id="{F0A751DF-8D47-4327-A8EF-1F833DADD388}"/>
              </a:ext>
            </a:extLst>
          </p:cNvPr>
          <p:cNvCxnSpPr>
            <a:cxnSpLocks/>
            <a:stCxn id="20" idx="2"/>
            <a:endCxn id="24" idx="2"/>
          </p:cNvCxnSpPr>
          <p:nvPr/>
        </p:nvCxnSpPr>
        <p:spPr>
          <a:xfrm>
            <a:off x="8428451" y="1637642"/>
            <a:ext cx="7717" cy="3781394"/>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2" name="Google Shape;349;p39">
            <a:extLst>
              <a:ext uri="{FF2B5EF4-FFF2-40B4-BE49-F238E27FC236}">
                <a16:creationId xmlns:a16="http://schemas.microsoft.com/office/drawing/2014/main" id="{D5335C9E-3831-441A-A9A7-C16CA83590C2}"/>
              </a:ext>
            </a:extLst>
          </p:cNvPr>
          <p:cNvSpPr/>
          <p:nvPr/>
        </p:nvSpPr>
        <p:spPr>
          <a:xfrm>
            <a:off x="5716760" y="1256447"/>
            <a:ext cx="1623293" cy="385392"/>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S</a:t>
            </a:r>
            <a:r>
              <a:rPr lang="es-419" sz="1400" b="0" i="0" u="none" strike="noStrike" kern="0" cap="none" spc="0" baseline="0" dirty="0">
                <a:solidFill>
                  <a:srgbClr val="000000"/>
                </a:solidFill>
                <a:uFillTx/>
                <a:latin typeface="Calibri"/>
                <a:ea typeface="Calibri"/>
                <a:cs typeface="Calibri"/>
              </a:rPr>
              <a:t>ession</a:t>
            </a:r>
          </a:p>
        </p:txBody>
      </p:sp>
      <p:cxnSp>
        <p:nvCxnSpPr>
          <p:cNvPr id="23" name="Google Shape;350;p39">
            <a:extLst>
              <a:ext uri="{FF2B5EF4-FFF2-40B4-BE49-F238E27FC236}">
                <a16:creationId xmlns:a16="http://schemas.microsoft.com/office/drawing/2014/main" id="{5898E3CC-75E5-4784-A538-9A983FEB72EA}"/>
              </a:ext>
            </a:extLst>
          </p:cNvPr>
          <p:cNvCxnSpPr>
            <a:cxnSpLocks/>
          </p:cNvCxnSpPr>
          <p:nvPr/>
        </p:nvCxnSpPr>
        <p:spPr>
          <a:xfrm flipH="1">
            <a:off x="6494540" y="1606395"/>
            <a:ext cx="35783" cy="4498819"/>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24" name="Google Shape;343;p39">
            <a:extLst>
              <a:ext uri="{FF2B5EF4-FFF2-40B4-BE49-F238E27FC236}">
                <a16:creationId xmlns:a16="http://schemas.microsoft.com/office/drawing/2014/main" id="{F3E6B1DA-0C18-4FED-ADC9-8EFB191B6F52}"/>
              </a:ext>
            </a:extLst>
          </p:cNvPr>
          <p:cNvSpPr/>
          <p:nvPr/>
        </p:nvSpPr>
        <p:spPr>
          <a:xfrm>
            <a:off x="8231809" y="4774729"/>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26" name="Google Shape;352;p39">
            <a:extLst>
              <a:ext uri="{FF2B5EF4-FFF2-40B4-BE49-F238E27FC236}">
                <a16:creationId xmlns:a16="http://schemas.microsoft.com/office/drawing/2014/main" id="{F214852C-3028-4B08-9A25-CEE90A681841}"/>
              </a:ext>
            </a:extLst>
          </p:cNvPr>
          <p:cNvCxnSpPr>
            <a:cxnSpLocks/>
          </p:cNvCxnSpPr>
          <p:nvPr/>
        </p:nvCxnSpPr>
        <p:spPr>
          <a:xfrm>
            <a:off x="2610249" y="4098664"/>
            <a:ext cx="3774299" cy="1294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27" name="Google Shape;298;p37">
            <a:extLst>
              <a:ext uri="{FF2B5EF4-FFF2-40B4-BE49-F238E27FC236}">
                <a16:creationId xmlns:a16="http://schemas.microsoft.com/office/drawing/2014/main" id="{DBB58416-75EF-4EF9-B98C-50CAEE93ECCC}"/>
              </a:ext>
            </a:extLst>
          </p:cNvPr>
          <p:cNvSpPr txBox="1"/>
          <p:nvPr/>
        </p:nvSpPr>
        <p:spPr>
          <a:xfrm>
            <a:off x="2851795" y="3666305"/>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a:t>
            </a:r>
            <a:r>
              <a:rPr lang="es-419" sz="1400" b="0" i="0" u="none" strike="noStrike" kern="0" cap="none" spc="0" baseline="0" dirty="0">
                <a:solidFill>
                  <a:srgbClr val="000000"/>
                </a:solidFill>
                <a:uFillTx/>
                <a:latin typeface="Calibri"/>
                <a:ea typeface="Calibri"/>
                <a:cs typeface="Calibri"/>
              </a:rPr>
              <a:t>etattribute(cont)</a:t>
            </a:r>
          </a:p>
        </p:txBody>
      </p:sp>
      <p:cxnSp>
        <p:nvCxnSpPr>
          <p:cNvPr id="28" name="Google Shape;352;p39">
            <a:extLst>
              <a:ext uri="{FF2B5EF4-FFF2-40B4-BE49-F238E27FC236}">
                <a16:creationId xmlns:a16="http://schemas.microsoft.com/office/drawing/2014/main" id="{1B015341-24BA-4CDC-B962-EF8C4FE28E47}"/>
              </a:ext>
            </a:extLst>
          </p:cNvPr>
          <p:cNvCxnSpPr>
            <a:cxnSpLocks/>
            <a:endCxn id="10" idx="3"/>
          </p:cNvCxnSpPr>
          <p:nvPr/>
        </p:nvCxnSpPr>
        <p:spPr>
          <a:xfrm flipH="1" flipV="1">
            <a:off x="2610249" y="4483045"/>
            <a:ext cx="3731306" cy="727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0" name="Google Shape;298;p37">
            <a:extLst>
              <a:ext uri="{FF2B5EF4-FFF2-40B4-BE49-F238E27FC236}">
                <a16:creationId xmlns:a16="http://schemas.microsoft.com/office/drawing/2014/main" id="{C31394A2-4F91-4AFB-AFEF-0EC5CE79425B}"/>
              </a:ext>
            </a:extLst>
          </p:cNvPr>
          <p:cNvSpPr txBox="1"/>
          <p:nvPr/>
        </p:nvSpPr>
        <p:spPr>
          <a:xfrm>
            <a:off x="2801212" y="4140058"/>
            <a:ext cx="3634511"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b="0" i="0" u="none" strike="noStrike" kern="0" cap="none" spc="0" baseline="0" dirty="0">
                <a:solidFill>
                  <a:srgbClr val="000000"/>
                </a:solidFill>
                <a:uFillTx/>
                <a:latin typeface="Calibri"/>
                <a:ea typeface="Calibri"/>
                <a:cs typeface="Calibri"/>
              </a:rPr>
              <a:t>cont</a:t>
            </a:r>
          </a:p>
        </p:txBody>
      </p:sp>
      <p:sp>
        <p:nvSpPr>
          <p:cNvPr id="42" name="Google Shape;354;p39">
            <a:extLst>
              <a:ext uri="{FF2B5EF4-FFF2-40B4-BE49-F238E27FC236}">
                <a16:creationId xmlns:a16="http://schemas.microsoft.com/office/drawing/2014/main" id="{2D700D4E-7E3B-4DD7-8941-9B424F3C283C}"/>
              </a:ext>
            </a:extLst>
          </p:cNvPr>
          <p:cNvSpPr txBox="1"/>
          <p:nvPr/>
        </p:nvSpPr>
        <p:spPr>
          <a:xfrm>
            <a:off x="171399" y="5928856"/>
            <a:ext cx="2398727" cy="392655"/>
          </a:xfrm>
          <a:prstGeom prst="rect">
            <a:avLst/>
          </a:prstGeom>
          <a:noFill/>
          <a:ln cap="flat">
            <a:noFill/>
          </a:ln>
        </p:spPr>
        <p:txBody>
          <a:bodyPr vert="horz" wrap="square" lIns="121898" tIns="60935" rIns="121898" bIns="60935" anchor="t" anchorCtr="0" compatLnSpc="1">
            <a:noAutofit/>
          </a:bodyPr>
          <a:lstStyle/>
          <a:p>
            <a:pPr marL="0" marR="0" lvl="0" indent="0" algn="l"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2400" b="0" i="0" u="none" strike="noStrike" kern="0" cap="none" spc="0" baseline="0" dirty="0">
                <a:solidFill>
                  <a:srgbClr val="000000"/>
                </a:solidFill>
                <a:uFillTx/>
                <a:latin typeface="Calibri"/>
                <a:ea typeface="Calibri"/>
                <a:cs typeface="Calibri"/>
              </a:rPr>
              <a:t>Part&lt;3</a:t>
            </a:r>
          </a:p>
        </p:txBody>
      </p:sp>
      <p:cxnSp>
        <p:nvCxnSpPr>
          <p:cNvPr id="53" name="Google Shape;352;p39">
            <a:extLst>
              <a:ext uri="{FF2B5EF4-FFF2-40B4-BE49-F238E27FC236}">
                <a16:creationId xmlns:a16="http://schemas.microsoft.com/office/drawing/2014/main" id="{DA30A613-CA01-4289-AC68-C5ABCABC5F93}"/>
              </a:ext>
            </a:extLst>
          </p:cNvPr>
          <p:cNvCxnSpPr>
            <a:cxnSpLocks/>
          </p:cNvCxnSpPr>
          <p:nvPr/>
        </p:nvCxnSpPr>
        <p:spPr>
          <a:xfrm flipV="1">
            <a:off x="2625123" y="4966165"/>
            <a:ext cx="5666075" cy="14246"/>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3" name="Google Shape;349;p39">
            <a:extLst>
              <a:ext uri="{FF2B5EF4-FFF2-40B4-BE49-F238E27FC236}">
                <a16:creationId xmlns:a16="http://schemas.microsoft.com/office/drawing/2014/main" id="{DC024AC2-0C66-438B-8D48-500302AE718F}"/>
              </a:ext>
            </a:extLst>
          </p:cNvPr>
          <p:cNvSpPr/>
          <p:nvPr/>
        </p:nvSpPr>
        <p:spPr>
          <a:xfrm>
            <a:off x="9344724" y="1248667"/>
            <a:ext cx="1368671"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R.parDao</a:t>
            </a:r>
            <a:endParaRPr lang="es-419" sz="1400" b="0" i="0" u="none" strike="noStrike" kern="0" cap="none" spc="0" baseline="0" dirty="0">
              <a:solidFill>
                <a:srgbClr val="000000"/>
              </a:solidFill>
              <a:uFillTx/>
              <a:latin typeface="Calibri"/>
              <a:ea typeface="Calibri"/>
              <a:cs typeface="Calibri"/>
            </a:endParaRPr>
          </a:p>
        </p:txBody>
      </p:sp>
      <p:cxnSp>
        <p:nvCxnSpPr>
          <p:cNvPr id="34" name="Google Shape;350;p39">
            <a:extLst>
              <a:ext uri="{FF2B5EF4-FFF2-40B4-BE49-F238E27FC236}">
                <a16:creationId xmlns:a16="http://schemas.microsoft.com/office/drawing/2014/main" id="{75E337AF-F30E-4BE6-A21B-AEA999AA1A78}"/>
              </a:ext>
            </a:extLst>
          </p:cNvPr>
          <p:cNvCxnSpPr>
            <a:cxnSpLocks/>
          </p:cNvCxnSpPr>
          <p:nvPr/>
        </p:nvCxnSpPr>
        <p:spPr>
          <a:xfrm>
            <a:off x="10029059" y="1588004"/>
            <a:ext cx="0" cy="4119820"/>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sp>
        <p:nvSpPr>
          <p:cNvPr id="35" name="Google Shape;343;p39">
            <a:extLst>
              <a:ext uri="{FF2B5EF4-FFF2-40B4-BE49-F238E27FC236}">
                <a16:creationId xmlns:a16="http://schemas.microsoft.com/office/drawing/2014/main" id="{71F598FA-3717-438B-86F1-835499379FC4}"/>
              </a:ext>
            </a:extLst>
          </p:cNvPr>
          <p:cNvSpPr/>
          <p:nvPr/>
        </p:nvSpPr>
        <p:spPr>
          <a:xfrm>
            <a:off x="9832096" y="5355010"/>
            <a:ext cx="408718" cy="1233518"/>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cxnSp>
        <p:nvCxnSpPr>
          <p:cNvPr id="41" name="Google Shape;352;p39">
            <a:extLst>
              <a:ext uri="{FF2B5EF4-FFF2-40B4-BE49-F238E27FC236}">
                <a16:creationId xmlns:a16="http://schemas.microsoft.com/office/drawing/2014/main" id="{B5D64516-241A-443C-90C0-26063FBE869D}"/>
              </a:ext>
            </a:extLst>
          </p:cNvPr>
          <p:cNvCxnSpPr>
            <a:cxnSpLocks/>
          </p:cNvCxnSpPr>
          <p:nvPr/>
        </p:nvCxnSpPr>
        <p:spPr>
          <a:xfrm>
            <a:off x="2640673" y="5524213"/>
            <a:ext cx="7191423" cy="5642"/>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36" name="Google Shape;298;p37">
            <a:extLst>
              <a:ext uri="{FF2B5EF4-FFF2-40B4-BE49-F238E27FC236}">
                <a16:creationId xmlns:a16="http://schemas.microsoft.com/office/drawing/2014/main" id="{ACAD9803-76A7-4E56-BF39-7F873A4031AB}"/>
              </a:ext>
            </a:extLst>
          </p:cNvPr>
          <p:cNvSpPr txBox="1"/>
          <p:nvPr/>
        </p:nvSpPr>
        <p:spPr>
          <a:xfrm>
            <a:off x="2999927" y="4609658"/>
            <a:ext cx="2890466" cy="338401"/>
          </a:xfrm>
          <a:prstGeom prst="rect">
            <a:avLst/>
          </a:prstGeom>
          <a:noFill/>
          <a:ln cap="flat">
            <a:noFill/>
          </a:ln>
        </p:spPr>
        <p:txBody>
          <a:bodyPr vert="horz" wrap="square" lIns="121898" tIns="60935" rIns="121898" bIns="60935" anchor="t"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rDao</a:t>
            </a:r>
            <a:r>
              <a:rPr lang="es-419" sz="1400" b="0" i="0" u="none" strike="noStrike" kern="0" cap="none" spc="0" baseline="0" dirty="0">
                <a:solidFill>
                  <a:srgbClr val="000000"/>
                </a:solidFill>
                <a:uFillTx/>
                <a:latin typeface="Calibri"/>
                <a:ea typeface="Calibri"/>
                <a:cs typeface="Calibri"/>
              </a:rPr>
              <a:t>=ne</a:t>
            </a:r>
            <a:r>
              <a:rPr lang="es-419" sz="1400" kern="0" dirty="0">
                <a:solidFill>
                  <a:srgbClr val="000000"/>
                </a:solidFill>
                <a:latin typeface="Calibri"/>
                <a:ea typeface="Calibri"/>
                <a:cs typeface="Calibri"/>
              </a:rPr>
              <a:t>wUtenteDao(connection)</a:t>
            </a:r>
            <a:endParaRPr lang="es-419" sz="1400" b="0" i="0" u="none" strike="noStrike" kern="0" cap="none" spc="0" baseline="0" dirty="0">
              <a:solidFill>
                <a:srgbClr val="000000"/>
              </a:solidFill>
              <a:uFillTx/>
              <a:latin typeface="Calibri"/>
              <a:ea typeface="Calibri"/>
              <a:cs typeface="Calibri"/>
            </a:endParaRPr>
          </a:p>
        </p:txBody>
      </p:sp>
      <p:sp>
        <p:nvSpPr>
          <p:cNvPr id="44" name="Google Shape;298;p37">
            <a:extLst>
              <a:ext uri="{FF2B5EF4-FFF2-40B4-BE49-F238E27FC236}">
                <a16:creationId xmlns:a16="http://schemas.microsoft.com/office/drawing/2014/main" id="{2007C4A4-0470-47D9-9D08-105E7C7A9B86}"/>
              </a:ext>
            </a:extLst>
          </p:cNvPr>
          <p:cNvSpPr txBox="1"/>
          <p:nvPr/>
        </p:nvSpPr>
        <p:spPr>
          <a:xfrm>
            <a:off x="3168615" y="5185810"/>
            <a:ext cx="501730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rpDao</a:t>
            </a:r>
            <a:r>
              <a:rPr lang="es-419" sz="1400" kern="0" dirty="0">
                <a:solidFill>
                  <a:srgbClr val="000000"/>
                </a:solidFill>
                <a:ea typeface="Calibri"/>
                <a:cs typeface="Calibri"/>
              </a:rPr>
              <a:t>=new RiunioniPartecipanteDAO(connection)</a:t>
            </a:r>
            <a:endParaRPr lang="es-419" sz="1400" b="0" i="0" u="none" strike="noStrike" kern="0" cap="none" spc="0" baseline="0" dirty="0">
              <a:solidFill>
                <a:srgbClr val="000000"/>
              </a:solidFill>
              <a:uFillTx/>
              <a:latin typeface="Calibri"/>
              <a:ea typeface="Calibri"/>
              <a:cs typeface="Calibri"/>
            </a:endParaRPr>
          </a:p>
        </p:txBody>
      </p:sp>
      <p:cxnSp>
        <p:nvCxnSpPr>
          <p:cNvPr id="50" name="Google Shape;352;p39">
            <a:extLst>
              <a:ext uri="{FF2B5EF4-FFF2-40B4-BE49-F238E27FC236}">
                <a16:creationId xmlns:a16="http://schemas.microsoft.com/office/drawing/2014/main" id="{3F14EC53-C408-410F-8D4F-17CDD7F918B2}"/>
              </a:ext>
            </a:extLst>
          </p:cNvPr>
          <p:cNvCxnSpPr>
            <a:cxnSpLocks/>
          </p:cNvCxnSpPr>
          <p:nvPr/>
        </p:nvCxnSpPr>
        <p:spPr>
          <a:xfrm>
            <a:off x="2602883" y="5806307"/>
            <a:ext cx="7229213" cy="16140"/>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1" name="Google Shape;298;p37">
            <a:extLst>
              <a:ext uri="{FF2B5EF4-FFF2-40B4-BE49-F238E27FC236}">
                <a16:creationId xmlns:a16="http://schemas.microsoft.com/office/drawing/2014/main" id="{A7E683EE-B67B-4ACB-9068-978668D8A982}"/>
              </a:ext>
            </a:extLst>
          </p:cNvPr>
          <p:cNvSpPr txBox="1"/>
          <p:nvPr/>
        </p:nvSpPr>
        <p:spPr>
          <a:xfrm>
            <a:off x="3102205" y="5488522"/>
            <a:ext cx="501730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es-419" sz="1400" kern="0" dirty="0">
                <a:solidFill>
                  <a:srgbClr val="000000"/>
                </a:solidFill>
                <a:ea typeface="Calibri"/>
                <a:cs typeface="Calibri"/>
              </a:rPr>
              <a:t>rDAO.addRiunione(RiunioneDaCreare)</a:t>
            </a:r>
            <a:endParaRPr lang="es-419" sz="1400" b="0" i="0" u="none" strike="noStrike" kern="0" cap="none" spc="0" baseline="0" dirty="0">
              <a:solidFill>
                <a:srgbClr val="000000"/>
              </a:solidFill>
              <a:uFillTx/>
              <a:latin typeface="Calibri"/>
              <a:ea typeface="Calibri"/>
              <a:cs typeface="Calibri"/>
            </a:endParaRPr>
          </a:p>
        </p:txBody>
      </p:sp>
      <p:cxnSp>
        <p:nvCxnSpPr>
          <p:cNvPr id="52" name="Google Shape;352;p39">
            <a:extLst>
              <a:ext uri="{FF2B5EF4-FFF2-40B4-BE49-F238E27FC236}">
                <a16:creationId xmlns:a16="http://schemas.microsoft.com/office/drawing/2014/main" id="{01537982-876E-4981-A53B-1A7713DCF15E}"/>
              </a:ext>
            </a:extLst>
          </p:cNvPr>
          <p:cNvCxnSpPr>
            <a:cxnSpLocks/>
          </p:cNvCxnSpPr>
          <p:nvPr/>
        </p:nvCxnSpPr>
        <p:spPr>
          <a:xfrm>
            <a:off x="2625122" y="6308938"/>
            <a:ext cx="7206974" cy="25146"/>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54" name="Google Shape;298;p37">
            <a:extLst>
              <a:ext uri="{FF2B5EF4-FFF2-40B4-BE49-F238E27FC236}">
                <a16:creationId xmlns:a16="http://schemas.microsoft.com/office/drawing/2014/main" id="{F7076AD3-51C7-4D9D-8AA5-B7F0BCD28307}"/>
              </a:ext>
            </a:extLst>
          </p:cNvPr>
          <p:cNvSpPr txBox="1"/>
          <p:nvPr/>
        </p:nvSpPr>
        <p:spPr>
          <a:xfrm>
            <a:off x="1899138" y="5937302"/>
            <a:ext cx="786255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it-IT" sz="1400" kern="0" dirty="0">
                <a:solidFill>
                  <a:srgbClr val="000000"/>
                </a:solidFill>
                <a:ea typeface="Calibri"/>
                <a:cs typeface="Calibri"/>
              </a:rPr>
              <a:t>	</a:t>
            </a:r>
            <a:r>
              <a:rPr lang="it-IT" sz="1400" kern="0" dirty="0" err="1">
                <a:solidFill>
                  <a:srgbClr val="000000"/>
                </a:solidFill>
                <a:ea typeface="Calibri"/>
                <a:cs typeface="Calibri"/>
              </a:rPr>
              <a:t>rpDAO.addRiunionePartecipante</a:t>
            </a:r>
            <a:r>
              <a:rPr lang="it-IT" sz="1400" kern="0" dirty="0">
                <a:solidFill>
                  <a:srgbClr val="000000"/>
                </a:solidFill>
                <a:ea typeface="Calibri"/>
                <a:cs typeface="Calibri"/>
              </a:rPr>
              <a:t>(</a:t>
            </a:r>
            <a:r>
              <a:rPr lang="it-IT" sz="1400" kern="0" dirty="0" err="1">
                <a:solidFill>
                  <a:srgbClr val="000000"/>
                </a:solidFill>
                <a:ea typeface="Calibri"/>
                <a:cs typeface="Calibri"/>
              </a:rPr>
              <a:t>RiunioneDaCreare.getId</a:t>
            </a:r>
            <a:r>
              <a:rPr lang="it-IT" sz="1400" kern="0" dirty="0">
                <a:solidFill>
                  <a:srgbClr val="000000"/>
                </a:solidFill>
                <a:ea typeface="Calibri"/>
                <a:cs typeface="Calibri"/>
              </a:rPr>
              <a:t>(), </a:t>
            </a:r>
            <a:r>
              <a:rPr lang="it-IT" sz="1400" kern="0" dirty="0" err="1">
                <a:solidFill>
                  <a:srgbClr val="000000"/>
                </a:solidFill>
                <a:ea typeface="Calibri"/>
                <a:cs typeface="Calibri"/>
              </a:rPr>
              <a:t>utentiSelezionati</a:t>
            </a:r>
            <a:r>
              <a:rPr lang="it-IT" sz="1400" kern="0" dirty="0">
                <a:solidFill>
                  <a:srgbClr val="000000"/>
                </a:solidFill>
                <a:ea typeface="Calibri"/>
                <a:cs typeface="Calibri"/>
              </a:rPr>
              <a:t>);</a:t>
            </a:r>
            <a:endParaRPr lang="es-419" sz="1400" b="0" i="0" u="none" strike="noStrike" kern="0" cap="none" spc="0" baseline="0" dirty="0">
              <a:solidFill>
                <a:srgbClr val="000000"/>
              </a:solidFill>
              <a:uFillTx/>
              <a:latin typeface="Calibri"/>
              <a:ea typeface="Calibri"/>
              <a:cs typeface="Calibri"/>
            </a:endParaRPr>
          </a:p>
        </p:txBody>
      </p:sp>
      <p:sp>
        <p:nvSpPr>
          <p:cNvPr id="56" name="Google Shape;349;p39">
            <a:extLst>
              <a:ext uri="{FF2B5EF4-FFF2-40B4-BE49-F238E27FC236}">
                <a16:creationId xmlns:a16="http://schemas.microsoft.com/office/drawing/2014/main" id="{1A276280-CA2D-46BB-968A-76671412A5CF}"/>
              </a:ext>
            </a:extLst>
          </p:cNvPr>
          <p:cNvSpPr/>
          <p:nvPr/>
        </p:nvSpPr>
        <p:spPr>
          <a:xfrm>
            <a:off x="10796951" y="1248667"/>
            <a:ext cx="1384958" cy="381195"/>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419" sz="1400" kern="0" dirty="0">
                <a:solidFill>
                  <a:srgbClr val="000000"/>
                </a:solidFill>
                <a:latin typeface="Calibri"/>
                <a:ea typeface="Calibri"/>
                <a:cs typeface="Calibri"/>
              </a:rPr>
              <a:t>Gotohomepage</a:t>
            </a:r>
            <a:endParaRPr lang="es-419" sz="1400" b="0" i="0" u="none" strike="noStrike" kern="0" cap="none" spc="0" baseline="0" dirty="0">
              <a:solidFill>
                <a:srgbClr val="000000"/>
              </a:solidFill>
              <a:uFillTx/>
              <a:latin typeface="Calibri"/>
              <a:ea typeface="Calibri"/>
              <a:cs typeface="Calibri"/>
            </a:endParaRPr>
          </a:p>
        </p:txBody>
      </p:sp>
      <p:cxnSp>
        <p:nvCxnSpPr>
          <p:cNvPr id="60" name="Google Shape;350;p39">
            <a:extLst>
              <a:ext uri="{FF2B5EF4-FFF2-40B4-BE49-F238E27FC236}">
                <a16:creationId xmlns:a16="http://schemas.microsoft.com/office/drawing/2014/main" id="{8DE4D850-CBC8-4AB6-BF5E-1262172027B4}"/>
              </a:ext>
            </a:extLst>
          </p:cNvPr>
          <p:cNvCxnSpPr>
            <a:cxnSpLocks/>
            <a:stCxn id="56" idx="2"/>
          </p:cNvCxnSpPr>
          <p:nvPr/>
        </p:nvCxnSpPr>
        <p:spPr>
          <a:xfrm flipH="1">
            <a:off x="11475686" y="1629862"/>
            <a:ext cx="13744" cy="5228138"/>
          </a:xfrm>
          <a:prstGeom prst="straightConnector1">
            <a:avLst/>
          </a:prstGeom>
          <a:noFill/>
          <a:ln w="38103" cap="flat">
            <a:solidFill>
              <a:srgbClr val="4472C4"/>
            </a:solidFill>
            <a:custDash>
              <a:ds d="100000" sp="100000"/>
            </a:custDash>
            <a:round/>
          </a:ln>
          <a:effectLst>
            <a:outerShdw dist="22997" dir="5400000" algn="tl">
              <a:srgbClr val="000000">
                <a:alpha val="34900"/>
              </a:srgbClr>
            </a:outerShdw>
          </a:effectLst>
        </p:spPr>
      </p:cxnSp>
      <p:cxnSp>
        <p:nvCxnSpPr>
          <p:cNvPr id="62" name="Google Shape;352;p39">
            <a:extLst>
              <a:ext uri="{FF2B5EF4-FFF2-40B4-BE49-F238E27FC236}">
                <a16:creationId xmlns:a16="http://schemas.microsoft.com/office/drawing/2014/main" id="{4F731974-70B6-41DE-AB5C-707B5684A3AF}"/>
              </a:ext>
            </a:extLst>
          </p:cNvPr>
          <p:cNvCxnSpPr>
            <a:cxnSpLocks/>
          </p:cNvCxnSpPr>
          <p:nvPr/>
        </p:nvCxnSpPr>
        <p:spPr>
          <a:xfrm>
            <a:off x="2622773" y="6703384"/>
            <a:ext cx="8662298" cy="15763"/>
          </a:xfrm>
          <a:prstGeom prst="straightConnector1">
            <a:avLst/>
          </a:prstGeom>
          <a:noFill/>
          <a:ln w="25402" cap="flat">
            <a:solidFill>
              <a:srgbClr val="4472C4"/>
            </a:solidFill>
            <a:prstDash val="solid"/>
            <a:round/>
            <a:tailEnd type="arrow"/>
          </a:ln>
          <a:effectLst>
            <a:outerShdw dist="19997" dir="5400000" algn="tl">
              <a:srgbClr val="000000">
                <a:alpha val="37650"/>
              </a:srgbClr>
            </a:outerShdw>
          </a:effectLst>
        </p:spPr>
      </p:cxnSp>
      <p:sp>
        <p:nvSpPr>
          <p:cNvPr id="65" name="Google Shape;343;p39">
            <a:extLst>
              <a:ext uri="{FF2B5EF4-FFF2-40B4-BE49-F238E27FC236}">
                <a16:creationId xmlns:a16="http://schemas.microsoft.com/office/drawing/2014/main" id="{679F9919-E61D-4558-8ED9-85D3D9600252}"/>
              </a:ext>
            </a:extLst>
          </p:cNvPr>
          <p:cNvSpPr/>
          <p:nvPr/>
        </p:nvSpPr>
        <p:spPr>
          <a:xfrm>
            <a:off x="11285071" y="6213693"/>
            <a:ext cx="408718" cy="644307"/>
          </a:xfrm>
          <a:prstGeom prst="rect">
            <a:avLst/>
          </a:prstGeom>
          <a:solidFill>
            <a:srgbClr val="FFFFFF"/>
          </a:solidFill>
          <a:ln w="25402" cap="flat">
            <a:solidFill>
              <a:srgbClr val="4472C4"/>
            </a:solidFill>
            <a:prstDash val="solid"/>
            <a:round/>
          </a:ln>
        </p:spPr>
        <p:txBody>
          <a:bodyPr vert="horz" wrap="square" lIns="121898" tIns="60935" rIns="121898" bIns="60935" anchor="ctr" anchorCtr="1" compatLnSpc="1">
            <a:noAutofit/>
          </a:bodyPr>
          <a:lstStyle/>
          <a:p>
            <a:pPr marL="0" marR="0" lvl="0" indent="0" algn="ctr" defTabSz="121916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2400" b="0" i="0" u="none" strike="noStrike" kern="0" cap="none" spc="0" baseline="0">
              <a:solidFill>
                <a:srgbClr val="000000"/>
              </a:solidFill>
              <a:uFillTx/>
              <a:latin typeface="Calibri"/>
              <a:ea typeface="Calibri"/>
              <a:cs typeface="Calibri"/>
            </a:endParaRPr>
          </a:p>
        </p:txBody>
      </p:sp>
      <p:sp>
        <p:nvSpPr>
          <p:cNvPr id="67" name="Google Shape;298;p37">
            <a:extLst>
              <a:ext uri="{FF2B5EF4-FFF2-40B4-BE49-F238E27FC236}">
                <a16:creationId xmlns:a16="http://schemas.microsoft.com/office/drawing/2014/main" id="{5401192F-D577-448A-B4B6-9590DDFDD1E5}"/>
              </a:ext>
            </a:extLst>
          </p:cNvPr>
          <p:cNvSpPr txBox="1"/>
          <p:nvPr/>
        </p:nvSpPr>
        <p:spPr>
          <a:xfrm>
            <a:off x="2164723" y="6372864"/>
            <a:ext cx="7862553" cy="338401"/>
          </a:xfrm>
          <a:prstGeom prst="rect">
            <a:avLst/>
          </a:prstGeom>
          <a:noFill/>
          <a:ln cap="flat">
            <a:noFill/>
          </a:ln>
        </p:spPr>
        <p:txBody>
          <a:bodyPr vert="horz" wrap="square" lIns="121898" tIns="60935" rIns="121898" bIns="60935" anchor="t" anchorCtr="1" compatLnSpc="1">
            <a:noAutofit/>
          </a:bodyPr>
          <a:lstStyle/>
          <a:p>
            <a:pPr lvl="0" algn="ctr" defTabSz="1219169">
              <a:defRPr sz="1800" b="0" i="0" u="none" strike="noStrike" kern="0" cap="none" spc="0" baseline="0">
                <a:solidFill>
                  <a:srgbClr val="000000"/>
                </a:solidFill>
                <a:uFillTx/>
              </a:defRPr>
            </a:pPr>
            <a:r>
              <a:rPr lang="it-IT" sz="1400" kern="0" dirty="0">
                <a:solidFill>
                  <a:srgbClr val="000000"/>
                </a:solidFill>
                <a:ea typeface="Calibri"/>
                <a:cs typeface="Calibri"/>
              </a:rPr>
              <a:t>	</a:t>
            </a:r>
            <a:r>
              <a:rPr lang="it-IT" sz="1400" kern="0" dirty="0" err="1">
                <a:solidFill>
                  <a:srgbClr val="000000"/>
                </a:solidFill>
                <a:ea typeface="Calibri"/>
                <a:cs typeface="Calibri"/>
              </a:rPr>
              <a:t>response.sendRedirect</a:t>
            </a:r>
            <a:r>
              <a:rPr lang="it-IT" sz="1400" kern="0" dirty="0">
                <a:solidFill>
                  <a:srgbClr val="000000"/>
                </a:solidFill>
                <a:ea typeface="Calibri"/>
                <a:cs typeface="Calibri"/>
              </a:rPr>
              <a:t>(</a:t>
            </a:r>
            <a:r>
              <a:rPr lang="it-IT" sz="1400" kern="0" dirty="0" err="1">
                <a:solidFill>
                  <a:srgbClr val="000000"/>
                </a:solidFill>
                <a:ea typeface="Calibri"/>
                <a:cs typeface="Calibri"/>
              </a:rPr>
              <a:t>path</a:t>
            </a:r>
            <a:r>
              <a:rPr lang="it-IT" sz="1400" kern="0" dirty="0">
                <a:solidFill>
                  <a:srgbClr val="000000"/>
                </a:solidFill>
                <a:ea typeface="Calibri"/>
                <a:cs typeface="Calibri"/>
              </a:rPr>
              <a:t>)</a:t>
            </a:r>
            <a:endParaRPr lang="es-419" sz="1400" b="0" i="0" u="none" strike="noStrike" kern="0" cap="none" spc="0" baseline="0" dirty="0">
              <a:solidFill>
                <a:srgbClr val="000000"/>
              </a:solidFill>
              <a:uFillTx/>
              <a:latin typeface="Calibri"/>
              <a:ea typeface="Calibri"/>
              <a:cs typeface="Calibri"/>
            </a:endParaRPr>
          </a:p>
        </p:txBody>
      </p:sp>
    </p:spTree>
    <p:extLst>
      <p:ext uri="{BB962C8B-B14F-4D97-AF65-F5344CB8AC3E}">
        <p14:creationId xmlns:p14="http://schemas.microsoft.com/office/powerpoint/2010/main" val="187655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a:t>
            </a:r>
          </a:p>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partecipante</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invitato</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dirty="0" err="1">
                <a:latin typeface="Courier New"/>
                <a:ea typeface="Courier New"/>
                <a:cs typeface="Courier New"/>
                <a:sym typeface="Courier New"/>
              </a:rPr>
              <a:t>riunione</a:t>
            </a:r>
            <a:r>
              <a:rPr lang="en-US" sz="1600" dirty="0">
                <a:latin typeface="Courier New"/>
                <a:ea typeface="Courier New"/>
                <a:cs typeface="Courier New"/>
                <a:sym typeface="Courier New"/>
              </a:rPr>
              <a:t>` (</a:t>
            </a:r>
          </a:p>
          <a:p>
            <a:pPr marL="0" lvl="0" indent="0">
              <a:spcBef>
                <a:spcPts val="0"/>
              </a:spcBef>
              <a:buSzPts val="1800"/>
              <a:buNone/>
            </a:pPr>
            <a:r>
              <a:rPr lang="en-US" sz="1600" dirty="0">
                <a:latin typeface="Courier New"/>
                <a:ea typeface="Courier New"/>
                <a:cs typeface="Courier New"/>
                <a:sym typeface="Courier New"/>
              </a:rPr>
              <a:t>  `id` int(11) NOT NULL AUTO_INCREMENT,</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a:t>
            </a:r>
          </a:p>
          <a:p>
            <a:pPr marL="0" lvl="0" indent="0">
              <a:spcBef>
                <a:spcPts val="0"/>
              </a:spcBef>
              <a:buSzPts val="1800"/>
              <a:buNone/>
            </a:pPr>
            <a:r>
              <a:rPr lang="en-US" sz="1600" dirty="0">
                <a:latin typeface="Courier New"/>
                <a:ea typeface="Courier New"/>
                <a:cs typeface="Courier New"/>
                <a:sym typeface="Courier New"/>
              </a:rPr>
              <a:t>  `anno` int(11) DEFAULT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mese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giorno</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a:t>
            </a:r>
          </a:p>
          <a:p>
            <a:pPr marL="0" lvl="0" indent="0">
              <a:spcBef>
                <a:spcPts val="0"/>
              </a:spcBef>
              <a:buSzPts val="1800"/>
              <a:buNone/>
            </a:pPr>
            <a:r>
              <a:rPr lang="en-US" sz="1600" dirty="0">
                <a:latin typeface="Courier New"/>
                <a:ea typeface="Courier New"/>
                <a:cs typeface="Courier New"/>
                <a:sym typeface="Courier New"/>
              </a:rPr>
              <a:t>  PRIMARY KEY (`id`),</a:t>
            </a:r>
          </a:p>
          <a:p>
            <a:pPr marL="0" lvl="0" indent="0">
              <a:spcBef>
                <a:spcPts val="0"/>
              </a:spcBef>
              <a:buSzPts val="1800"/>
              <a:buNone/>
            </a:pP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dirty="0" err="1">
                <a:latin typeface="Courier New"/>
                <a:ea typeface="Courier New"/>
                <a:cs typeface="Courier New"/>
                <a:sym typeface="Courier New"/>
              </a:rPr>
              <a:t>riunionepartecipante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int(11) NOT NULL,</a:t>
            </a:r>
          </a:p>
          <a:p>
            <a:pPr marL="0" lvl="0" indent="0">
              <a:spcBef>
                <a:spcPts val="0"/>
              </a:spcBef>
              <a:buSzPts val="1800"/>
              <a:buNone/>
            </a:pPr>
            <a:r>
              <a:rPr lang="en-US" sz="2000" dirty="0">
                <a:latin typeface="Courier New"/>
                <a:ea typeface="Courier New"/>
                <a:cs typeface="Courier New"/>
                <a:sym typeface="Courier New"/>
              </a:rPr>
              <a:t>  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  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 ON DELETE</a:t>
            </a:r>
          </a:p>
          <a:p>
            <a:pPr marL="0" lvl="0" indent="0">
              <a:spcBef>
                <a:spcPts val="0"/>
              </a:spcBef>
              <a:buSzPts val="1800"/>
              <a:buNone/>
            </a:pPr>
            <a:r>
              <a:rPr lang="en-US" sz="2000" dirty="0">
                <a:latin typeface="Courier New"/>
                <a:ea typeface="Courier New"/>
                <a:cs typeface="Courier New"/>
                <a:sym typeface="Courier New"/>
              </a:rPr>
              <a:t>  CASCADE ON UPDATE CASCADE</a:t>
            </a:r>
          </a:p>
          <a:p>
            <a:pPr marL="0" lvl="0" indent="0">
              <a:spcBef>
                <a:spcPts val="0"/>
              </a:spcBef>
              <a:buSzPts val="1800"/>
              <a:buNone/>
            </a:pPr>
            <a:r>
              <a:rPr lang="en-US" sz="2000" dirty="0">
                <a:latin typeface="Courier New"/>
                <a:ea typeface="Courier New"/>
                <a:cs typeface="Courier New"/>
                <a:sym typeface="Courier New"/>
              </a:rPr>
              <a:t>)</a:t>
            </a:r>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 </a:t>
            </a:r>
            <a:r>
              <a:rPr lang="it-IT" dirty="0"/>
              <a:t>e un link che porta alla pagina di registrazione</a:t>
            </a:r>
            <a:endParaRPr lang="it-IT" dirty="0">
              <a:solidFill>
                <a:srgbClr val="00B050"/>
              </a:solidFill>
            </a:endParaRP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342900" lvl="0" indent="-342900">
              <a:lnSpc>
                <a:spcPct val="80000"/>
              </a:lnSpc>
              <a:spcBef>
                <a:spcPts val="400"/>
              </a:spcBef>
              <a:buClr>
                <a:srgbClr val="000000"/>
              </a:buClr>
              <a:buSzPts val="2000"/>
            </a:pPr>
            <a:r>
              <a:rPr lang="it-IT" dirty="0">
                <a:solidFill>
                  <a:srgbClr val="000000"/>
                </a:solidFill>
              </a:rPr>
              <a:t>Il numero massimo di partecipanti è uguale per tutte le riunioni (4 utenti compreso il creatore)</a:t>
            </a:r>
          </a:p>
          <a:p>
            <a:pPr marL="342900" lvl="0" indent="-342900">
              <a:lnSpc>
                <a:spcPct val="80000"/>
              </a:lnSpc>
              <a:spcBef>
                <a:spcPts val="400"/>
              </a:spcBef>
              <a:buClr>
                <a:srgbClr val="000000"/>
              </a:buClr>
              <a:buSzPts val="2000"/>
            </a:pPr>
            <a:r>
              <a:rPr lang="it-IT" dirty="0">
                <a:solidFill>
                  <a:srgbClr val="000000"/>
                </a:solidFill>
              </a:rPr>
              <a:t>Le riunioni si possono creare in date non scadute e non oltre il 31/12</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1697</Words>
  <Application>Microsoft Office PowerPoint</Application>
  <PresentationFormat>Widescreen</PresentationFormat>
  <Paragraphs>246</Paragraphs>
  <Slides>18</Slides>
  <Notes>6</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18</vt:i4>
      </vt:variant>
    </vt:vector>
  </HeadingPairs>
  <TitlesOfParts>
    <vt:vector size="24"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 logout</vt:lpstr>
      <vt:lpstr>Evento: Aggiungi Riunione</vt:lpstr>
      <vt:lpstr>Registrazione</vt:lpstr>
      <vt:lpstr>Evento: controlla numero partecipanti</vt:lpstr>
      <vt:lpstr>Evento: controlla il  numero partecipanti</vt:lpstr>
      <vt:lpstr>Evento: controlla il numero partecipanti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Lowin Mohamad</cp:lastModifiedBy>
  <cp:revision>34</cp:revision>
  <dcterms:created xsi:type="dcterms:W3CDTF">2020-04-03T15:24:08Z</dcterms:created>
  <dcterms:modified xsi:type="dcterms:W3CDTF">2020-04-13T13:04:45Z</dcterms:modified>
</cp:coreProperties>
</file>