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2" r:id="rId3"/>
    <p:sldId id="383" r:id="rId4"/>
    <p:sldId id="381" r:id="rId5"/>
    <p:sldId id="331" r:id="rId6"/>
    <p:sldId id="349" r:id="rId7"/>
    <p:sldId id="365" r:id="rId8"/>
    <p:sldId id="350" r:id="rId9"/>
    <p:sldId id="351" r:id="rId10"/>
    <p:sldId id="353" r:id="rId11"/>
    <p:sldId id="354" r:id="rId12"/>
    <p:sldId id="355" r:id="rId13"/>
    <p:sldId id="357" r:id="rId14"/>
    <p:sldId id="359" r:id="rId15"/>
    <p:sldId id="356" r:id="rId16"/>
    <p:sldId id="360" r:id="rId17"/>
    <p:sldId id="358" r:id="rId18"/>
    <p:sldId id="352" r:id="rId19"/>
    <p:sldId id="363" r:id="rId20"/>
    <p:sldId id="347" r:id="rId21"/>
    <p:sldId id="366" r:id="rId22"/>
    <p:sldId id="348" r:id="rId23"/>
    <p:sldId id="346" r:id="rId24"/>
    <p:sldId id="362" r:id="rId25"/>
    <p:sldId id="339" r:id="rId26"/>
    <p:sldId id="344" r:id="rId27"/>
    <p:sldId id="367" r:id="rId28"/>
    <p:sldId id="368" r:id="rId29"/>
    <p:sldId id="371" r:id="rId30"/>
    <p:sldId id="369" r:id="rId31"/>
    <p:sldId id="375" r:id="rId32"/>
    <p:sldId id="361" r:id="rId33"/>
    <p:sldId id="370" r:id="rId34"/>
    <p:sldId id="373" r:id="rId35"/>
    <p:sldId id="372" r:id="rId36"/>
    <p:sldId id="374" r:id="rId37"/>
    <p:sldId id="364" r:id="rId38"/>
    <p:sldId id="380" r:id="rId39"/>
    <p:sldId id="376" r:id="rId40"/>
    <p:sldId id="377" r:id="rId41"/>
    <p:sldId id="378" r:id="rId42"/>
    <p:sldId id="379" r:id="rId43"/>
    <p:sldId id="297" r:id="rId44"/>
  </p:sldIdLst>
  <p:sldSz cx="9144000" cy="6858000" type="screen4x3"/>
  <p:notesSz cx="6718300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C4D6CD-38DA-DE42-AE96-4A4DB8E93F6E}">
          <p14:sldIdLst>
            <p14:sldId id="256"/>
            <p14:sldId id="382"/>
            <p14:sldId id="383"/>
            <p14:sldId id="381"/>
            <p14:sldId id="331"/>
            <p14:sldId id="349"/>
            <p14:sldId id="365"/>
            <p14:sldId id="350"/>
            <p14:sldId id="351"/>
            <p14:sldId id="353"/>
            <p14:sldId id="354"/>
            <p14:sldId id="355"/>
            <p14:sldId id="357"/>
            <p14:sldId id="359"/>
            <p14:sldId id="356"/>
            <p14:sldId id="360"/>
            <p14:sldId id="358"/>
            <p14:sldId id="352"/>
            <p14:sldId id="363"/>
            <p14:sldId id="347"/>
            <p14:sldId id="366"/>
            <p14:sldId id="348"/>
            <p14:sldId id="346"/>
            <p14:sldId id="362"/>
            <p14:sldId id="339"/>
            <p14:sldId id="344"/>
            <p14:sldId id="367"/>
            <p14:sldId id="368"/>
            <p14:sldId id="371"/>
            <p14:sldId id="369"/>
            <p14:sldId id="375"/>
            <p14:sldId id="361"/>
            <p14:sldId id="370"/>
            <p14:sldId id="373"/>
            <p14:sldId id="372"/>
            <p14:sldId id="374"/>
            <p14:sldId id="364"/>
            <p14:sldId id="380"/>
            <p14:sldId id="376"/>
            <p14:sldId id="377"/>
            <p14:sldId id="378"/>
            <p14:sldId id="379"/>
            <p14:sldId id="297"/>
          </p14:sldIdLst>
        </p14:section>
        <p14:section name="Notes / questions" id="{74496408-B107-4C47-9C25-E68CF12680C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 autoAdjust="0"/>
    <p:restoredTop sz="73950" autoAdjust="0"/>
  </p:normalViewPr>
  <p:slideViewPr>
    <p:cSldViewPr showGuides="1">
      <p:cViewPr varScale="1">
        <p:scale>
          <a:sx n="74" d="100"/>
          <a:sy n="74" d="100"/>
        </p:scale>
        <p:origin x="-1976" y="-96"/>
      </p:cViewPr>
      <p:guideLst>
        <p:guide orient="horz" pos="618"/>
        <p:guide pos="2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31DB0-6AF5-E544-97B5-F1E30B8F65CD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5DE67-E0C1-A242-8871-4334EC4063F1}">
      <dgm:prSet phldrT="[Text]"/>
      <dgm:spPr/>
      <dgm:t>
        <a:bodyPr/>
        <a:lstStyle/>
        <a:p>
          <a:r>
            <a:rPr lang="en-US" dirty="0" smtClean="0"/>
            <a:t>All </a:t>
          </a:r>
          <a:r>
            <a:rPr lang="en-US" dirty="0" err="1" smtClean="0"/>
            <a:t>particiapnts</a:t>
          </a:r>
          <a:endParaRPr lang="en-US" dirty="0"/>
        </a:p>
      </dgm:t>
    </dgm:pt>
    <dgm:pt modelId="{B24A4EB4-1C08-384F-8047-63883CAF00D4}" type="parTrans" cxnId="{DC51B121-051E-7E41-9493-5EEDD19CF664}">
      <dgm:prSet/>
      <dgm:spPr/>
      <dgm:t>
        <a:bodyPr/>
        <a:lstStyle/>
        <a:p>
          <a:endParaRPr lang="en-US"/>
        </a:p>
      </dgm:t>
    </dgm:pt>
    <dgm:pt modelId="{CEF984DA-1BFC-FC45-9B38-E8AD6631EF8F}" type="sibTrans" cxnId="{DC51B121-051E-7E41-9493-5EEDD19CF664}">
      <dgm:prSet/>
      <dgm:spPr/>
      <dgm:t>
        <a:bodyPr/>
        <a:lstStyle/>
        <a:p>
          <a:endParaRPr lang="en-US"/>
        </a:p>
      </dgm:t>
    </dgm:pt>
    <dgm:pt modelId="{FE7ED556-0718-ED44-8A54-C024A4577ECE}">
      <dgm:prSet phldrT="[Text]"/>
      <dgm:spPr/>
      <dgm:t>
        <a:bodyPr/>
        <a:lstStyle/>
        <a:p>
          <a:r>
            <a:rPr lang="en-US" dirty="0" smtClean="0"/>
            <a:t>Males</a:t>
          </a:r>
          <a:endParaRPr lang="en-US" dirty="0"/>
        </a:p>
      </dgm:t>
    </dgm:pt>
    <dgm:pt modelId="{85AD37E5-DC37-D342-995F-DE33509ED54F}" type="parTrans" cxnId="{DD3B9EB7-AF5C-B14A-A7C9-FDBC2C17372C}">
      <dgm:prSet/>
      <dgm:spPr/>
      <dgm:t>
        <a:bodyPr/>
        <a:lstStyle/>
        <a:p>
          <a:endParaRPr lang="en-US"/>
        </a:p>
      </dgm:t>
    </dgm:pt>
    <dgm:pt modelId="{AAC00999-8374-304D-8036-BC2862E384B3}" type="sibTrans" cxnId="{DD3B9EB7-AF5C-B14A-A7C9-FDBC2C17372C}">
      <dgm:prSet/>
      <dgm:spPr/>
      <dgm:t>
        <a:bodyPr/>
        <a:lstStyle/>
        <a:p>
          <a:endParaRPr lang="en-US"/>
        </a:p>
      </dgm:t>
    </dgm:pt>
    <dgm:pt modelId="{0404F911-23FA-0449-BAFF-5E6FFE87E40D}">
      <dgm:prSet phldrT="[Text]"/>
      <dgm:spPr/>
      <dgm:t>
        <a:bodyPr/>
        <a:lstStyle/>
        <a:p>
          <a:r>
            <a:rPr lang="en-US" dirty="0" smtClean="0"/>
            <a:t>Stimuli set 1</a:t>
          </a:r>
          <a:endParaRPr lang="en-US" dirty="0"/>
        </a:p>
      </dgm:t>
    </dgm:pt>
    <dgm:pt modelId="{219EFD34-A30D-AA4D-90B2-B0CFE6CB129D}" type="parTrans" cxnId="{F74FA1F7-E19E-F84B-B0E7-0FFB74437762}">
      <dgm:prSet/>
      <dgm:spPr/>
      <dgm:t>
        <a:bodyPr/>
        <a:lstStyle/>
        <a:p>
          <a:endParaRPr lang="en-US"/>
        </a:p>
      </dgm:t>
    </dgm:pt>
    <dgm:pt modelId="{6563972D-14D4-B84A-937F-14577822879B}" type="sibTrans" cxnId="{F74FA1F7-E19E-F84B-B0E7-0FFB74437762}">
      <dgm:prSet/>
      <dgm:spPr/>
      <dgm:t>
        <a:bodyPr/>
        <a:lstStyle/>
        <a:p>
          <a:endParaRPr lang="en-US"/>
        </a:p>
      </dgm:t>
    </dgm:pt>
    <dgm:pt modelId="{28FDBF1B-8DFC-014D-B069-15208973799C}">
      <dgm:prSet phldrT="[Text]"/>
      <dgm:spPr/>
      <dgm:t>
        <a:bodyPr/>
        <a:lstStyle/>
        <a:p>
          <a:r>
            <a:rPr lang="en-US" dirty="0" smtClean="0"/>
            <a:t>Stimuli set 2</a:t>
          </a:r>
          <a:endParaRPr lang="en-US" dirty="0"/>
        </a:p>
      </dgm:t>
    </dgm:pt>
    <dgm:pt modelId="{758210A3-F503-A545-A9EB-B84950229B5F}" type="parTrans" cxnId="{23A6B114-1BEA-7E47-9F37-2851A928707C}">
      <dgm:prSet/>
      <dgm:spPr/>
      <dgm:t>
        <a:bodyPr/>
        <a:lstStyle/>
        <a:p>
          <a:endParaRPr lang="en-US"/>
        </a:p>
      </dgm:t>
    </dgm:pt>
    <dgm:pt modelId="{73B5CA61-1589-5844-B5DA-31FE078C57E1}" type="sibTrans" cxnId="{23A6B114-1BEA-7E47-9F37-2851A928707C}">
      <dgm:prSet/>
      <dgm:spPr/>
      <dgm:t>
        <a:bodyPr/>
        <a:lstStyle/>
        <a:p>
          <a:endParaRPr lang="en-US"/>
        </a:p>
      </dgm:t>
    </dgm:pt>
    <dgm:pt modelId="{B12D8435-0AE2-A840-A1A2-3244B9F6F3E7}">
      <dgm:prSet phldrT="[Text]"/>
      <dgm:spPr/>
      <dgm:t>
        <a:bodyPr/>
        <a:lstStyle/>
        <a:p>
          <a:r>
            <a:rPr lang="en-US" dirty="0" smtClean="0"/>
            <a:t>Females</a:t>
          </a:r>
          <a:endParaRPr lang="en-US" dirty="0"/>
        </a:p>
      </dgm:t>
    </dgm:pt>
    <dgm:pt modelId="{9C2F70D2-1BE7-1F4C-BE0F-6B8776772948}" type="parTrans" cxnId="{DC99C90D-5B0A-9C47-A67A-3E5FBC9463D9}">
      <dgm:prSet/>
      <dgm:spPr/>
      <dgm:t>
        <a:bodyPr/>
        <a:lstStyle/>
        <a:p>
          <a:endParaRPr lang="en-US"/>
        </a:p>
      </dgm:t>
    </dgm:pt>
    <dgm:pt modelId="{CD27845D-602C-824F-8DE0-11F9F2CA7FC1}" type="sibTrans" cxnId="{DC99C90D-5B0A-9C47-A67A-3E5FBC9463D9}">
      <dgm:prSet/>
      <dgm:spPr/>
      <dgm:t>
        <a:bodyPr/>
        <a:lstStyle/>
        <a:p>
          <a:endParaRPr lang="en-US"/>
        </a:p>
      </dgm:t>
    </dgm:pt>
    <dgm:pt modelId="{EE820723-C5BC-2240-AB17-E13E291EE91E}">
      <dgm:prSet phldrT="[Text]"/>
      <dgm:spPr/>
      <dgm:t>
        <a:bodyPr/>
        <a:lstStyle/>
        <a:p>
          <a:r>
            <a:rPr lang="en-US" dirty="0" smtClean="0"/>
            <a:t>Stimuli set 1</a:t>
          </a:r>
          <a:endParaRPr lang="en-US" dirty="0"/>
        </a:p>
      </dgm:t>
    </dgm:pt>
    <dgm:pt modelId="{32B7655B-3B77-904A-9DF6-238D1AA75CAB}" type="parTrans" cxnId="{3B10394D-F909-4149-8099-6BC6EBA4DC62}">
      <dgm:prSet/>
      <dgm:spPr/>
      <dgm:t>
        <a:bodyPr/>
        <a:lstStyle/>
        <a:p>
          <a:endParaRPr lang="en-US"/>
        </a:p>
      </dgm:t>
    </dgm:pt>
    <dgm:pt modelId="{4EA68AAD-98B8-9E49-A818-1C3010ADA4D6}" type="sibTrans" cxnId="{3B10394D-F909-4149-8099-6BC6EBA4DC62}">
      <dgm:prSet/>
      <dgm:spPr/>
      <dgm:t>
        <a:bodyPr/>
        <a:lstStyle/>
        <a:p>
          <a:endParaRPr lang="en-US"/>
        </a:p>
      </dgm:t>
    </dgm:pt>
    <dgm:pt modelId="{4BBF27BC-2989-6A41-B854-340E13BA470E}">
      <dgm:prSet/>
      <dgm:spPr/>
      <dgm:t>
        <a:bodyPr/>
        <a:lstStyle/>
        <a:p>
          <a:r>
            <a:rPr lang="en-US" dirty="0" smtClean="0"/>
            <a:t>Stimuli set 2</a:t>
          </a:r>
          <a:endParaRPr lang="en-US" dirty="0"/>
        </a:p>
      </dgm:t>
    </dgm:pt>
    <dgm:pt modelId="{3578BA8A-5762-4549-AD14-4346EC2E9605}" type="parTrans" cxnId="{56417267-597F-5043-907E-C01D158060B6}">
      <dgm:prSet/>
      <dgm:spPr/>
      <dgm:t>
        <a:bodyPr/>
        <a:lstStyle/>
        <a:p>
          <a:endParaRPr lang="en-US"/>
        </a:p>
      </dgm:t>
    </dgm:pt>
    <dgm:pt modelId="{529BD20F-2C9A-7642-A7C6-6F187298DB0B}" type="sibTrans" cxnId="{56417267-597F-5043-907E-C01D158060B6}">
      <dgm:prSet/>
      <dgm:spPr/>
      <dgm:t>
        <a:bodyPr/>
        <a:lstStyle/>
        <a:p>
          <a:endParaRPr lang="en-US"/>
        </a:p>
      </dgm:t>
    </dgm:pt>
    <dgm:pt modelId="{70B451C8-C2F5-2543-BB2A-4C895C4E0C12}" type="pres">
      <dgm:prSet presAssocID="{5A331DB0-6AF5-E544-97B5-F1E30B8F65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C27E54-A606-5E43-A2F0-00413DC06ADD}" type="pres">
      <dgm:prSet presAssocID="{BF15DE67-E0C1-A242-8871-4334EC4063F1}" presName="hierRoot1" presStyleCnt="0"/>
      <dgm:spPr/>
    </dgm:pt>
    <dgm:pt modelId="{D62AAD44-1909-2F4F-BC53-2EE2D04ADAC5}" type="pres">
      <dgm:prSet presAssocID="{BF15DE67-E0C1-A242-8871-4334EC4063F1}" presName="composite" presStyleCnt="0"/>
      <dgm:spPr/>
    </dgm:pt>
    <dgm:pt modelId="{0868C72C-1FE7-E84F-8C86-24DA97CF49E9}" type="pres">
      <dgm:prSet presAssocID="{BF15DE67-E0C1-A242-8871-4334EC4063F1}" presName="background" presStyleLbl="node0" presStyleIdx="0" presStyleCnt="1"/>
      <dgm:spPr/>
    </dgm:pt>
    <dgm:pt modelId="{87C50DF3-8D52-D148-89BE-F9464404CC28}" type="pres">
      <dgm:prSet presAssocID="{BF15DE67-E0C1-A242-8871-4334EC4063F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D04FE-D022-4847-96BC-01203AFC58ED}" type="pres">
      <dgm:prSet presAssocID="{BF15DE67-E0C1-A242-8871-4334EC4063F1}" presName="hierChild2" presStyleCnt="0"/>
      <dgm:spPr/>
    </dgm:pt>
    <dgm:pt modelId="{B4820FC3-F56A-C440-A56A-49D7EECB1B12}" type="pres">
      <dgm:prSet presAssocID="{85AD37E5-DC37-D342-995F-DE33509ED54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070B580-2A42-AD4B-A245-15B792213561}" type="pres">
      <dgm:prSet presAssocID="{FE7ED556-0718-ED44-8A54-C024A4577ECE}" presName="hierRoot2" presStyleCnt="0"/>
      <dgm:spPr/>
    </dgm:pt>
    <dgm:pt modelId="{8759E2CA-2748-6747-AE4E-445B9C9C2F63}" type="pres">
      <dgm:prSet presAssocID="{FE7ED556-0718-ED44-8A54-C024A4577ECE}" presName="composite2" presStyleCnt="0"/>
      <dgm:spPr/>
    </dgm:pt>
    <dgm:pt modelId="{F5E9E643-28CB-BA4E-86B1-2713C5D1D753}" type="pres">
      <dgm:prSet presAssocID="{FE7ED556-0718-ED44-8A54-C024A4577ECE}" presName="background2" presStyleLbl="node2" presStyleIdx="0" presStyleCnt="2"/>
      <dgm:spPr/>
    </dgm:pt>
    <dgm:pt modelId="{73B5DD02-9DD7-DE45-A1B9-099F3DD01BF1}" type="pres">
      <dgm:prSet presAssocID="{FE7ED556-0718-ED44-8A54-C024A4577E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3E17F-F589-9349-A205-B8720CB4DDE8}" type="pres">
      <dgm:prSet presAssocID="{FE7ED556-0718-ED44-8A54-C024A4577ECE}" presName="hierChild3" presStyleCnt="0"/>
      <dgm:spPr/>
    </dgm:pt>
    <dgm:pt modelId="{8946209E-D47E-6641-8595-97024FCC4A23}" type="pres">
      <dgm:prSet presAssocID="{219EFD34-A30D-AA4D-90B2-B0CFE6CB129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1A3881F-AACD-5D4B-947E-231F1DBF011A}" type="pres">
      <dgm:prSet presAssocID="{0404F911-23FA-0449-BAFF-5E6FFE87E40D}" presName="hierRoot3" presStyleCnt="0"/>
      <dgm:spPr/>
    </dgm:pt>
    <dgm:pt modelId="{96F5F5EA-F375-604C-8885-44E5727AD036}" type="pres">
      <dgm:prSet presAssocID="{0404F911-23FA-0449-BAFF-5E6FFE87E40D}" presName="composite3" presStyleCnt="0"/>
      <dgm:spPr/>
    </dgm:pt>
    <dgm:pt modelId="{A9F144E6-32BC-0145-B271-7AA9355E5905}" type="pres">
      <dgm:prSet presAssocID="{0404F911-23FA-0449-BAFF-5E6FFE87E40D}" presName="background3" presStyleLbl="node3" presStyleIdx="0" presStyleCnt="4"/>
      <dgm:spPr/>
    </dgm:pt>
    <dgm:pt modelId="{F0EE493D-9383-A948-8174-76B4C1CB3143}" type="pres">
      <dgm:prSet presAssocID="{0404F911-23FA-0449-BAFF-5E6FFE87E40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814A96-0FFE-B34D-AC7D-7D9ED380042A}" type="pres">
      <dgm:prSet presAssocID="{0404F911-23FA-0449-BAFF-5E6FFE87E40D}" presName="hierChild4" presStyleCnt="0"/>
      <dgm:spPr/>
    </dgm:pt>
    <dgm:pt modelId="{35727801-4143-4345-9822-0BE4C6C648FA}" type="pres">
      <dgm:prSet presAssocID="{758210A3-F503-A545-A9EB-B84950229B5F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88E36AC-D39C-504D-BF20-068F332EC4A7}" type="pres">
      <dgm:prSet presAssocID="{28FDBF1B-8DFC-014D-B069-15208973799C}" presName="hierRoot3" presStyleCnt="0"/>
      <dgm:spPr/>
    </dgm:pt>
    <dgm:pt modelId="{271750FD-834A-A347-9B93-8D91BA9C6F35}" type="pres">
      <dgm:prSet presAssocID="{28FDBF1B-8DFC-014D-B069-15208973799C}" presName="composite3" presStyleCnt="0"/>
      <dgm:spPr/>
    </dgm:pt>
    <dgm:pt modelId="{CBFD3861-136D-FC47-BC62-609CFA88E7A9}" type="pres">
      <dgm:prSet presAssocID="{28FDBF1B-8DFC-014D-B069-15208973799C}" presName="background3" presStyleLbl="node3" presStyleIdx="1" presStyleCnt="4"/>
      <dgm:spPr/>
    </dgm:pt>
    <dgm:pt modelId="{2D7EF0B1-DEE3-B440-B9C1-457D68EB05F1}" type="pres">
      <dgm:prSet presAssocID="{28FDBF1B-8DFC-014D-B069-15208973799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7708E-F570-6747-B777-9E4192FA45BA}" type="pres">
      <dgm:prSet presAssocID="{28FDBF1B-8DFC-014D-B069-15208973799C}" presName="hierChild4" presStyleCnt="0"/>
      <dgm:spPr/>
    </dgm:pt>
    <dgm:pt modelId="{FCA9C905-7D5C-844C-A0D7-64CC08DB5A4F}" type="pres">
      <dgm:prSet presAssocID="{9C2F70D2-1BE7-1F4C-BE0F-6B877677294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495A168-25E0-EB4E-A38F-5533A408F767}" type="pres">
      <dgm:prSet presAssocID="{B12D8435-0AE2-A840-A1A2-3244B9F6F3E7}" presName="hierRoot2" presStyleCnt="0"/>
      <dgm:spPr/>
    </dgm:pt>
    <dgm:pt modelId="{DD8D0894-BD1D-CA4F-8676-09F84DAEA8A0}" type="pres">
      <dgm:prSet presAssocID="{B12D8435-0AE2-A840-A1A2-3244B9F6F3E7}" presName="composite2" presStyleCnt="0"/>
      <dgm:spPr/>
    </dgm:pt>
    <dgm:pt modelId="{4AC0F353-B190-B84A-865A-A6545D81608F}" type="pres">
      <dgm:prSet presAssocID="{B12D8435-0AE2-A840-A1A2-3244B9F6F3E7}" presName="background2" presStyleLbl="node2" presStyleIdx="1" presStyleCnt="2"/>
      <dgm:spPr/>
    </dgm:pt>
    <dgm:pt modelId="{B64A16F5-020B-B448-8B14-17DD384ED355}" type="pres">
      <dgm:prSet presAssocID="{B12D8435-0AE2-A840-A1A2-3244B9F6F3E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A2CBC-04BE-7344-8A22-95532AA3B3FC}" type="pres">
      <dgm:prSet presAssocID="{B12D8435-0AE2-A840-A1A2-3244B9F6F3E7}" presName="hierChild3" presStyleCnt="0"/>
      <dgm:spPr/>
    </dgm:pt>
    <dgm:pt modelId="{9711685D-A2BD-9548-9800-86940F73E865}" type="pres">
      <dgm:prSet presAssocID="{32B7655B-3B77-904A-9DF6-238D1AA75CA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63881C7-7D97-7C40-849D-2EC712C5D313}" type="pres">
      <dgm:prSet presAssocID="{EE820723-C5BC-2240-AB17-E13E291EE91E}" presName="hierRoot3" presStyleCnt="0"/>
      <dgm:spPr/>
    </dgm:pt>
    <dgm:pt modelId="{00EC73DA-D51F-8C4D-8FFC-C473B0235ED2}" type="pres">
      <dgm:prSet presAssocID="{EE820723-C5BC-2240-AB17-E13E291EE91E}" presName="composite3" presStyleCnt="0"/>
      <dgm:spPr/>
    </dgm:pt>
    <dgm:pt modelId="{010AAB01-0C41-4247-B744-5C77555C29D2}" type="pres">
      <dgm:prSet presAssocID="{EE820723-C5BC-2240-AB17-E13E291EE91E}" presName="background3" presStyleLbl="node3" presStyleIdx="2" presStyleCnt="4"/>
      <dgm:spPr/>
    </dgm:pt>
    <dgm:pt modelId="{C353B695-0B64-5C48-9991-ABC419375C97}" type="pres">
      <dgm:prSet presAssocID="{EE820723-C5BC-2240-AB17-E13E291EE91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B32245-18FF-C44E-A65D-E29D84911419}" type="pres">
      <dgm:prSet presAssocID="{EE820723-C5BC-2240-AB17-E13E291EE91E}" presName="hierChild4" presStyleCnt="0"/>
      <dgm:spPr/>
    </dgm:pt>
    <dgm:pt modelId="{D78CC173-1F37-7342-AD5C-2F61FD058B82}" type="pres">
      <dgm:prSet presAssocID="{3578BA8A-5762-4549-AD14-4346EC2E960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D74933A9-B9F0-1B43-BD26-7DAB83A8F3F7}" type="pres">
      <dgm:prSet presAssocID="{4BBF27BC-2989-6A41-B854-340E13BA470E}" presName="hierRoot3" presStyleCnt="0"/>
      <dgm:spPr/>
    </dgm:pt>
    <dgm:pt modelId="{BAA3E861-2416-E943-BB9B-E4CF05FFC4EA}" type="pres">
      <dgm:prSet presAssocID="{4BBF27BC-2989-6A41-B854-340E13BA470E}" presName="composite3" presStyleCnt="0"/>
      <dgm:spPr/>
    </dgm:pt>
    <dgm:pt modelId="{F7039EA2-1E2B-A948-BDFC-44946E163743}" type="pres">
      <dgm:prSet presAssocID="{4BBF27BC-2989-6A41-B854-340E13BA470E}" presName="background3" presStyleLbl="node3" presStyleIdx="3" presStyleCnt="4"/>
      <dgm:spPr/>
    </dgm:pt>
    <dgm:pt modelId="{8780232A-80CF-9E4A-AF6A-AF4D060BCD3E}" type="pres">
      <dgm:prSet presAssocID="{4BBF27BC-2989-6A41-B854-340E13BA470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FCBE3-6B46-C944-8F3C-984176FA2986}" type="pres">
      <dgm:prSet presAssocID="{4BBF27BC-2989-6A41-B854-340E13BA470E}" presName="hierChild4" presStyleCnt="0"/>
      <dgm:spPr/>
    </dgm:pt>
  </dgm:ptLst>
  <dgm:cxnLst>
    <dgm:cxn modelId="{23A6B114-1BEA-7E47-9F37-2851A928707C}" srcId="{FE7ED556-0718-ED44-8A54-C024A4577ECE}" destId="{28FDBF1B-8DFC-014D-B069-15208973799C}" srcOrd="1" destOrd="0" parTransId="{758210A3-F503-A545-A9EB-B84950229B5F}" sibTransId="{73B5CA61-1589-5844-B5DA-31FE078C57E1}"/>
    <dgm:cxn modelId="{DC99C90D-5B0A-9C47-A67A-3E5FBC9463D9}" srcId="{BF15DE67-E0C1-A242-8871-4334EC4063F1}" destId="{B12D8435-0AE2-A840-A1A2-3244B9F6F3E7}" srcOrd="1" destOrd="0" parTransId="{9C2F70D2-1BE7-1F4C-BE0F-6B8776772948}" sibTransId="{CD27845D-602C-824F-8DE0-11F9F2CA7FC1}"/>
    <dgm:cxn modelId="{F74FA1F7-E19E-F84B-B0E7-0FFB74437762}" srcId="{FE7ED556-0718-ED44-8A54-C024A4577ECE}" destId="{0404F911-23FA-0449-BAFF-5E6FFE87E40D}" srcOrd="0" destOrd="0" parTransId="{219EFD34-A30D-AA4D-90B2-B0CFE6CB129D}" sibTransId="{6563972D-14D4-B84A-937F-14577822879B}"/>
    <dgm:cxn modelId="{1F5F746C-61AE-0D4F-99B0-DC6A06EF23B9}" type="presOf" srcId="{758210A3-F503-A545-A9EB-B84950229B5F}" destId="{35727801-4143-4345-9822-0BE4C6C648FA}" srcOrd="0" destOrd="0" presId="urn:microsoft.com/office/officeart/2005/8/layout/hierarchy1"/>
    <dgm:cxn modelId="{7BDA8E23-4D27-2241-B42F-AE3A139289CC}" type="presOf" srcId="{FE7ED556-0718-ED44-8A54-C024A4577ECE}" destId="{73B5DD02-9DD7-DE45-A1B9-099F3DD01BF1}" srcOrd="0" destOrd="0" presId="urn:microsoft.com/office/officeart/2005/8/layout/hierarchy1"/>
    <dgm:cxn modelId="{F3BCB97C-6E21-544B-8007-95AE9EC45033}" type="presOf" srcId="{32B7655B-3B77-904A-9DF6-238D1AA75CAB}" destId="{9711685D-A2BD-9548-9800-86940F73E865}" srcOrd="0" destOrd="0" presId="urn:microsoft.com/office/officeart/2005/8/layout/hierarchy1"/>
    <dgm:cxn modelId="{4C2C6FDB-7DF1-9648-8E85-85B909B4FBCA}" type="presOf" srcId="{0404F911-23FA-0449-BAFF-5E6FFE87E40D}" destId="{F0EE493D-9383-A948-8174-76B4C1CB3143}" srcOrd="0" destOrd="0" presId="urn:microsoft.com/office/officeart/2005/8/layout/hierarchy1"/>
    <dgm:cxn modelId="{DD3B9EB7-AF5C-B14A-A7C9-FDBC2C17372C}" srcId="{BF15DE67-E0C1-A242-8871-4334EC4063F1}" destId="{FE7ED556-0718-ED44-8A54-C024A4577ECE}" srcOrd="0" destOrd="0" parTransId="{85AD37E5-DC37-D342-995F-DE33509ED54F}" sibTransId="{AAC00999-8374-304D-8036-BC2862E384B3}"/>
    <dgm:cxn modelId="{2B28C09F-B7DD-4F42-95B8-6106A40854F1}" type="presOf" srcId="{4BBF27BC-2989-6A41-B854-340E13BA470E}" destId="{8780232A-80CF-9E4A-AF6A-AF4D060BCD3E}" srcOrd="0" destOrd="0" presId="urn:microsoft.com/office/officeart/2005/8/layout/hierarchy1"/>
    <dgm:cxn modelId="{3B10394D-F909-4149-8099-6BC6EBA4DC62}" srcId="{B12D8435-0AE2-A840-A1A2-3244B9F6F3E7}" destId="{EE820723-C5BC-2240-AB17-E13E291EE91E}" srcOrd="0" destOrd="0" parTransId="{32B7655B-3B77-904A-9DF6-238D1AA75CAB}" sibTransId="{4EA68AAD-98B8-9E49-A818-1C3010ADA4D6}"/>
    <dgm:cxn modelId="{56417267-597F-5043-907E-C01D158060B6}" srcId="{B12D8435-0AE2-A840-A1A2-3244B9F6F3E7}" destId="{4BBF27BC-2989-6A41-B854-340E13BA470E}" srcOrd="1" destOrd="0" parTransId="{3578BA8A-5762-4549-AD14-4346EC2E9605}" sibTransId="{529BD20F-2C9A-7642-A7C6-6F187298DB0B}"/>
    <dgm:cxn modelId="{5CA916D2-5BB2-BA4C-87BE-E5E6DD894433}" type="presOf" srcId="{5A331DB0-6AF5-E544-97B5-F1E30B8F65CD}" destId="{70B451C8-C2F5-2543-BB2A-4C895C4E0C12}" srcOrd="0" destOrd="0" presId="urn:microsoft.com/office/officeart/2005/8/layout/hierarchy1"/>
    <dgm:cxn modelId="{6B56D4E7-74CF-F74E-939B-71392245CBCD}" type="presOf" srcId="{3578BA8A-5762-4549-AD14-4346EC2E9605}" destId="{D78CC173-1F37-7342-AD5C-2F61FD058B82}" srcOrd="0" destOrd="0" presId="urn:microsoft.com/office/officeart/2005/8/layout/hierarchy1"/>
    <dgm:cxn modelId="{84745143-E61B-8240-BCAA-0698826C5F5B}" type="presOf" srcId="{85AD37E5-DC37-D342-995F-DE33509ED54F}" destId="{B4820FC3-F56A-C440-A56A-49D7EECB1B12}" srcOrd="0" destOrd="0" presId="urn:microsoft.com/office/officeart/2005/8/layout/hierarchy1"/>
    <dgm:cxn modelId="{6DFF8448-0D69-EB46-AC4E-33C41A381F22}" type="presOf" srcId="{28FDBF1B-8DFC-014D-B069-15208973799C}" destId="{2D7EF0B1-DEE3-B440-B9C1-457D68EB05F1}" srcOrd="0" destOrd="0" presId="urn:microsoft.com/office/officeart/2005/8/layout/hierarchy1"/>
    <dgm:cxn modelId="{DC51B121-051E-7E41-9493-5EEDD19CF664}" srcId="{5A331DB0-6AF5-E544-97B5-F1E30B8F65CD}" destId="{BF15DE67-E0C1-A242-8871-4334EC4063F1}" srcOrd="0" destOrd="0" parTransId="{B24A4EB4-1C08-384F-8047-63883CAF00D4}" sibTransId="{CEF984DA-1BFC-FC45-9B38-E8AD6631EF8F}"/>
    <dgm:cxn modelId="{659F460E-150A-2149-BE6A-51D239F7B89A}" type="presOf" srcId="{9C2F70D2-1BE7-1F4C-BE0F-6B8776772948}" destId="{FCA9C905-7D5C-844C-A0D7-64CC08DB5A4F}" srcOrd="0" destOrd="0" presId="urn:microsoft.com/office/officeart/2005/8/layout/hierarchy1"/>
    <dgm:cxn modelId="{6852BC70-91CB-E84B-9CAB-90E3CE7D1182}" type="presOf" srcId="{BF15DE67-E0C1-A242-8871-4334EC4063F1}" destId="{87C50DF3-8D52-D148-89BE-F9464404CC28}" srcOrd="0" destOrd="0" presId="urn:microsoft.com/office/officeart/2005/8/layout/hierarchy1"/>
    <dgm:cxn modelId="{A232A215-20DD-214C-A807-15CF8465E6A5}" type="presOf" srcId="{219EFD34-A30D-AA4D-90B2-B0CFE6CB129D}" destId="{8946209E-D47E-6641-8595-97024FCC4A23}" srcOrd="0" destOrd="0" presId="urn:microsoft.com/office/officeart/2005/8/layout/hierarchy1"/>
    <dgm:cxn modelId="{B30FCEEB-F604-AA4F-9CA2-A28C7867D157}" type="presOf" srcId="{EE820723-C5BC-2240-AB17-E13E291EE91E}" destId="{C353B695-0B64-5C48-9991-ABC419375C97}" srcOrd="0" destOrd="0" presId="urn:microsoft.com/office/officeart/2005/8/layout/hierarchy1"/>
    <dgm:cxn modelId="{8E94C183-81EF-524A-BAFC-DF718A79C079}" type="presOf" srcId="{B12D8435-0AE2-A840-A1A2-3244B9F6F3E7}" destId="{B64A16F5-020B-B448-8B14-17DD384ED355}" srcOrd="0" destOrd="0" presId="urn:microsoft.com/office/officeart/2005/8/layout/hierarchy1"/>
    <dgm:cxn modelId="{EA781496-7A13-484E-AE32-46AF37DB929E}" type="presParOf" srcId="{70B451C8-C2F5-2543-BB2A-4C895C4E0C12}" destId="{3FC27E54-A606-5E43-A2F0-00413DC06ADD}" srcOrd="0" destOrd="0" presId="urn:microsoft.com/office/officeart/2005/8/layout/hierarchy1"/>
    <dgm:cxn modelId="{72E1DC06-4EF4-CB49-9296-8F75411DE1CF}" type="presParOf" srcId="{3FC27E54-A606-5E43-A2F0-00413DC06ADD}" destId="{D62AAD44-1909-2F4F-BC53-2EE2D04ADAC5}" srcOrd="0" destOrd="0" presId="urn:microsoft.com/office/officeart/2005/8/layout/hierarchy1"/>
    <dgm:cxn modelId="{681F3148-935B-8542-A86A-7AAC346CE4ED}" type="presParOf" srcId="{D62AAD44-1909-2F4F-BC53-2EE2D04ADAC5}" destId="{0868C72C-1FE7-E84F-8C86-24DA97CF49E9}" srcOrd="0" destOrd="0" presId="urn:microsoft.com/office/officeart/2005/8/layout/hierarchy1"/>
    <dgm:cxn modelId="{F06EC702-0D6E-F746-B813-5E0F319F1212}" type="presParOf" srcId="{D62AAD44-1909-2F4F-BC53-2EE2D04ADAC5}" destId="{87C50DF3-8D52-D148-89BE-F9464404CC28}" srcOrd="1" destOrd="0" presId="urn:microsoft.com/office/officeart/2005/8/layout/hierarchy1"/>
    <dgm:cxn modelId="{C98B7539-4780-6D47-B3D2-6A28E783096B}" type="presParOf" srcId="{3FC27E54-A606-5E43-A2F0-00413DC06ADD}" destId="{5F4D04FE-D022-4847-96BC-01203AFC58ED}" srcOrd="1" destOrd="0" presId="urn:microsoft.com/office/officeart/2005/8/layout/hierarchy1"/>
    <dgm:cxn modelId="{FA6E1908-E416-6840-8E59-0153439CEDEF}" type="presParOf" srcId="{5F4D04FE-D022-4847-96BC-01203AFC58ED}" destId="{B4820FC3-F56A-C440-A56A-49D7EECB1B12}" srcOrd="0" destOrd="0" presId="urn:microsoft.com/office/officeart/2005/8/layout/hierarchy1"/>
    <dgm:cxn modelId="{EDA47E43-B2FB-E24C-A865-91C1C1775A2F}" type="presParOf" srcId="{5F4D04FE-D022-4847-96BC-01203AFC58ED}" destId="{C070B580-2A42-AD4B-A245-15B792213561}" srcOrd="1" destOrd="0" presId="urn:microsoft.com/office/officeart/2005/8/layout/hierarchy1"/>
    <dgm:cxn modelId="{37826B84-220B-2644-AA4F-BC5663B2E13D}" type="presParOf" srcId="{C070B580-2A42-AD4B-A245-15B792213561}" destId="{8759E2CA-2748-6747-AE4E-445B9C9C2F63}" srcOrd="0" destOrd="0" presId="urn:microsoft.com/office/officeart/2005/8/layout/hierarchy1"/>
    <dgm:cxn modelId="{AB98BB2A-4C10-5048-939D-D5494B7E304B}" type="presParOf" srcId="{8759E2CA-2748-6747-AE4E-445B9C9C2F63}" destId="{F5E9E643-28CB-BA4E-86B1-2713C5D1D753}" srcOrd="0" destOrd="0" presId="urn:microsoft.com/office/officeart/2005/8/layout/hierarchy1"/>
    <dgm:cxn modelId="{5F2EE47C-F800-B641-BB9D-D10C85767588}" type="presParOf" srcId="{8759E2CA-2748-6747-AE4E-445B9C9C2F63}" destId="{73B5DD02-9DD7-DE45-A1B9-099F3DD01BF1}" srcOrd="1" destOrd="0" presId="urn:microsoft.com/office/officeart/2005/8/layout/hierarchy1"/>
    <dgm:cxn modelId="{7BB36BBB-4B98-A242-88BC-782B7E4ADB36}" type="presParOf" srcId="{C070B580-2A42-AD4B-A245-15B792213561}" destId="{A053E17F-F589-9349-A205-B8720CB4DDE8}" srcOrd="1" destOrd="0" presId="urn:microsoft.com/office/officeart/2005/8/layout/hierarchy1"/>
    <dgm:cxn modelId="{81CFC39B-DC46-1F48-A613-82B8DFE5BCC3}" type="presParOf" srcId="{A053E17F-F589-9349-A205-B8720CB4DDE8}" destId="{8946209E-D47E-6641-8595-97024FCC4A23}" srcOrd="0" destOrd="0" presId="urn:microsoft.com/office/officeart/2005/8/layout/hierarchy1"/>
    <dgm:cxn modelId="{78BA3281-6A99-1541-BD92-0313F7C54571}" type="presParOf" srcId="{A053E17F-F589-9349-A205-B8720CB4DDE8}" destId="{C1A3881F-AACD-5D4B-947E-231F1DBF011A}" srcOrd="1" destOrd="0" presId="urn:microsoft.com/office/officeart/2005/8/layout/hierarchy1"/>
    <dgm:cxn modelId="{0311296A-04A6-FC4B-B620-069B3C8DD9E7}" type="presParOf" srcId="{C1A3881F-AACD-5D4B-947E-231F1DBF011A}" destId="{96F5F5EA-F375-604C-8885-44E5727AD036}" srcOrd="0" destOrd="0" presId="urn:microsoft.com/office/officeart/2005/8/layout/hierarchy1"/>
    <dgm:cxn modelId="{66682D20-2EF9-C243-A0DE-193BCD6453DD}" type="presParOf" srcId="{96F5F5EA-F375-604C-8885-44E5727AD036}" destId="{A9F144E6-32BC-0145-B271-7AA9355E5905}" srcOrd="0" destOrd="0" presId="urn:microsoft.com/office/officeart/2005/8/layout/hierarchy1"/>
    <dgm:cxn modelId="{DB78793B-3876-B74B-952B-F3B8AB7AFECA}" type="presParOf" srcId="{96F5F5EA-F375-604C-8885-44E5727AD036}" destId="{F0EE493D-9383-A948-8174-76B4C1CB3143}" srcOrd="1" destOrd="0" presId="urn:microsoft.com/office/officeart/2005/8/layout/hierarchy1"/>
    <dgm:cxn modelId="{C4F6DE74-F846-604E-B327-3FE13BB3F698}" type="presParOf" srcId="{C1A3881F-AACD-5D4B-947E-231F1DBF011A}" destId="{99814A96-0FFE-B34D-AC7D-7D9ED380042A}" srcOrd="1" destOrd="0" presId="urn:microsoft.com/office/officeart/2005/8/layout/hierarchy1"/>
    <dgm:cxn modelId="{1D48B746-366E-3A4B-A3C7-D53DE83D6132}" type="presParOf" srcId="{A053E17F-F589-9349-A205-B8720CB4DDE8}" destId="{35727801-4143-4345-9822-0BE4C6C648FA}" srcOrd="2" destOrd="0" presId="urn:microsoft.com/office/officeart/2005/8/layout/hierarchy1"/>
    <dgm:cxn modelId="{4F4A4DE4-0160-9A44-87D3-3A18CA05381C}" type="presParOf" srcId="{A053E17F-F589-9349-A205-B8720CB4DDE8}" destId="{788E36AC-D39C-504D-BF20-068F332EC4A7}" srcOrd="3" destOrd="0" presId="urn:microsoft.com/office/officeart/2005/8/layout/hierarchy1"/>
    <dgm:cxn modelId="{7F5C6322-37C0-3745-BCA2-234EFB345337}" type="presParOf" srcId="{788E36AC-D39C-504D-BF20-068F332EC4A7}" destId="{271750FD-834A-A347-9B93-8D91BA9C6F35}" srcOrd="0" destOrd="0" presId="urn:microsoft.com/office/officeart/2005/8/layout/hierarchy1"/>
    <dgm:cxn modelId="{8C7201D6-DF1A-9645-97B8-71ABB4DE8BDD}" type="presParOf" srcId="{271750FD-834A-A347-9B93-8D91BA9C6F35}" destId="{CBFD3861-136D-FC47-BC62-609CFA88E7A9}" srcOrd="0" destOrd="0" presId="urn:microsoft.com/office/officeart/2005/8/layout/hierarchy1"/>
    <dgm:cxn modelId="{98E628BE-ED45-6E4B-A2AB-099A4E787F8D}" type="presParOf" srcId="{271750FD-834A-A347-9B93-8D91BA9C6F35}" destId="{2D7EF0B1-DEE3-B440-B9C1-457D68EB05F1}" srcOrd="1" destOrd="0" presId="urn:microsoft.com/office/officeart/2005/8/layout/hierarchy1"/>
    <dgm:cxn modelId="{F9466271-9C71-CE4F-B49B-D7288BD93BD5}" type="presParOf" srcId="{788E36AC-D39C-504D-BF20-068F332EC4A7}" destId="{28C7708E-F570-6747-B777-9E4192FA45BA}" srcOrd="1" destOrd="0" presId="urn:microsoft.com/office/officeart/2005/8/layout/hierarchy1"/>
    <dgm:cxn modelId="{1CB7C7D4-7B94-AA4F-8CCC-0D2AC019572A}" type="presParOf" srcId="{5F4D04FE-D022-4847-96BC-01203AFC58ED}" destId="{FCA9C905-7D5C-844C-A0D7-64CC08DB5A4F}" srcOrd="2" destOrd="0" presId="urn:microsoft.com/office/officeart/2005/8/layout/hierarchy1"/>
    <dgm:cxn modelId="{014630A1-E82B-FD44-82ED-4A35C89CCC67}" type="presParOf" srcId="{5F4D04FE-D022-4847-96BC-01203AFC58ED}" destId="{F495A168-25E0-EB4E-A38F-5533A408F767}" srcOrd="3" destOrd="0" presId="urn:microsoft.com/office/officeart/2005/8/layout/hierarchy1"/>
    <dgm:cxn modelId="{E5DA0722-555E-0847-86F9-F110F0AFF6F7}" type="presParOf" srcId="{F495A168-25E0-EB4E-A38F-5533A408F767}" destId="{DD8D0894-BD1D-CA4F-8676-09F84DAEA8A0}" srcOrd="0" destOrd="0" presId="urn:microsoft.com/office/officeart/2005/8/layout/hierarchy1"/>
    <dgm:cxn modelId="{3F4C8FDB-DBBD-2546-B8F0-DBE0EEEC0979}" type="presParOf" srcId="{DD8D0894-BD1D-CA4F-8676-09F84DAEA8A0}" destId="{4AC0F353-B190-B84A-865A-A6545D81608F}" srcOrd="0" destOrd="0" presId="urn:microsoft.com/office/officeart/2005/8/layout/hierarchy1"/>
    <dgm:cxn modelId="{6702D94A-9536-514E-9448-5973519D1F3B}" type="presParOf" srcId="{DD8D0894-BD1D-CA4F-8676-09F84DAEA8A0}" destId="{B64A16F5-020B-B448-8B14-17DD384ED355}" srcOrd="1" destOrd="0" presId="urn:microsoft.com/office/officeart/2005/8/layout/hierarchy1"/>
    <dgm:cxn modelId="{F9325054-03CF-514D-BFD1-6ED73FA45968}" type="presParOf" srcId="{F495A168-25E0-EB4E-A38F-5533A408F767}" destId="{95DA2CBC-04BE-7344-8A22-95532AA3B3FC}" srcOrd="1" destOrd="0" presId="urn:microsoft.com/office/officeart/2005/8/layout/hierarchy1"/>
    <dgm:cxn modelId="{1F18B2AD-3D2A-9344-A921-9C87A6CF7F90}" type="presParOf" srcId="{95DA2CBC-04BE-7344-8A22-95532AA3B3FC}" destId="{9711685D-A2BD-9548-9800-86940F73E865}" srcOrd="0" destOrd="0" presId="urn:microsoft.com/office/officeart/2005/8/layout/hierarchy1"/>
    <dgm:cxn modelId="{881CCB8D-9B2B-4240-A1E7-F072A4185F62}" type="presParOf" srcId="{95DA2CBC-04BE-7344-8A22-95532AA3B3FC}" destId="{E63881C7-7D97-7C40-849D-2EC712C5D313}" srcOrd="1" destOrd="0" presId="urn:microsoft.com/office/officeart/2005/8/layout/hierarchy1"/>
    <dgm:cxn modelId="{AB122C32-4E17-6A4B-BC90-52AC020A4727}" type="presParOf" srcId="{E63881C7-7D97-7C40-849D-2EC712C5D313}" destId="{00EC73DA-D51F-8C4D-8FFC-C473B0235ED2}" srcOrd="0" destOrd="0" presId="urn:microsoft.com/office/officeart/2005/8/layout/hierarchy1"/>
    <dgm:cxn modelId="{F7B7EE73-7BC4-6D4A-A8D9-AD42E9BAA451}" type="presParOf" srcId="{00EC73DA-D51F-8C4D-8FFC-C473B0235ED2}" destId="{010AAB01-0C41-4247-B744-5C77555C29D2}" srcOrd="0" destOrd="0" presId="urn:microsoft.com/office/officeart/2005/8/layout/hierarchy1"/>
    <dgm:cxn modelId="{C797ABE0-5236-9D4C-B200-412723D4BC15}" type="presParOf" srcId="{00EC73DA-D51F-8C4D-8FFC-C473B0235ED2}" destId="{C353B695-0B64-5C48-9991-ABC419375C97}" srcOrd="1" destOrd="0" presId="urn:microsoft.com/office/officeart/2005/8/layout/hierarchy1"/>
    <dgm:cxn modelId="{DDE269F1-34DB-FD49-8E51-AD9EB81CC654}" type="presParOf" srcId="{E63881C7-7D97-7C40-849D-2EC712C5D313}" destId="{95B32245-18FF-C44E-A65D-E29D84911419}" srcOrd="1" destOrd="0" presId="urn:microsoft.com/office/officeart/2005/8/layout/hierarchy1"/>
    <dgm:cxn modelId="{4C9FF573-AEB7-9C4B-AD94-D2A7BC42BFE0}" type="presParOf" srcId="{95DA2CBC-04BE-7344-8A22-95532AA3B3FC}" destId="{D78CC173-1F37-7342-AD5C-2F61FD058B82}" srcOrd="2" destOrd="0" presId="urn:microsoft.com/office/officeart/2005/8/layout/hierarchy1"/>
    <dgm:cxn modelId="{0AB52E6D-FD15-A944-A276-DE879A4FCB83}" type="presParOf" srcId="{95DA2CBC-04BE-7344-8A22-95532AA3B3FC}" destId="{D74933A9-B9F0-1B43-BD26-7DAB83A8F3F7}" srcOrd="3" destOrd="0" presId="urn:microsoft.com/office/officeart/2005/8/layout/hierarchy1"/>
    <dgm:cxn modelId="{D8E4C8D8-9E6F-7C4B-A672-41B498F68D78}" type="presParOf" srcId="{D74933A9-B9F0-1B43-BD26-7DAB83A8F3F7}" destId="{BAA3E861-2416-E943-BB9B-E4CF05FFC4EA}" srcOrd="0" destOrd="0" presId="urn:microsoft.com/office/officeart/2005/8/layout/hierarchy1"/>
    <dgm:cxn modelId="{C218D778-7770-FB45-BB91-DFEE96D07B9C}" type="presParOf" srcId="{BAA3E861-2416-E943-BB9B-E4CF05FFC4EA}" destId="{F7039EA2-1E2B-A948-BDFC-44946E163743}" srcOrd="0" destOrd="0" presId="urn:microsoft.com/office/officeart/2005/8/layout/hierarchy1"/>
    <dgm:cxn modelId="{165454BA-1598-B34C-BD88-78ABDE7399D4}" type="presParOf" srcId="{BAA3E861-2416-E943-BB9B-E4CF05FFC4EA}" destId="{8780232A-80CF-9E4A-AF6A-AF4D060BCD3E}" srcOrd="1" destOrd="0" presId="urn:microsoft.com/office/officeart/2005/8/layout/hierarchy1"/>
    <dgm:cxn modelId="{C186AFCB-8B61-F147-BA14-8866427C1279}" type="presParOf" srcId="{D74933A9-B9F0-1B43-BD26-7DAB83A8F3F7}" destId="{215FCBE3-6B46-C944-8F3C-984176FA2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31DB0-6AF5-E544-97B5-F1E30B8F65CD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5DE67-E0C1-A242-8871-4334EC4063F1}">
      <dgm:prSet phldrT="[Text]"/>
      <dgm:spPr/>
      <dgm:t>
        <a:bodyPr/>
        <a:lstStyle/>
        <a:p>
          <a:r>
            <a:rPr lang="en-US" dirty="0" smtClean="0"/>
            <a:t>All </a:t>
          </a:r>
          <a:r>
            <a:rPr lang="en-US" dirty="0" err="1" smtClean="0"/>
            <a:t>particiapnts</a:t>
          </a:r>
          <a:endParaRPr lang="en-US" dirty="0"/>
        </a:p>
      </dgm:t>
    </dgm:pt>
    <dgm:pt modelId="{B24A4EB4-1C08-384F-8047-63883CAF00D4}" type="parTrans" cxnId="{DC51B121-051E-7E41-9493-5EEDD19CF664}">
      <dgm:prSet/>
      <dgm:spPr/>
      <dgm:t>
        <a:bodyPr/>
        <a:lstStyle/>
        <a:p>
          <a:endParaRPr lang="en-US"/>
        </a:p>
      </dgm:t>
    </dgm:pt>
    <dgm:pt modelId="{CEF984DA-1BFC-FC45-9B38-E8AD6631EF8F}" type="sibTrans" cxnId="{DC51B121-051E-7E41-9493-5EEDD19CF664}">
      <dgm:prSet/>
      <dgm:spPr/>
      <dgm:t>
        <a:bodyPr/>
        <a:lstStyle/>
        <a:p>
          <a:endParaRPr lang="en-US"/>
        </a:p>
      </dgm:t>
    </dgm:pt>
    <dgm:pt modelId="{FE7ED556-0718-ED44-8A54-C024A4577ECE}">
      <dgm:prSet phldrT="[Text]"/>
      <dgm:spPr/>
      <dgm:t>
        <a:bodyPr/>
        <a:lstStyle/>
        <a:p>
          <a:r>
            <a:rPr lang="en-US" dirty="0" smtClean="0"/>
            <a:t>Time 1</a:t>
          </a:r>
          <a:endParaRPr lang="en-US" dirty="0"/>
        </a:p>
      </dgm:t>
    </dgm:pt>
    <dgm:pt modelId="{85AD37E5-DC37-D342-995F-DE33509ED54F}" type="parTrans" cxnId="{DD3B9EB7-AF5C-B14A-A7C9-FDBC2C17372C}">
      <dgm:prSet/>
      <dgm:spPr/>
      <dgm:t>
        <a:bodyPr/>
        <a:lstStyle/>
        <a:p>
          <a:endParaRPr lang="en-US"/>
        </a:p>
      </dgm:t>
    </dgm:pt>
    <dgm:pt modelId="{AAC00999-8374-304D-8036-BC2862E384B3}" type="sibTrans" cxnId="{DD3B9EB7-AF5C-B14A-A7C9-FDBC2C17372C}">
      <dgm:prSet/>
      <dgm:spPr/>
      <dgm:t>
        <a:bodyPr/>
        <a:lstStyle/>
        <a:p>
          <a:endParaRPr lang="en-US"/>
        </a:p>
      </dgm:t>
    </dgm:pt>
    <dgm:pt modelId="{0404F911-23FA-0449-BAFF-5E6FFE87E40D}">
      <dgm:prSet phldrT="[Text]"/>
      <dgm:spPr/>
      <dgm:t>
        <a:bodyPr/>
        <a:lstStyle/>
        <a:p>
          <a:r>
            <a:rPr lang="en-US" dirty="0" smtClean="0"/>
            <a:t>Stimuli set 1</a:t>
          </a:r>
          <a:endParaRPr lang="en-US" dirty="0"/>
        </a:p>
      </dgm:t>
    </dgm:pt>
    <dgm:pt modelId="{219EFD34-A30D-AA4D-90B2-B0CFE6CB129D}" type="parTrans" cxnId="{F74FA1F7-E19E-F84B-B0E7-0FFB74437762}">
      <dgm:prSet/>
      <dgm:spPr/>
      <dgm:t>
        <a:bodyPr/>
        <a:lstStyle/>
        <a:p>
          <a:endParaRPr lang="en-US"/>
        </a:p>
      </dgm:t>
    </dgm:pt>
    <dgm:pt modelId="{6563972D-14D4-B84A-937F-14577822879B}" type="sibTrans" cxnId="{F74FA1F7-E19E-F84B-B0E7-0FFB74437762}">
      <dgm:prSet/>
      <dgm:spPr/>
      <dgm:t>
        <a:bodyPr/>
        <a:lstStyle/>
        <a:p>
          <a:endParaRPr lang="en-US"/>
        </a:p>
      </dgm:t>
    </dgm:pt>
    <dgm:pt modelId="{28FDBF1B-8DFC-014D-B069-15208973799C}">
      <dgm:prSet phldrT="[Text]"/>
      <dgm:spPr/>
      <dgm:t>
        <a:bodyPr/>
        <a:lstStyle/>
        <a:p>
          <a:r>
            <a:rPr lang="en-US" dirty="0" smtClean="0"/>
            <a:t>Stimuli set 2</a:t>
          </a:r>
          <a:endParaRPr lang="en-US" dirty="0"/>
        </a:p>
      </dgm:t>
    </dgm:pt>
    <dgm:pt modelId="{758210A3-F503-A545-A9EB-B84950229B5F}" type="parTrans" cxnId="{23A6B114-1BEA-7E47-9F37-2851A928707C}">
      <dgm:prSet/>
      <dgm:spPr/>
      <dgm:t>
        <a:bodyPr/>
        <a:lstStyle/>
        <a:p>
          <a:endParaRPr lang="en-US"/>
        </a:p>
      </dgm:t>
    </dgm:pt>
    <dgm:pt modelId="{73B5CA61-1589-5844-B5DA-31FE078C57E1}" type="sibTrans" cxnId="{23A6B114-1BEA-7E47-9F37-2851A928707C}">
      <dgm:prSet/>
      <dgm:spPr/>
      <dgm:t>
        <a:bodyPr/>
        <a:lstStyle/>
        <a:p>
          <a:endParaRPr lang="en-US"/>
        </a:p>
      </dgm:t>
    </dgm:pt>
    <dgm:pt modelId="{B12D8435-0AE2-A840-A1A2-3244B9F6F3E7}">
      <dgm:prSet phldrT="[Text]"/>
      <dgm:spPr/>
      <dgm:t>
        <a:bodyPr/>
        <a:lstStyle/>
        <a:p>
          <a:r>
            <a:rPr lang="en-US" dirty="0" smtClean="0"/>
            <a:t>Time 2</a:t>
          </a:r>
          <a:endParaRPr lang="en-US" dirty="0"/>
        </a:p>
      </dgm:t>
    </dgm:pt>
    <dgm:pt modelId="{9C2F70D2-1BE7-1F4C-BE0F-6B8776772948}" type="parTrans" cxnId="{DC99C90D-5B0A-9C47-A67A-3E5FBC9463D9}">
      <dgm:prSet/>
      <dgm:spPr/>
      <dgm:t>
        <a:bodyPr/>
        <a:lstStyle/>
        <a:p>
          <a:endParaRPr lang="en-US"/>
        </a:p>
      </dgm:t>
    </dgm:pt>
    <dgm:pt modelId="{CD27845D-602C-824F-8DE0-11F9F2CA7FC1}" type="sibTrans" cxnId="{DC99C90D-5B0A-9C47-A67A-3E5FBC9463D9}">
      <dgm:prSet/>
      <dgm:spPr/>
      <dgm:t>
        <a:bodyPr/>
        <a:lstStyle/>
        <a:p>
          <a:endParaRPr lang="en-US"/>
        </a:p>
      </dgm:t>
    </dgm:pt>
    <dgm:pt modelId="{EE820723-C5BC-2240-AB17-E13E291EE91E}">
      <dgm:prSet phldrT="[Text]"/>
      <dgm:spPr/>
      <dgm:t>
        <a:bodyPr/>
        <a:lstStyle/>
        <a:p>
          <a:r>
            <a:rPr lang="en-US" dirty="0" smtClean="0"/>
            <a:t>Stimuli set 3</a:t>
          </a:r>
          <a:endParaRPr lang="en-US" dirty="0"/>
        </a:p>
      </dgm:t>
    </dgm:pt>
    <dgm:pt modelId="{32B7655B-3B77-904A-9DF6-238D1AA75CAB}" type="parTrans" cxnId="{3B10394D-F909-4149-8099-6BC6EBA4DC62}">
      <dgm:prSet/>
      <dgm:spPr/>
      <dgm:t>
        <a:bodyPr/>
        <a:lstStyle/>
        <a:p>
          <a:endParaRPr lang="en-US"/>
        </a:p>
      </dgm:t>
    </dgm:pt>
    <dgm:pt modelId="{4EA68AAD-98B8-9E49-A818-1C3010ADA4D6}" type="sibTrans" cxnId="{3B10394D-F909-4149-8099-6BC6EBA4DC62}">
      <dgm:prSet/>
      <dgm:spPr/>
      <dgm:t>
        <a:bodyPr/>
        <a:lstStyle/>
        <a:p>
          <a:endParaRPr lang="en-US"/>
        </a:p>
      </dgm:t>
    </dgm:pt>
    <dgm:pt modelId="{4BBF27BC-2989-6A41-B854-340E13BA470E}">
      <dgm:prSet/>
      <dgm:spPr/>
      <dgm:t>
        <a:bodyPr/>
        <a:lstStyle/>
        <a:p>
          <a:r>
            <a:rPr lang="en-US" dirty="0" smtClean="0"/>
            <a:t>Stimuli set 4</a:t>
          </a:r>
          <a:endParaRPr lang="en-US" dirty="0"/>
        </a:p>
      </dgm:t>
    </dgm:pt>
    <dgm:pt modelId="{3578BA8A-5762-4549-AD14-4346EC2E9605}" type="parTrans" cxnId="{56417267-597F-5043-907E-C01D158060B6}">
      <dgm:prSet/>
      <dgm:spPr/>
      <dgm:t>
        <a:bodyPr/>
        <a:lstStyle/>
        <a:p>
          <a:endParaRPr lang="en-US"/>
        </a:p>
      </dgm:t>
    </dgm:pt>
    <dgm:pt modelId="{529BD20F-2C9A-7642-A7C6-6F187298DB0B}" type="sibTrans" cxnId="{56417267-597F-5043-907E-C01D158060B6}">
      <dgm:prSet/>
      <dgm:spPr/>
      <dgm:t>
        <a:bodyPr/>
        <a:lstStyle/>
        <a:p>
          <a:endParaRPr lang="en-US"/>
        </a:p>
      </dgm:t>
    </dgm:pt>
    <dgm:pt modelId="{70B451C8-C2F5-2543-BB2A-4C895C4E0C12}" type="pres">
      <dgm:prSet presAssocID="{5A331DB0-6AF5-E544-97B5-F1E30B8F65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C27E54-A606-5E43-A2F0-00413DC06ADD}" type="pres">
      <dgm:prSet presAssocID="{BF15DE67-E0C1-A242-8871-4334EC4063F1}" presName="hierRoot1" presStyleCnt="0"/>
      <dgm:spPr/>
    </dgm:pt>
    <dgm:pt modelId="{D62AAD44-1909-2F4F-BC53-2EE2D04ADAC5}" type="pres">
      <dgm:prSet presAssocID="{BF15DE67-E0C1-A242-8871-4334EC4063F1}" presName="composite" presStyleCnt="0"/>
      <dgm:spPr/>
    </dgm:pt>
    <dgm:pt modelId="{0868C72C-1FE7-E84F-8C86-24DA97CF49E9}" type="pres">
      <dgm:prSet presAssocID="{BF15DE67-E0C1-A242-8871-4334EC4063F1}" presName="background" presStyleLbl="node0" presStyleIdx="0" presStyleCnt="1"/>
      <dgm:spPr/>
    </dgm:pt>
    <dgm:pt modelId="{87C50DF3-8D52-D148-89BE-F9464404CC28}" type="pres">
      <dgm:prSet presAssocID="{BF15DE67-E0C1-A242-8871-4334EC4063F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D04FE-D022-4847-96BC-01203AFC58ED}" type="pres">
      <dgm:prSet presAssocID="{BF15DE67-E0C1-A242-8871-4334EC4063F1}" presName="hierChild2" presStyleCnt="0"/>
      <dgm:spPr/>
    </dgm:pt>
    <dgm:pt modelId="{B4820FC3-F56A-C440-A56A-49D7EECB1B12}" type="pres">
      <dgm:prSet presAssocID="{85AD37E5-DC37-D342-995F-DE33509ED54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070B580-2A42-AD4B-A245-15B792213561}" type="pres">
      <dgm:prSet presAssocID="{FE7ED556-0718-ED44-8A54-C024A4577ECE}" presName="hierRoot2" presStyleCnt="0"/>
      <dgm:spPr/>
    </dgm:pt>
    <dgm:pt modelId="{8759E2CA-2748-6747-AE4E-445B9C9C2F63}" type="pres">
      <dgm:prSet presAssocID="{FE7ED556-0718-ED44-8A54-C024A4577ECE}" presName="composite2" presStyleCnt="0"/>
      <dgm:spPr/>
    </dgm:pt>
    <dgm:pt modelId="{F5E9E643-28CB-BA4E-86B1-2713C5D1D753}" type="pres">
      <dgm:prSet presAssocID="{FE7ED556-0718-ED44-8A54-C024A4577ECE}" presName="background2" presStyleLbl="node2" presStyleIdx="0" presStyleCnt="2"/>
      <dgm:spPr/>
    </dgm:pt>
    <dgm:pt modelId="{73B5DD02-9DD7-DE45-A1B9-099F3DD01BF1}" type="pres">
      <dgm:prSet presAssocID="{FE7ED556-0718-ED44-8A54-C024A4577E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3E17F-F589-9349-A205-B8720CB4DDE8}" type="pres">
      <dgm:prSet presAssocID="{FE7ED556-0718-ED44-8A54-C024A4577ECE}" presName="hierChild3" presStyleCnt="0"/>
      <dgm:spPr/>
    </dgm:pt>
    <dgm:pt modelId="{8946209E-D47E-6641-8595-97024FCC4A23}" type="pres">
      <dgm:prSet presAssocID="{219EFD34-A30D-AA4D-90B2-B0CFE6CB129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1A3881F-AACD-5D4B-947E-231F1DBF011A}" type="pres">
      <dgm:prSet presAssocID="{0404F911-23FA-0449-BAFF-5E6FFE87E40D}" presName="hierRoot3" presStyleCnt="0"/>
      <dgm:spPr/>
    </dgm:pt>
    <dgm:pt modelId="{96F5F5EA-F375-604C-8885-44E5727AD036}" type="pres">
      <dgm:prSet presAssocID="{0404F911-23FA-0449-BAFF-5E6FFE87E40D}" presName="composite3" presStyleCnt="0"/>
      <dgm:spPr/>
    </dgm:pt>
    <dgm:pt modelId="{A9F144E6-32BC-0145-B271-7AA9355E5905}" type="pres">
      <dgm:prSet presAssocID="{0404F911-23FA-0449-BAFF-5E6FFE87E40D}" presName="background3" presStyleLbl="node3" presStyleIdx="0" presStyleCnt="4"/>
      <dgm:spPr/>
    </dgm:pt>
    <dgm:pt modelId="{F0EE493D-9383-A948-8174-76B4C1CB3143}" type="pres">
      <dgm:prSet presAssocID="{0404F911-23FA-0449-BAFF-5E6FFE87E40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814A96-0FFE-B34D-AC7D-7D9ED380042A}" type="pres">
      <dgm:prSet presAssocID="{0404F911-23FA-0449-BAFF-5E6FFE87E40D}" presName="hierChild4" presStyleCnt="0"/>
      <dgm:spPr/>
    </dgm:pt>
    <dgm:pt modelId="{35727801-4143-4345-9822-0BE4C6C648FA}" type="pres">
      <dgm:prSet presAssocID="{758210A3-F503-A545-A9EB-B84950229B5F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88E36AC-D39C-504D-BF20-068F332EC4A7}" type="pres">
      <dgm:prSet presAssocID="{28FDBF1B-8DFC-014D-B069-15208973799C}" presName="hierRoot3" presStyleCnt="0"/>
      <dgm:spPr/>
    </dgm:pt>
    <dgm:pt modelId="{271750FD-834A-A347-9B93-8D91BA9C6F35}" type="pres">
      <dgm:prSet presAssocID="{28FDBF1B-8DFC-014D-B069-15208973799C}" presName="composite3" presStyleCnt="0"/>
      <dgm:spPr/>
    </dgm:pt>
    <dgm:pt modelId="{CBFD3861-136D-FC47-BC62-609CFA88E7A9}" type="pres">
      <dgm:prSet presAssocID="{28FDBF1B-8DFC-014D-B069-15208973799C}" presName="background3" presStyleLbl="node3" presStyleIdx="1" presStyleCnt="4"/>
      <dgm:spPr/>
    </dgm:pt>
    <dgm:pt modelId="{2D7EF0B1-DEE3-B440-B9C1-457D68EB05F1}" type="pres">
      <dgm:prSet presAssocID="{28FDBF1B-8DFC-014D-B069-15208973799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7708E-F570-6747-B777-9E4192FA45BA}" type="pres">
      <dgm:prSet presAssocID="{28FDBF1B-8DFC-014D-B069-15208973799C}" presName="hierChild4" presStyleCnt="0"/>
      <dgm:spPr/>
    </dgm:pt>
    <dgm:pt modelId="{FCA9C905-7D5C-844C-A0D7-64CC08DB5A4F}" type="pres">
      <dgm:prSet presAssocID="{9C2F70D2-1BE7-1F4C-BE0F-6B877677294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495A168-25E0-EB4E-A38F-5533A408F767}" type="pres">
      <dgm:prSet presAssocID="{B12D8435-0AE2-A840-A1A2-3244B9F6F3E7}" presName="hierRoot2" presStyleCnt="0"/>
      <dgm:spPr/>
    </dgm:pt>
    <dgm:pt modelId="{DD8D0894-BD1D-CA4F-8676-09F84DAEA8A0}" type="pres">
      <dgm:prSet presAssocID="{B12D8435-0AE2-A840-A1A2-3244B9F6F3E7}" presName="composite2" presStyleCnt="0"/>
      <dgm:spPr/>
    </dgm:pt>
    <dgm:pt modelId="{4AC0F353-B190-B84A-865A-A6545D81608F}" type="pres">
      <dgm:prSet presAssocID="{B12D8435-0AE2-A840-A1A2-3244B9F6F3E7}" presName="background2" presStyleLbl="node2" presStyleIdx="1" presStyleCnt="2"/>
      <dgm:spPr/>
    </dgm:pt>
    <dgm:pt modelId="{B64A16F5-020B-B448-8B14-17DD384ED355}" type="pres">
      <dgm:prSet presAssocID="{B12D8435-0AE2-A840-A1A2-3244B9F6F3E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A2CBC-04BE-7344-8A22-95532AA3B3FC}" type="pres">
      <dgm:prSet presAssocID="{B12D8435-0AE2-A840-A1A2-3244B9F6F3E7}" presName="hierChild3" presStyleCnt="0"/>
      <dgm:spPr/>
    </dgm:pt>
    <dgm:pt modelId="{9711685D-A2BD-9548-9800-86940F73E865}" type="pres">
      <dgm:prSet presAssocID="{32B7655B-3B77-904A-9DF6-238D1AA75CA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63881C7-7D97-7C40-849D-2EC712C5D313}" type="pres">
      <dgm:prSet presAssocID="{EE820723-C5BC-2240-AB17-E13E291EE91E}" presName="hierRoot3" presStyleCnt="0"/>
      <dgm:spPr/>
    </dgm:pt>
    <dgm:pt modelId="{00EC73DA-D51F-8C4D-8FFC-C473B0235ED2}" type="pres">
      <dgm:prSet presAssocID="{EE820723-C5BC-2240-AB17-E13E291EE91E}" presName="composite3" presStyleCnt="0"/>
      <dgm:spPr/>
    </dgm:pt>
    <dgm:pt modelId="{010AAB01-0C41-4247-B744-5C77555C29D2}" type="pres">
      <dgm:prSet presAssocID="{EE820723-C5BC-2240-AB17-E13E291EE91E}" presName="background3" presStyleLbl="node3" presStyleIdx="2" presStyleCnt="4"/>
      <dgm:spPr/>
    </dgm:pt>
    <dgm:pt modelId="{C353B695-0B64-5C48-9991-ABC419375C97}" type="pres">
      <dgm:prSet presAssocID="{EE820723-C5BC-2240-AB17-E13E291EE91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B32245-18FF-C44E-A65D-E29D84911419}" type="pres">
      <dgm:prSet presAssocID="{EE820723-C5BC-2240-AB17-E13E291EE91E}" presName="hierChild4" presStyleCnt="0"/>
      <dgm:spPr/>
    </dgm:pt>
    <dgm:pt modelId="{D78CC173-1F37-7342-AD5C-2F61FD058B82}" type="pres">
      <dgm:prSet presAssocID="{3578BA8A-5762-4549-AD14-4346EC2E960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D74933A9-B9F0-1B43-BD26-7DAB83A8F3F7}" type="pres">
      <dgm:prSet presAssocID="{4BBF27BC-2989-6A41-B854-340E13BA470E}" presName="hierRoot3" presStyleCnt="0"/>
      <dgm:spPr/>
    </dgm:pt>
    <dgm:pt modelId="{BAA3E861-2416-E943-BB9B-E4CF05FFC4EA}" type="pres">
      <dgm:prSet presAssocID="{4BBF27BC-2989-6A41-B854-340E13BA470E}" presName="composite3" presStyleCnt="0"/>
      <dgm:spPr/>
    </dgm:pt>
    <dgm:pt modelId="{F7039EA2-1E2B-A948-BDFC-44946E163743}" type="pres">
      <dgm:prSet presAssocID="{4BBF27BC-2989-6A41-B854-340E13BA470E}" presName="background3" presStyleLbl="node3" presStyleIdx="3" presStyleCnt="4"/>
      <dgm:spPr/>
    </dgm:pt>
    <dgm:pt modelId="{8780232A-80CF-9E4A-AF6A-AF4D060BCD3E}" type="pres">
      <dgm:prSet presAssocID="{4BBF27BC-2989-6A41-B854-340E13BA470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FCBE3-6B46-C944-8F3C-984176FA2986}" type="pres">
      <dgm:prSet presAssocID="{4BBF27BC-2989-6A41-B854-340E13BA470E}" presName="hierChild4" presStyleCnt="0"/>
      <dgm:spPr/>
    </dgm:pt>
  </dgm:ptLst>
  <dgm:cxnLst>
    <dgm:cxn modelId="{23A6B114-1BEA-7E47-9F37-2851A928707C}" srcId="{FE7ED556-0718-ED44-8A54-C024A4577ECE}" destId="{28FDBF1B-8DFC-014D-B069-15208973799C}" srcOrd="1" destOrd="0" parTransId="{758210A3-F503-A545-A9EB-B84950229B5F}" sibTransId="{73B5CA61-1589-5844-B5DA-31FE078C57E1}"/>
    <dgm:cxn modelId="{DC99C90D-5B0A-9C47-A67A-3E5FBC9463D9}" srcId="{BF15DE67-E0C1-A242-8871-4334EC4063F1}" destId="{B12D8435-0AE2-A840-A1A2-3244B9F6F3E7}" srcOrd="1" destOrd="0" parTransId="{9C2F70D2-1BE7-1F4C-BE0F-6B8776772948}" sibTransId="{CD27845D-602C-824F-8DE0-11F9F2CA7FC1}"/>
    <dgm:cxn modelId="{F74FA1F7-E19E-F84B-B0E7-0FFB74437762}" srcId="{FE7ED556-0718-ED44-8A54-C024A4577ECE}" destId="{0404F911-23FA-0449-BAFF-5E6FFE87E40D}" srcOrd="0" destOrd="0" parTransId="{219EFD34-A30D-AA4D-90B2-B0CFE6CB129D}" sibTransId="{6563972D-14D4-B84A-937F-14577822879B}"/>
    <dgm:cxn modelId="{73B8E889-05C4-B443-BB6F-5D8CC0EA3896}" type="presOf" srcId="{32B7655B-3B77-904A-9DF6-238D1AA75CAB}" destId="{9711685D-A2BD-9548-9800-86940F73E865}" srcOrd="0" destOrd="0" presId="urn:microsoft.com/office/officeart/2005/8/layout/hierarchy1"/>
    <dgm:cxn modelId="{B7ADF2C6-84D0-5E4C-BD4D-9C3E91D14209}" type="presOf" srcId="{5A331DB0-6AF5-E544-97B5-F1E30B8F65CD}" destId="{70B451C8-C2F5-2543-BB2A-4C895C4E0C12}" srcOrd="0" destOrd="0" presId="urn:microsoft.com/office/officeart/2005/8/layout/hierarchy1"/>
    <dgm:cxn modelId="{A8E83A92-B276-3B42-96C4-0A2A82802C0C}" type="presOf" srcId="{B12D8435-0AE2-A840-A1A2-3244B9F6F3E7}" destId="{B64A16F5-020B-B448-8B14-17DD384ED355}" srcOrd="0" destOrd="0" presId="urn:microsoft.com/office/officeart/2005/8/layout/hierarchy1"/>
    <dgm:cxn modelId="{DD3B9EB7-AF5C-B14A-A7C9-FDBC2C17372C}" srcId="{BF15DE67-E0C1-A242-8871-4334EC4063F1}" destId="{FE7ED556-0718-ED44-8A54-C024A4577ECE}" srcOrd="0" destOrd="0" parTransId="{85AD37E5-DC37-D342-995F-DE33509ED54F}" sibTransId="{AAC00999-8374-304D-8036-BC2862E384B3}"/>
    <dgm:cxn modelId="{CD1A0F77-B443-354B-8DAD-65730BBD9B66}" type="presOf" srcId="{9C2F70D2-1BE7-1F4C-BE0F-6B8776772948}" destId="{FCA9C905-7D5C-844C-A0D7-64CC08DB5A4F}" srcOrd="0" destOrd="0" presId="urn:microsoft.com/office/officeart/2005/8/layout/hierarchy1"/>
    <dgm:cxn modelId="{42E6A347-5545-7C49-9AC3-94ABCD071F65}" type="presOf" srcId="{3578BA8A-5762-4549-AD14-4346EC2E9605}" destId="{D78CC173-1F37-7342-AD5C-2F61FD058B82}" srcOrd="0" destOrd="0" presId="urn:microsoft.com/office/officeart/2005/8/layout/hierarchy1"/>
    <dgm:cxn modelId="{D98D66EF-2D92-2840-8182-85D8B68124D5}" type="presOf" srcId="{758210A3-F503-A545-A9EB-B84950229B5F}" destId="{35727801-4143-4345-9822-0BE4C6C648FA}" srcOrd="0" destOrd="0" presId="urn:microsoft.com/office/officeart/2005/8/layout/hierarchy1"/>
    <dgm:cxn modelId="{E24D1538-B3E8-164B-A1F3-291D3704C472}" type="presOf" srcId="{4BBF27BC-2989-6A41-B854-340E13BA470E}" destId="{8780232A-80CF-9E4A-AF6A-AF4D060BCD3E}" srcOrd="0" destOrd="0" presId="urn:microsoft.com/office/officeart/2005/8/layout/hierarchy1"/>
    <dgm:cxn modelId="{5B5D101F-9962-314B-ACFA-2BB0696070FB}" type="presOf" srcId="{0404F911-23FA-0449-BAFF-5E6FFE87E40D}" destId="{F0EE493D-9383-A948-8174-76B4C1CB3143}" srcOrd="0" destOrd="0" presId="urn:microsoft.com/office/officeart/2005/8/layout/hierarchy1"/>
    <dgm:cxn modelId="{5C9A0227-9527-C04D-9EA0-31EE5497B5EB}" type="presOf" srcId="{28FDBF1B-8DFC-014D-B069-15208973799C}" destId="{2D7EF0B1-DEE3-B440-B9C1-457D68EB05F1}" srcOrd="0" destOrd="0" presId="urn:microsoft.com/office/officeart/2005/8/layout/hierarchy1"/>
    <dgm:cxn modelId="{B8934435-5966-B848-8568-090A12E967AE}" type="presOf" srcId="{EE820723-C5BC-2240-AB17-E13E291EE91E}" destId="{C353B695-0B64-5C48-9991-ABC419375C97}" srcOrd="0" destOrd="0" presId="urn:microsoft.com/office/officeart/2005/8/layout/hierarchy1"/>
    <dgm:cxn modelId="{3B10394D-F909-4149-8099-6BC6EBA4DC62}" srcId="{B12D8435-0AE2-A840-A1A2-3244B9F6F3E7}" destId="{EE820723-C5BC-2240-AB17-E13E291EE91E}" srcOrd="0" destOrd="0" parTransId="{32B7655B-3B77-904A-9DF6-238D1AA75CAB}" sibTransId="{4EA68AAD-98B8-9E49-A818-1C3010ADA4D6}"/>
    <dgm:cxn modelId="{56417267-597F-5043-907E-C01D158060B6}" srcId="{B12D8435-0AE2-A840-A1A2-3244B9F6F3E7}" destId="{4BBF27BC-2989-6A41-B854-340E13BA470E}" srcOrd="1" destOrd="0" parTransId="{3578BA8A-5762-4549-AD14-4346EC2E9605}" sibTransId="{529BD20F-2C9A-7642-A7C6-6F187298DB0B}"/>
    <dgm:cxn modelId="{6F3F8842-7CDC-B24C-9750-74D86B776B69}" type="presOf" srcId="{BF15DE67-E0C1-A242-8871-4334EC4063F1}" destId="{87C50DF3-8D52-D148-89BE-F9464404CC28}" srcOrd="0" destOrd="0" presId="urn:microsoft.com/office/officeart/2005/8/layout/hierarchy1"/>
    <dgm:cxn modelId="{47963A9A-9B1E-4E43-A4E4-221D26C1F2BE}" type="presOf" srcId="{85AD37E5-DC37-D342-995F-DE33509ED54F}" destId="{B4820FC3-F56A-C440-A56A-49D7EECB1B12}" srcOrd="0" destOrd="0" presId="urn:microsoft.com/office/officeart/2005/8/layout/hierarchy1"/>
    <dgm:cxn modelId="{3007EA22-96FD-A541-96C7-CCBFB0BE2F13}" type="presOf" srcId="{219EFD34-A30D-AA4D-90B2-B0CFE6CB129D}" destId="{8946209E-D47E-6641-8595-97024FCC4A23}" srcOrd="0" destOrd="0" presId="urn:microsoft.com/office/officeart/2005/8/layout/hierarchy1"/>
    <dgm:cxn modelId="{57D0DACA-3D46-1D4A-83A9-9CE52B7277A7}" type="presOf" srcId="{FE7ED556-0718-ED44-8A54-C024A4577ECE}" destId="{73B5DD02-9DD7-DE45-A1B9-099F3DD01BF1}" srcOrd="0" destOrd="0" presId="urn:microsoft.com/office/officeart/2005/8/layout/hierarchy1"/>
    <dgm:cxn modelId="{DC51B121-051E-7E41-9493-5EEDD19CF664}" srcId="{5A331DB0-6AF5-E544-97B5-F1E30B8F65CD}" destId="{BF15DE67-E0C1-A242-8871-4334EC4063F1}" srcOrd="0" destOrd="0" parTransId="{B24A4EB4-1C08-384F-8047-63883CAF00D4}" sibTransId="{CEF984DA-1BFC-FC45-9B38-E8AD6631EF8F}"/>
    <dgm:cxn modelId="{A890CD23-ECBF-9F4C-AF2A-26FC516325B8}" type="presParOf" srcId="{70B451C8-C2F5-2543-BB2A-4C895C4E0C12}" destId="{3FC27E54-A606-5E43-A2F0-00413DC06ADD}" srcOrd="0" destOrd="0" presId="urn:microsoft.com/office/officeart/2005/8/layout/hierarchy1"/>
    <dgm:cxn modelId="{6A7C0401-98FD-9445-93A2-D17E73462149}" type="presParOf" srcId="{3FC27E54-A606-5E43-A2F0-00413DC06ADD}" destId="{D62AAD44-1909-2F4F-BC53-2EE2D04ADAC5}" srcOrd="0" destOrd="0" presId="urn:microsoft.com/office/officeart/2005/8/layout/hierarchy1"/>
    <dgm:cxn modelId="{B1F2C884-DAD5-6D49-87ED-A991B7579172}" type="presParOf" srcId="{D62AAD44-1909-2F4F-BC53-2EE2D04ADAC5}" destId="{0868C72C-1FE7-E84F-8C86-24DA97CF49E9}" srcOrd="0" destOrd="0" presId="urn:microsoft.com/office/officeart/2005/8/layout/hierarchy1"/>
    <dgm:cxn modelId="{BB602F1D-364B-744B-BCC6-556125CC175E}" type="presParOf" srcId="{D62AAD44-1909-2F4F-BC53-2EE2D04ADAC5}" destId="{87C50DF3-8D52-D148-89BE-F9464404CC28}" srcOrd="1" destOrd="0" presId="urn:microsoft.com/office/officeart/2005/8/layout/hierarchy1"/>
    <dgm:cxn modelId="{09A434F4-3FEF-014B-BC25-EF0E77EE1B93}" type="presParOf" srcId="{3FC27E54-A606-5E43-A2F0-00413DC06ADD}" destId="{5F4D04FE-D022-4847-96BC-01203AFC58ED}" srcOrd="1" destOrd="0" presId="urn:microsoft.com/office/officeart/2005/8/layout/hierarchy1"/>
    <dgm:cxn modelId="{B21CBECE-980D-CC44-B2D1-EBFE01B436BC}" type="presParOf" srcId="{5F4D04FE-D022-4847-96BC-01203AFC58ED}" destId="{B4820FC3-F56A-C440-A56A-49D7EECB1B12}" srcOrd="0" destOrd="0" presId="urn:microsoft.com/office/officeart/2005/8/layout/hierarchy1"/>
    <dgm:cxn modelId="{BEE64FBC-65D1-5540-9891-FB624644682F}" type="presParOf" srcId="{5F4D04FE-D022-4847-96BC-01203AFC58ED}" destId="{C070B580-2A42-AD4B-A245-15B792213561}" srcOrd="1" destOrd="0" presId="urn:microsoft.com/office/officeart/2005/8/layout/hierarchy1"/>
    <dgm:cxn modelId="{C53944C2-0DA8-5942-BC66-85F66D2DEFC8}" type="presParOf" srcId="{C070B580-2A42-AD4B-A245-15B792213561}" destId="{8759E2CA-2748-6747-AE4E-445B9C9C2F63}" srcOrd="0" destOrd="0" presId="urn:microsoft.com/office/officeart/2005/8/layout/hierarchy1"/>
    <dgm:cxn modelId="{4AB197BC-5971-EE4D-B9C8-AA76BB401193}" type="presParOf" srcId="{8759E2CA-2748-6747-AE4E-445B9C9C2F63}" destId="{F5E9E643-28CB-BA4E-86B1-2713C5D1D753}" srcOrd="0" destOrd="0" presId="urn:microsoft.com/office/officeart/2005/8/layout/hierarchy1"/>
    <dgm:cxn modelId="{2E263092-7A06-2E41-9C0C-EB5BDF5B2D8B}" type="presParOf" srcId="{8759E2CA-2748-6747-AE4E-445B9C9C2F63}" destId="{73B5DD02-9DD7-DE45-A1B9-099F3DD01BF1}" srcOrd="1" destOrd="0" presId="urn:microsoft.com/office/officeart/2005/8/layout/hierarchy1"/>
    <dgm:cxn modelId="{A4C4ECAE-0063-C04E-947D-6A03520BC6A6}" type="presParOf" srcId="{C070B580-2A42-AD4B-A245-15B792213561}" destId="{A053E17F-F589-9349-A205-B8720CB4DDE8}" srcOrd="1" destOrd="0" presId="urn:microsoft.com/office/officeart/2005/8/layout/hierarchy1"/>
    <dgm:cxn modelId="{00C4DFAB-9244-4D4B-8B7C-B320F895F989}" type="presParOf" srcId="{A053E17F-F589-9349-A205-B8720CB4DDE8}" destId="{8946209E-D47E-6641-8595-97024FCC4A23}" srcOrd="0" destOrd="0" presId="urn:microsoft.com/office/officeart/2005/8/layout/hierarchy1"/>
    <dgm:cxn modelId="{D36EF824-16BB-BF4F-85BE-655E82728E28}" type="presParOf" srcId="{A053E17F-F589-9349-A205-B8720CB4DDE8}" destId="{C1A3881F-AACD-5D4B-947E-231F1DBF011A}" srcOrd="1" destOrd="0" presId="urn:microsoft.com/office/officeart/2005/8/layout/hierarchy1"/>
    <dgm:cxn modelId="{477CC625-6619-784A-873D-1BFF01477826}" type="presParOf" srcId="{C1A3881F-AACD-5D4B-947E-231F1DBF011A}" destId="{96F5F5EA-F375-604C-8885-44E5727AD036}" srcOrd="0" destOrd="0" presId="urn:microsoft.com/office/officeart/2005/8/layout/hierarchy1"/>
    <dgm:cxn modelId="{7C4E4E25-261A-B348-94EC-C81F43B2FBFC}" type="presParOf" srcId="{96F5F5EA-F375-604C-8885-44E5727AD036}" destId="{A9F144E6-32BC-0145-B271-7AA9355E5905}" srcOrd="0" destOrd="0" presId="urn:microsoft.com/office/officeart/2005/8/layout/hierarchy1"/>
    <dgm:cxn modelId="{589BB4B0-235B-EC4E-82FC-3319E9254375}" type="presParOf" srcId="{96F5F5EA-F375-604C-8885-44E5727AD036}" destId="{F0EE493D-9383-A948-8174-76B4C1CB3143}" srcOrd="1" destOrd="0" presId="urn:microsoft.com/office/officeart/2005/8/layout/hierarchy1"/>
    <dgm:cxn modelId="{DF81FAE5-2C67-F744-A096-BD2526383019}" type="presParOf" srcId="{C1A3881F-AACD-5D4B-947E-231F1DBF011A}" destId="{99814A96-0FFE-B34D-AC7D-7D9ED380042A}" srcOrd="1" destOrd="0" presId="urn:microsoft.com/office/officeart/2005/8/layout/hierarchy1"/>
    <dgm:cxn modelId="{B7DB974E-62D0-2D41-9B19-2CB0E087EEC8}" type="presParOf" srcId="{A053E17F-F589-9349-A205-B8720CB4DDE8}" destId="{35727801-4143-4345-9822-0BE4C6C648FA}" srcOrd="2" destOrd="0" presId="urn:microsoft.com/office/officeart/2005/8/layout/hierarchy1"/>
    <dgm:cxn modelId="{766428BD-CB32-BC46-B4F7-0CCC21B8F4D5}" type="presParOf" srcId="{A053E17F-F589-9349-A205-B8720CB4DDE8}" destId="{788E36AC-D39C-504D-BF20-068F332EC4A7}" srcOrd="3" destOrd="0" presId="urn:microsoft.com/office/officeart/2005/8/layout/hierarchy1"/>
    <dgm:cxn modelId="{C5473FD8-44D0-2D4F-BAC1-070A9C67E8EB}" type="presParOf" srcId="{788E36AC-D39C-504D-BF20-068F332EC4A7}" destId="{271750FD-834A-A347-9B93-8D91BA9C6F35}" srcOrd="0" destOrd="0" presId="urn:microsoft.com/office/officeart/2005/8/layout/hierarchy1"/>
    <dgm:cxn modelId="{0A258BF1-47EE-404C-AFF0-53299D66E311}" type="presParOf" srcId="{271750FD-834A-A347-9B93-8D91BA9C6F35}" destId="{CBFD3861-136D-FC47-BC62-609CFA88E7A9}" srcOrd="0" destOrd="0" presId="urn:microsoft.com/office/officeart/2005/8/layout/hierarchy1"/>
    <dgm:cxn modelId="{11115BFF-CC53-1843-AD14-D8DE8A2C1B64}" type="presParOf" srcId="{271750FD-834A-A347-9B93-8D91BA9C6F35}" destId="{2D7EF0B1-DEE3-B440-B9C1-457D68EB05F1}" srcOrd="1" destOrd="0" presId="urn:microsoft.com/office/officeart/2005/8/layout/hierarchy1"/>
    <dgm:cxn modelId="{992BAAA3-9944-F442-B8BB-5DE21BC5266B}" type="presParOf" srcId="{788E36AC-D39C-504D-BF20-068F332EC4A7}" destId="{28C7708E-F570-6747-B777-9E4192FA45BA}" srcOrd="1" destOrd="0" presId="urn:microsoft.com/office/officeart/2005/8/layout/hierarchy1"/>
    <dgm:cxn modelId="{BF83E616-4A38-8842-AD96-780DAB2E4415}" type="presParOf" srcId="{5F4D04FE-D022-4847-96BC-01203AFC58ED}" destId="{FCA9C905-7D5C-844C-A0D7-64CC08DB5A4F}" srcOrd="2" destOrd="0" presId="urn:microsoft.com/office/officeart/2005/8/layout/hierarchy1"/>
    <dgm:cxn modelId="{8A946C7D-E6EA-854C-BB93-9420D9240D29}" type="presParOf" srcId="{5F4D04FE-D022-4847-96BC-01203AFC58ED}" destId="{F495A168-25E0-EB4E-A38F-5533A408F767}" srcOrd="3" destOrd="0" presId="urn:microsoft.com/office/officeart/2005/8/layout/hierarchy1"/>
    <dgm:cxn modelId="{2A13932D-30CC-7943-B2F1-889F1D809A2A}" type="presParOf" srcId="{F495A168-25E0-EB4E-A38F-5533A408F767}" destId="{DD8D0894-BD1D-CA4F-8676-09F84DAEA8A0}" srcOrd="0" destOrd="0" presId="urn:microsoft.com/office/officeart/2005/8/layout/hierarchy1"/>
    <dgm:cxn modelId="{5601ACC5-4695-CF46-A207-455DB5CC156F}" type="presParOf" srcId="{DD8D0894-BD1D-CA4F-8676-09F84DAEA8A0}" destId="{4AC0F353-B190-B84A-865A-A6545D81608F}" srcOrd="0" destOrd="0" presId="urn:microsoft.com/office/officeart/2005/8/layout/hierarchy1"/>
    <dgm:cxn modelId="{F85ED159-EF5D-374D-AE72-AAAC3F8E17FE}" type="presParOf" srcId="{DD8D0894-BD1D-CA4F-8676-09F84DAEA8A0}" destId="{B64A16F5-020B-B448-8B14-17DD384ED355}" srcOrd="1" destOrd="0" presId="urn:microsoft.com/office/officeart/2005/8/layout/hierarchy1"/>
    <dgm:cxn modelId="{5F3C4466-0D53-1044-AE44-7A01DEAAE87C}" type="presParOf" srcId="{F495A168-25E0-EB4E-A38F-5533A408F767}" destId="{95DA2CBC-04BE-7344-8A22-95532AA3B3FC}" srcOrd="1" destOrd="0" presId="urn:microsoft.com/office/officeart/2005/8/layout/hierarchy1"/>
    <dgm:cxn modelId="{0FD23CC4-05FB-A94E-9FCA-A93AD60DA608}" type="presParOf" srcId="{95DA2CBC-04BE-7344-8A22-95532AA3B3FC}" destId="{9711685D-A2BD-9548-9800-86940F73E865}" srcOrd="0" destOrd="0" presId="urn:microsoft.com/office/officeart/2005/8/layout/hierarchy1"/>
    <dgm:cxn modelId="{46603FD7-5C5C-6243-A3AC-4879FB4F39C5}" type="presParOf" srcId="{95DA2CBC-04BE-7344-8A22-95532AA3B3FC}" destId="{E63881C7-7D97-7C40-849D-2EC712C5D313}" srcOrd="1" destOrd="0" presId="urn:microsoft.com/office/officeart/2005/8/layout/hierarchy1"/>
    <dgm:cxn modelId="{099BD704-2B8E-9C40-A3C5-4B7756573D0D}" type="presParOf" srcId="{E63881C7-7D97-7C40-849D-2EC712C5D313}" destId="{00EC73DA-D51F-8C4D-8FFC-C473B0235ED2}" srcOrd="0" destOrd="0" presId="urn:microsoft.com/office/officeart/2005/8/layout/hierarchy1"/>
    <dgm:cxn modelId="{E6E46730-C6A9-DC44-80F3-46481D1BAD2C}" type="presParOf" srcId="{00EC73DA-D51F-8C4D-8FFC-C473B0235ED2}" destId="{010AAB01-0C41-4247-B744-5C77555C29D2}" srcOrd="0" destOrd="0" presId="urn:microsoft.com/office/officeart/2005/8/layout/hierarchy1"/>
    <dgm:cxn modelId="{3711F3A1-0BC1-5F4D-91E9-367BA58E0712}" type="presParOf" srcId="{00EC73DA-D51F-8C4D-8FFC-C473B0235ED2}" destId="{C353B695-0B64-5C48-9991-ABC419375C97}" srcOrd="1" destOrd="0" presId="urn:microsoft.com/office/officeart/2005/8/layout/hierarchy1"/>
    <dgm:cxn modelId="{76F52532-2D17-F54B-87FC-FAED19A26BC2}" type="presParOf" srcId="{E63881C7-7D97-7C40-849D-2EC712C5D313}" destId="{95B32245-18FF-C44E-A65D-E29D84911419}" srcOrd="1" destOrd="0" presId="urn:microsoft.com/office/officeart/2005/8/layout/hierarchy1"/>
    <dgm:cxn modelId="{7FEBB3DC-36AF-DA4D-B895-0F569AD07964}" type="presParOf" srcId="{95DA2CBC-04BE-7344-8A22-95532AA3B3FC}" destId="{D78CC173-1F37-7342-AD5C-2F61FD058B82}" srcOrd="2" destOrd="0" presId="urn:microsoft.com/office/officeart/2005/8/layout/hierarchy1"/>
    <dgm:cxn modelId="{7EEB3C55-5931-6E4B-98CF-1665EDD8AB28}" type="presParOf" srcId="{95DA2CBC-04BE-7344-8A22-95532AA3B3FC}" destId="{D74933A9-B9F0-1B43-BD26-7DAB83A8F3F7}" srcOrd="3" destOrd="0" presId="urn:microsoft.com/office/officeart/2005/8/layout/hierarchy1"/>
    <dgm:cxn modelId="{7C1FB30A-7BA6-0A40-9D47-7AA6918A8E09}" type="presParOf" srcId="{D74933A9-B9F0-1B43-BD26-7DAB83A8F3F7}" destId="{BAA3E861-2416-E943-BB9B-E4CF05FFC4EA}" srcOrd="0" destOrd="0" presId="urn:microsoft.com/office/officeart/2005/8/layout/hierarchy1"/>
    <dgm:cxn modelId="{9330C08F-0D2E-2447-9727-B3FFE5DD2DDF}" type="presParOf" srcId="{BAA3E861-2416-E943-BB9B-E4CF05FFC4EA}" destId="{F7039EA2-1E2B-A948-BDFC-44946E163743}" srcOrd="0" destOrd="0" presId="urn:microsoft.com/office/officeart/2005/8/layout/hierarchy1"/>
    <dgm:cxn modelId="{44B30BE2-7E65-374B-98C8-B96953348F4B}" type="presParOf" srcId="{BAA3E861-2416-E943-BB9B-E4CF05FFC4EA}" destId="{8780232A-80CF-9E4A-AF6A-AF4D060BCD3E}" srcOrd="1" destOrd="0" presId="urn:microsoft.com/office/officeart/2005/8/layout/hierarchy1"/>
    <dgm:cxn modelId="{C1F41965-FE0F-E449-9D81-3ACE3A791EEE}" type="presParOf" srcId="{D74933A9-B9F0-1B43-BD26-7DAB83A8F3F7}" destId="{215FCBE3-6B46-C944-8F3C-984176FA2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10F683-F1C3-C14B-A379-90A8AD030B77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51F90952-BE34-A948-A84A-E8F9FD387602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US" dirty="0"/>
        </a:p>
      </dgm:t>
    </dgm:pt>
    <dgm:pt modelId="{41984966-1152-0847-B7AC-D1062639EEFE}" type="parTrans" cxnId="{21FB1BA0-9961-EB44-8CF0-5E873C7119F3}">
      <dgm:prSet/>
      <dgm:spPr/>
      <dgm:t>
        <a:bodyPr/>
        <a:lstStyle/>
        <a:p>
          <a:endParaRPr lang="en-US"/>
        </a:p>
      </dgm:t>
    </dgm:pt>
    <dgm:pt modelId="{2D44F3E7-11C0-C540-BA65-148BD3773EC1}" type="sibTrans" cxnId="{21FB1BA0-9961-EB44-8CF0-5E873C7119F3}">
      <dgm:prSet/>
      <dgm:spPr/>
      <dgm:t>
        <a:bodyPr/>
        <a:lstStyle/>
        <a:p>
          <a:endParaRPr lang="en-US"/>
        </a:p>
      </dgm:t>
    </dgm:pt>
    <dgm:pt modelId="{577D3E92-10C4-CC4B-8199-328999C738AE}">
      <dgm:prSet phldrT="[Text]"/>
      <dgm:spPr/>
      <dgm:t>
        <a:bodyPr/>
        <a:lstStyle/>
        <a:p>
          <a:r>
            <a:rPr lang="en-US" dirty="0" smtClean="0"/>
            <a:t>Model data</a:t>
          </a:r>
          <a:endParaRPr lang="en-US" dirty="0"/>
        </a:p>
      </dgm:t>
    </dgm:pt>
    <dgm:pt modelId="{53EE72EB-9298-F346-BD09-54C6A9CED25A}" type="parTrans" cxnId="{051DCD1F-85F1-8D40-BF79-65F357A2C4CA}">
      <dgm:prSet/>
      <dgm:spPr/>
      <dgm:t>
        <a:bodyPr/>
        <a:lstStyle/>
        <a:p>
          <a:endParaRPr lang="en-US"/>
        </a:p>
      </dgm:t>
    </dgm:pt>
    <dgm:pt modelId="{9DB96FAC-421E-8246-956A-2E0AB8FEA73B}" type="sibTrans" cxnId="{051DCD1F-85F1-8D40-BF79-65F357A2C4CA}">
      <dgm:prSet/>
      <dgm:spPr/>
      <dgm:t>
        <a:bodyPr/>
        <a:lstStyle/>
        <a:p>
          <a:endParaRPr lang="en-US"/>
        </a:p>
      </dgm:t>
    </dgm:pt>
    <dgm:pt modelId="{2AF01E33-1A9F-6D4F-96C1-E8DE59DC6C86}">
      <dgm:prSet/>
      <dgm:spPr/>
      <dgm:t>
        <a:bodyPr/>
        <a:lstStyle/>
        <a:p>
          <a:r>
            <a:rPr lang="en-US" dirty="0" smtClean="0"/>
            <a:t>Large sample of items / trials</a:t>
          </a:r>
          <a:endParaRPr lang="en-US" dirty="0"/>
        </a:p>
      </dgm:t>
    </dgm:pt>
    <dgm:pt modelId="{75A4A8AB-3490-E247-9798-3043C7E371D4}" type="parTrans" cxnId="{FD874FED-A86F-1A4E-AEEC-B0CD1BE523E8}">
      <dgm:prSet/>
      <dgm:spPr/>
      <dgm:t>
        <a:bodyPr/>
        <a:lstStyle/>
        <a:p>
          <a:endParaRPr lang="en-US"/>
        </a:p>
      </dgm:t>
    </dgm:pt>
    <dgm:pt modelId="{DF8710EC-CC6F-B445-9635-46A29088AA9A}" type="sibTrans" cxnId="{FD874FED-A86F-1A4E-AEEC-B0CD1BE523E8}">
      <dgm:prSet/>
      <dgm:spPr/>
      <dgm:t>
        <a:bodyPr/>
        <a:lstStyle/>
        <a:p>
          <a:endParaRPr lang="en-US"/>
        </a:p>
      </dgm:t>
    </dgm:pt>
    <dgm:pt modelId="{43245280-99C4-0343-8897-CE6102F732B0}">
      <dgm:prSet/>
      <dgm:spPr/>
      <dgm:t>
        <a:bodyPr/>
        <a:lstStyle/>
        <a:p>
          <a:r>
            <a:rPr lang="en-US" dirty="0" smtClean="0"/>
            <a:t>Check parameters / boundary conditions – outliers, scaling etc.</a:t>
          </a:r>
          <a:endParaRPr lang="en-US" dirty="0"/>
        </a:p>
      </dgm:t>
    </dgm:pt>
    <dgm:pt modelId="{F83D69CF-81C6-2D40-A19E-40A8825B9EF0}" type="parTrans" cxnId="{68852BEF-4181-6B44-BE30-C1A3829F42DB}">
      <dgm:prSet/>
      <dgm:spPr/>
      <dgm:t>
        <a:bodyPr/>
        <a:lstStyle/>
        <a:p>
          <a:endParaRPr lang="en-US"/>
        </a:p>
      </dgm:t>
    </dgm:pt>
    <dgm:pt modelId="{9E1924C2-DC2D-A448-959D-EAB101450B6E}" type="sibTrans" cxnId="{68852BEF-4181-6B44-BE30-C1A3829F42DB}">
      <dgm:prSet/>
      <dgm:spPr/>
      <dgm:t>
        <a:bodyPr/>
        <a:lstStyle/>
        <a:p>
          <a:endParaRPr lang="en-US"/>
        </a:p>
      </dgm:t>
    </dgm:pt>
    <dgm:pt modelId="{8B92A3C3-BD77-B64E-B7EC-F636E0553236}" type="pres">
      <dgm:prSet presAssocID="{FC10F683-F1C3-C14B-A379-90A8AD030B77}" presName="linearFlow" presStyleCnt="0">
        <dgm:presLayoutVars>
          <dgm:resizeHandles val="exact"/>
        </dgm:presLayoutVars>
      </dgm:prSet>
      <dgm:spPr/>
    </dgm:pt>
    <dgm:pt modelId="{A3E3D46F-467A-EA43-B6C2-27C373EC8B6E}" type="pres">
      <dgm:prSet presAssocID="{2AF01E33-1A9F-6D4F-96C1-E8DE59DC6C8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CA1EE-ED96-CD4A-ABB0-B6FBE52A2D72}" type="pres">
      <dgm:prSet presAssocID="{DF8710EC-CC6F-B445-9635-46A29088AA9A}" presName="sibTrans" presStyleLbl="sibTrans2D1" presStyleIdx="0" presStyleCnt="3"/>
      <dgm:spPr/>
      <dgm:t>
        <a:bodyPr/>
        <a:lstStyle/>
        <a:p>
          <a:endParaRPr lang="en-GB"/>
        </a:p>
      </dgm:t>
    </dgm:pt>
    <dgm:pt modelId="{BD0833F8-A337-5047-818E-DF27EE3F35CF}" type="pres">
      <dgm:prSet presAssocID="{DF8710EC-CC6F-B445-9635-46A29088AA9A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D79C3A84-706B-6B4F-80B8-6306B193E812}" type="pres">
      <dgm:prSet presAssocID="{51F90952-BE34-A948-A84A-E8F9FD3876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25DBE-848B-FD4A-BD3D-B23A7C6B4851}" type="pres">
      <dgm:prSet presAssocID="{2D44F3E7-11C0-C540-BA65-148BD3773EC1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E1A4855-F5B0-AE4B-84C9-FDA98C4793E1}" type="pres">
      <dgm:prSet presAssocID="{2D44F3E7-11C0-C540-BA65-148BD3773EC1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51C29963-F82C-8246-98E1-F32F5EC07479}" type="pres">
      <dgm:prSet presAssocID="{577D3E92-10C4-CC4B-8199-328999C738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20423-E540-1F41-8150-D55410857724}" type="pres">
      <dgm:prSet presAssocID="{9DB96FAC-421E-8246-956A-2E0AB8FEA7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3D1831B-7D29-AF43-A0EF-81122D74CD85}" type="pres">
      <dgm:prSet presAssocID="{9DB96FAC-421E-8246-956A-2E0AB8FEA7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C9EC5FD-131F-1841-A6B6-35EBF1FB3B2E}" type="pres">
      <dgm:prSet presAssocID="{43245280-99C4-0343-8897-CE6102F732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65DE44-60F6-4241-BCFB-7977A01D746D}" type="presOf" srcId="{9DB96FAC-421E-8246-956A-2E0AB8FEA73B}" destId="{21420423-E540-1F41-8150-D55410857724}" srcOrd="0" destOrd="0" presId="urn:microsoft.com/office/officeart/2005/8/layout/process2"/>
    <dgm:cxn modelId="{B274757A-C211-5547-BC0D-3945D0E2DDE8}" type="presOf" srcId="{DF8710EC-CC6F-B445-9635-46A29088AA9A}" destId="{BD0833F8-A337-5047-818E-DF27EE3F35CF}" srcOrd="1" destOrd="0" presId="urn:microsoft.com/office/officeart/2005/8/layout/process2"/>
    <dgm:cxn modelId="{FD874FED-A86F-1A4E-AEEC-B0CD1BE523E8}" srcId="{FC10F683-F1C3-C14B-A379-90A8AD030B77}" destId="{2AF01E33-1A9F-6D4F-96C1-E8DE59DC6C86}" srcOrd="0" destOrd="0" parTransId="{75A4A8AB-3490-E247-9798-3043C7E371D4}" sibTransId="{DF8710EC-CC6F-B445-9635-46A29088AA9A}"/>
    <dgm:cxn modelId="{D7887E9A-9C48-3E44-AD91-DB71EA2172D9}" type="presOf" srcId="{2AF01E33-1A9F-6D4F-96C1-E8DE59DC6C86}" destId="{A3E3D46F-467A-EA43-B6C2-27C373EC8B6E}" srcOrd="0" destOrd="0" presId="urn:microsoft.com/office/officeart/2005/8/layout/process2"/>
    <dgm:cxn modelId="{896C7D73-582C-CB45-A09E-C30EBA708175}" type="presOf" srcId="{43245280-99C4-0343-8897-CE6102F732B0}" destId="{CC9EC5FD-131F-1841-A6B6-35EBF1FB3B2E}" srcOrd="0" destOrd="0" presId="urn:microsoft.com/office/officeart/2005/8/layout/process2"/>
    <dgm:cxn modelId="{68852BEF-4181-6B44-BE30-C1A3829F42DB}" srcId="{FC10F683-F1C3-C14B-A379-90A8AD030B77}" destId="{43245280-99C4-0343-8897-CE6102F732B0}" srcOrd="3" destOrd="0" parTransId="{F83D69CF-81C6-2D40-A19E-40A8825B9EF0}" sibTransId="{9E1924C2-DC2D-A448-959D-EAB101450B6E}"/>
    <dgm:cxn modelId="{47CBFFF9-97B4-E544-8F11-0264FA15A737}" type="presOf" srcId="{FC10F683-F1C3-C14B-A379-90A8AD030B77}" destId="{8B92A3C3-BD77-B64E-B7EC-F636E0553236}" srcOrd="0" destOrd="0" presId="urn:microsoft.com/office/officeart/2005/8/layout/process2"/>
    <dgm:cxn modelId="{93466028-1574-0543-A51C-9425A0A9B1E3}" type="presOf" srcId="{9DB96FAC-421E-8246-956A-2E0AB8FEA73B}" destId="{D3D1831B-7D29-AF43-A0EF-81122D74CD85}" srcOrd="1" destOrd="0" presId="urn:microsoft.com/office/officeart/2005/8/layout/process2"/>
    <dgm:cxn modelId="{21FB1BA0-9961-EB44-8CF0-5E873C7119F3}" srcId="{FC10F683-F1C3-C14B-A379-90A8AD030B77}" destId="{51F90952-BE34-A948-A84A-E8F9FD387602}" srcOrd="1" destOrd="0" parTransId="{41984966-1152-0847-B7AC-D1062639EEFE}" sibTransId="{2D44F3E7-11C0-C540-BA65-148BD3773EC1}"/>
    <dgm:cxn modelId="{A89A5F31-EE1C-D346-9E20-CE86F3B8DECC}" type="presOf" srcId="{577D3E92-10C4-CC4B-8199-328999C738AE}" destId="{51C29963-F82C-8246-98E1-F32F5EC07479}" srcOrd="0" destOrd="0" presId="urn:microsoft.com/office/officeart/2005/8/layout/process2"/>
    <dgm:cxn modelId="{A6F3AE5E-1979-D140-99C2-DB322616636B}" type="presOf" srcId="{51F90952-BE34-A948-A84A-E8F9FD387602}" destId="{D79C3A84-706B-6B4F-80B8-6306B193E812}" srcOrd="0" destOrd="0" presId="urn:microsoft.com/office/officeart/2005/8/layout/process2"/>
    <dgm:cxn modelId="{571C4A52-F15D-B84F-BB48-4C71F3A5CD86}" type="presOf" srcId="{DF8710EC-CC6F-B445-9635-46A29088AA9A}" destId="{B5FCA1EE-ED96-CD4A-ABB0-B6FBE52A2D72}" srcOrd="0" destOrd="0" presId="urn:microsoft.com/office/officeart/2005/8/layout/process2"/>
    <dgm:cxn modelId="{6B68E017-FDC6-724D-B6B6-73B7CCE00C61}" type="presOf" srcId="{2D44F3E7-11C0-C540-BA65-148BD3773EC1}" destId="{2E1A4855-F5B0-AE4B-84C9-FDA98C4793E1}" srcOrd="1" destOrd="0" presId="urn:microsoft.com/office/officeart/2005/8/layout/process2"/>
    <dgm:cxn modelId="{051DCD1F-85F1-8D40-BF79-65F357A2C4CA}" srcId="{FC10F683-F1C3-C14B-A379-90A8AD030B77}" destId="{577D3E92-10C4-CC4B-8199-328999C738AE}" srcOrd="2" destOrd="0" parTransId="{53EE72EB-9298-F346-BD09-54C6A9CED25A}" sibTransId="{9DB96FAC-421E-8246-956A-2E0AB8FEA73B}"/>
    <dgm:cxn modelId="{CE6452F9-B9E1-5A42-B9F6-FD71BF140EB9}" type="presOf" srcId="{2D44F3E7-11C0-C540-BA65-148BD3773EC1}" destId="{DAC25DBE-848B-FD4A-BD3D-B23A7C6B4851}" srcOrd="0" destOrd="0" presId="urn:microsoft.com/office/officeart/2005/8/layout/process2"/>
    <dgm:cxn modelId="{9C177BA0-916E-A446-81D0-95E9FCD0E60E}" type="presParOf" srcId="{8B92A3C3-BD77-B64E-B7EC-F636E0553236}" destId="{A3E3D46F-467A-EA43-B6C2-27C373EC8B6E}" srcOrd="0" destOrd="0" presId="urn:microsoft.com/office/officeart/2005/8/layout/process2"/>
    <dgm:cxn modelId="{10C872BC-2EFD-5449-8AEF-4EDACAA0B3EE}" type="presParOf" srcId="{8B92A3C3-BD77-B64E-B7EC-F636E0553236}" destId="{B5FCA1EE-ED96-CD4A-ABB0-B6FBE52A2D72}" srcOrd="1" destOrd="0" presId="urn:microsoft.com/office/officeart/2005/8/layout/process2"/>
    <dgm:cxn modelId="{126FCB11-9276-CE44-905E-3CA72E77F6AE}" type="presParOf" srcId="{B5FCA1EE-ED96-CD4A-ABB0-B6FBE52A2D72}" destId="{BD0833F8-A337-5047-818E-DF27EE3F35CF}" srcOrd="0" destOrd="0" presId="urn:microsoft.com/office/officeart/2005/8/layout/process2"/>
    <dgm:cxn modelId="{C443071B-4BAC-0541-ACDA-8F639D3760EF}" type="presParOf" srcId="{8B92A3C3-BD77-B64E-B7EC-F636E0553236}" destId="{D79C3A84-706B-6B4F-80B8-6306B193E812}" srcOrd="2" destOrd="0" presId="urn:microsoft.com/office/officeart/2005/8/layout/process2"/>
    <dgm:cxn modelId="{6B70A766-F071-EC4D-A3E8-42CB11DF98DA}" type="presParOf" srcId="{8B92A3C3-BD77-B64E-B7EC-F636E0553236}" destId="{DAC25DBE-848B-FD4A-BD3D-B23A7C6B4851}" srcOrd="3" destOrd="0" presId="urn:microsoft.com/office/officeart/2005/8/layout/process2"/>
    <dgm:cxn modelId="{818A8529-3346-C142-BFD2-7B92A95DBD1E}" type="presParOf" srcId="{DAC25DBE-848B-FD4A-BD3D-B23A7C6B4851}" destId="{2E1A4855-F5B0-AE4B-84C9-FDA98C4793E1}" srcOrd="0" destOrd="0" presId="urn:microsoft.com/office/officeart/2005/8/layout/process2"/>
    <dgm:cxn modelId="{3A5F05C8-F168-0B4D-BF04-7117020D8E2E}" type="presParOf" srcId="{8B92A3C3-BD77-B64E-B7EC-F636E0553236}" destId="{51C29963-F82C-8246-98E1-F32F5EC07479}" srcOrd="4" destOrd="0" presId="urn:microsoft.com/office/officeart/2005/8/layout/process2"/>
    <dgm:cxn modelId="{60356A94-ECAB-FF41-9BEC-A39DEE81A1C1}" type="presParOf" srcId="{8B92A3C3-BD77-B64E-B7EC-F636E0553236}" destId="{21420423-E540-1F41-8150-D55410857724}" srcOrd="5" destOrd="0" presId="urn:microsoft.com/office/officeart/2005/8/layout/process2"/>
    <dgm:cxn modelId="{3B192D70-6EFB-4F41-8E6A-9B5C24FA4505}" type="presParOf" srcId="{21420423-E540-1F41-8150-D55410857724}" destId="{D3D1831B-7D29-AF43-A0EF-81122D74CD85}" srcOrd="0" destOrd="0" presId="urn:microsoft.com/office/officeart/2005/8/layout/process2"/>
    <dgm:cxn modelId="{AC063168-2070-9D48-B9E4-683328A52CFC}" type="presParOf" srcId="{8B92A3C3-BD77-B64E-B7EC-F636E0553236}" destId="{CC9EC5FD-131F-1841-A6B6-35EBF1FB3B2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CC173-1F37-7342-AD5C-2F61FD058B82}">
      <dsp:nvSpPr>
        <dsp:cNvPr id="0" name=""/>
        <dsp:cNvSpPr/>
      </dsp:nvSpPr>
      <dsp:spPr>
        <a:xfrm>
          <a:off x="3189151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685D-A2BD-9548-9800-86940F73E865}">
      <dsp:nvSpPr>
        <dsp:cNvPr id="0" name=""/>
        <dsp:cNvSpPr/>
      </dsp:nvSpPr>
      <dsp:spPr>
        <a:xfrm>
          <a:off x="2641232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C905-7D5C-844C-A0D7-64CC08DB5A4F}">
      <dsp:nvSpPr>
        <dsp:cNvPr id="0" name=""/>
        <dsp:cNvSpPr/>
      </dsp:nvSpPr>
      <dsp:spPr>
        <a:xfrm>
          <a:off x="2093312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1095839" y="177700"/>
              </a:lnTo>
              <a:lnTo>
                <a:pt x="1095839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7801-4143-4345-9822-0BE4C6C648FA}">
      <dsp:nvSpPr>
        <dsp:cNvPr id="0" name=""/>
        <dsp:cNvSpPr/>
      </dsp:nvSpPr>
      <dsp:spPr>
        <a:xfrm>
          <a:off x="99747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6209E-D47E-6641-8595-97024FCC4A23}">
      <dsp:nvSpPr>
        <dsp:cNvPr id="0" name=""/>
        <dsp:cNvSpPr/>
      </dsp:nvSpPr>
      <dsp:spPr>
        <a:xfrm>
          <a:off x="44955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20FC3-F56A-C440-A56A-49D7EECB1B12}">
      <dsp:nvSpPr>
        <dsp:cNvPr id="0" name=""/>
        <dsp:cNvSpPr/>
      </dsp:nvSpPr>
      <dsp:spPr>
        <a:xfrm>
          <a:off x="997473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1095839" y="0"/>
              </a:moveTo>
              <a:lnTo>
                <a:pt x="109583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8C72C-1FE7-E84F-8C86-24DA97CF49E9}">
      <dsp:nvSpPr>
        <dsp:cNvPr id="0" name=""/>
        <dsp:cNvSpPr/>
      </dsp:nvSpPr>
      <dsp:spPr>
        <a:xfrm>
          <a:off x="1645014" y="318746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C50DF3-8D52-D148-89BE-F9464404CC28}">
      <dsp:nvSpPr>
        <dsp:cNvPr id="0" name=""/>
        <dsp:cNvSpPr/>
      </dsp:nvSpPr>
      <dsp:spPr>
        <a:xfrm>
          <a:off x="1744636" y="413386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 </a:t>
          </a:r>
          <a:r>
            <a:rPr lang="en-US" sz="1100" kern="1200" dirty="0" err="1" smtClean="0"/>
            <a:t>particiapnts</a:t>
          </a:r>
          <a:endParaRPr lang="en-US" sz="1100" kern="1200" dirty="0"/>
        </a:p>
      </dsp:txBody>
      <dsp:txXfrm>
        <a:off x="1761311" y="430061"/>
        <a:ext cx="863245" cy="535988"/>
      </dsp:txXfrm>
    </dsp:sp>
    <dsp:sp modelId="{F5E9E643-28CB-BA4E-86B1-2713C5D1D753}">
      <dsp:nvSpPr>
        <dsp:cNvPr id="0" name=""/>
        <dsp:cNvSpPr/>
      </dsp:nvSpPr>
      <dsp:spPr>
        <a:xfrm>
          <a:off x="549175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5DD02-9DD7-DE45-A1B9-099F3DD01BF1}">
      <dsp:nvSpPr>
        <dsp:cNvPr id="0" name=""/>
        <dsp:cNvSpPr/>
      </dsp:nvSpPr>
      <dsp:spPr>
        <a:xfrm>
          <a:off x="648797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Males</a:t>
          </a:r>
          <a:endParaRPr lang="en-US" sz="1100" kern="1200" dirty="0"/>
        </a:p>
      </dsp:txBody>
      <dsp:txXfrm>
        <a:off x="665472" y="1260160"/>
        <a:ext cx="863245" cy="535988"/>
      </dsp:txXfrm>
    </dsp:sp>
    <dsp:sp modelId="{A9F144E6-32BC-0145-B271-7AA9355E5905}">
      <dsp:nvSpPr>
        <dsp:cNvPr id="0" name=""/>
        <dsp:cNvSpPr/>
      </dsp:nvSpPr>
      <dsp:spPr>
        <a:xfrm>
          <a:off x="125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EE493D-9383-A948-8174-76B4C1CB3143}">
      <dsp:nvSpPr>
        <dsp:cNvPr id="0" name=""/>
        <dsp:cNvSpPr/>
      </dsp:nvSpPr>
      <dsp:spPr>
        <a:xfrm>
          <a:off x="100877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1</a:t>
          </a:r>
          <a:endParaRPr lang="en-US" sz="1100" kern="1200" dirty="0"/>
        </a:p>
      </dsp:txBody>
      <dsp:txXfrm>
        <a:off x="117552" y="2090258"/>
        <a:ext cx="863245" cy="535988"/>
      </dsp:txXfrm>
    </dsp:sp>
    <dsp:sp modelId="{CBFD3861-136D-FC47-BC62-609CFA88E7A9}">
      <dsp:nvSpPr>
        <dsp:cNvPr id="0" name=""/>
        <dsp:cNvSpPr/>
      </dsp:nvSpPr>
      <dsp:spPr>
        <a:xfrm>
          <a:off x="109709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EF0B1-DEE3-B440-B9C1-457D68EB05F1}">
      <dsp:nvSpPr>
        <dsp:cNvPr id="0" name=""/>
        <dsp:cNvSpPr/>
      </dsp:nvSpPr>
      <dsp:spPr>
        <a:xfrm>
          <a:off x="119671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2</a:t>
          </a:r>
          <a:endParaRPr lang="en-US" sz="1100" kern="1200" dirty="0"/>
        </a:p>
      </dsp:txBody>
      <dsp:txXfrm>
        <a:off x="1213391" y="2090258"/>
        <a:ext cx="863245" cy="535988"/>
      </dsp:txXfrm>
    </dsp:sp>
    <dsp:sp modelId="{4AC0F353-B190-B84A-865A-A6545D81608F}">
      <dsp:nvSpPr>
        <dsp:cNvPr id="0" name=""/>
        <dsp:cNvSpPr/>
      </dsp:nvSpPr>
      <dsp:spPr>
        <a:xfrm>
          <a:off x="2740854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4A16F5-020B-B448-8B14-17DD384ED355}">
      <dsp:nvSpPr>
        <dsp:cNvPr id="0" name=""/>
        <dsp:cNvSpPr/>
      </dsp:nvSpPr>
      <dsp:spPr>
        <a:xfrm>
          <a:off x="2840475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Females</a:t>
          </a:r>
          <a:endParaRPr lang="en-US" sz="1100" kern="1200" dirty="0"/>
        </a:p>
      </dsp:txBody>
      <dsp:txXfrm>
        <a:off x="2857150" y="1260160"/>
        <a:ext cx="863245" cy="535988"/>
      </dsp:txXfrm>
    </dsp:sp>
    <dsp:sp modelId="{010AAB01-0C41-4247-B744-5C77555C29D2}">
      <dsp:nvSpPr>
        <dsp:cNvPr id="0" name=""/>
        <dsp:cNvSpPr/>
      </dsp:nvSpPr>
      <dsp:spPr>
        <a:xfrm>
          <a:off x="2192934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53B695-0B64-5C48-9991-ABC419375C97}">
      <dsp:nvSpPr>
        <dsp:cNvPr id="0" name=""/>
        <dsp:cNvSpPr/>
      </dsp:nvSpPr>
      <dsp:spPr>
        <a:xfrm>
          <a:off x="229255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1</a:t>
          </a:r>
          <a:endParaRPr lang="en-US" sz="1100" kern="1200" dirty="0"/>
        </a:p>
      </dsp:txBody>
      <dsp:txXfrm>
        <a:off x="2309231" y="2090258"/>
        <a:ext cx="863245" cy="535988"/>
      </dsp:txXfrm>
    </dsp:sp>
    <dsp:sp modelId="{F7039EA2-1E2B-A948-BDFC-44946E163743}">
      <dsp:nvSpPr>
        <dsp:cNvPr id="0" name=""/>
        <dsp:cNvSpPr/>
      </dsp:nvSpPr>
      <dsp:spPr>
        <a:xfrm>
          <a:off x="3288773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80232A-80CF-9E4A-AF6A-AF4D060BCD3E}">
      <dsp:nvSpPr>
        <dsp:cNvPr id="0" name=""/>
        <dsp:cNvSpPr/>
      </dsp:nvSpPr>
      <dsp:spPr>
        <a:xfrm>
          <a:off x="3388395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2</a:t>
          </a:r>
          <a:endParaRPr lang="en-US" sz="1100" kern="1200" dirty="0"/>
        </a:p>
      </dsp:txBody>
      <dsp:txXfrm>
        <a:off x="3405070" y="2090258"/>
        <a:ext cx="863245" cy="535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CC173-1F37-7342-AD5C-2F61FD058B82}">
      <dsp:nvSpPr>
        <dsp:cNvPr id="0" name=""/>
        <dsp:cNvSpPr/>
      </dsp:nvSpPr>
      <dsp:spPr>
        <a:xfrm>
          <a:off x="3189151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685D-A2BD-9548-9800-86940F73E865}">
      <dsp:nvSpPr>
        <dsp:cNvPr id="0" name=""/>
        <dsp:cNvSpPr/>
      </dsp:nvSpPr>
      <dsp:spPr>
        <a:xfrm>
          <a:off x="2641232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C905-7D5C-844C-A0D7-64CC08DB5A4F}">
      <dsp:nvSpPr>
        <dsp:cNvPr id="0" name=""/>
        <dsp:cNvSpPr/>
      </dsp:nvSpPr>
      <dsp:spPr>
        <a:xfrm>
          <a:off x="2093312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1095839" y="177700"/>
              </a:lnTo>
              <a:lnTo>
                <a:pt x="1095839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7801-4143-4345-9822-0BE4C6C648FA}">
      <dsp:nvSpPr>
        <dsp:cNvPr id="0" name=""/>
        <dsp:cNvSpPr/>
      </dsp:nvSpPr>
      <dsp:spPr>
        <a:xfrm>
          <a:off x="99747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6209E-D47E-6641-8595-97024FCC4A23}">
      <dsp:nvSpPr>
        <dsp:cNvPr id="0" name=""/>
        <dsp:cNvSpPr/>
      </dsp:nvSpPr>
      <dsp:spPr>
        <a:xfrm>
          <a:off x="44955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20FC3-F56A-C440-A56A-49D7EECB1B12}">
      <dsp:nvSpPr>
        <dsp:cNvPr id="0" name=""/>
        <dsp:cNvSpPr/>
      </dsp:nvSpPr>
      <dsp:spPr>
        <a:xfrm>
          <a:off x="997473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1095839" y="0"/>
              </a:moveTo>
              <a:lnTo>
                <a:pt x="109583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8C72C-1FE7-E84F-8C86-24DA97CF49E9}">
      <dsp:nvSpPr>
        <dsp:cNvPr id="0" name=""/>
        <dsp:cNvSpPr/>
      </dsp:nvSpPr>
      <dsp:spPr>
        <a:xfrm>
          <a:off x="1645014" y="318746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C50DF3-8D52-D148-89BE-F9464404CC28}">
      <dsp:nvSpPr>
        <dsp:cNvPr id="0" name=""/>
        <dsp:cNvSpPr/>
      </dsp:nvSpPr>
      <dsp:spPr>
        <a:xfrm>
          <a:off x="1744636" y="413386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 </a:t>
          </a:r>
          <a:r>
            <a:rPr lang="en-US" sz="1100" kern="1200" dirty="0" err="1" smtClean="0"/>
            <a:t>particiapnts</a:t>
          </a:r>
          <a:endParaRPr lang="en-US" sz="1100" kern="1200" dirty="0"/>
        </a:p>
      </dsp:txBody>
      <dsp:txXfrm>
        <a:off x="1761311" y="430061"/>
        <a:ext cx="863245" cy="535988"/>
      </dsp:txXfrm>
    </dsp:sp>
    <dsp:sp modelId="{F5E9E643-28CB-BA4E-86B1-2713C5D1D753}">
      <dsp:nvSpPr>
        <dsp:cNvPr id="0" name=""/>
        <dsp:cNvSpPr/>
      </dsp:nvSpPr>
      <dsp:spPr>
        <a:xfrm>
          <a:off x="549175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5DD02-9DD7-DE45-A1B9-099F3DD01BF1}">
      <dsp:nvSpPr>
        <dsp:cNvPr id="0" name=""/>
        <dsp:cNvSpPr/>
      </dsp:nvSpPr>
      <dsp:spPr>
        <a:xfrm>
          <a:off x="648797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1</a:t>
          </a:r>
          <a:endParaRPr lang="en-US" sz="1100" kern="1200" dirty="0"/>
        </a:p>
      </dsp:txBody>
      <dsp:txXfrm>
        <a:off x="665472" y="1260160"/>
        <a:ext cx="863245" cy="535988"/>
      </dsp:txXfrm>
    </dsp:sp>
    <dsp:sp modelId="{A9F144E6-32BC-0145-B271-7AA9355E5905}">
      <dsp:nvSpPr>
        <dsp:cNvPr id="0" name=""/>
        <dsp:cNvSpPr/>
      </dsp:nvSpPr>
      <dsp:spPr>
        <a:xfrm>
          <a:off x="125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EE493D-9383-A948-8174-76B4C1CB3143}">
      <dsp:nvSpPr>
        <dsp:cNvPr id="0" name=""/>
        <dsp:cNvSpPr/>
      </dsp:nvSpPr>
      <dsp:spPr>
        <a:xfrm>
          <a:off x="100877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1</a:t>
          </a:r>
          <a:endParaRPr lang="en-US" sz="1100" kern="1200" dirty="0"/>
        </a:p>
      </dsp:txBody>
      <dsp:txXfrm>
        <a:off x="117552" y="2090258"/>
        <a:ext cx="863245" cy="535988"/>
      </dsp:txXfrm>
    </dsp:sp>
    <dsp:sp modelId="{CBFD3861-136D-FC47-BC62-609CFA88E7A9}">
      <dsp:nvSpPr>
        <dsp:cNvPr id="0" name=""/>
        <dsp:cNvSpPr/>
      </dsp:nvSpPr>
      <dsp:spPr>
        <a:xfrm>
          <a:off x="109709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EF0B1-DEE3-B440-B9C1-457D68EB05F1}">
      <dsp:nvSpPr>
        <dsp:cNvPr id="0" name=""/>
        <dsp:cNvSpPr/>
      </dsp:nvSpPr>
      <dsp:spPr>
        <a:xfrm>
          <a:off x="119671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2</a:t>
          </a:r>
          <a:endParaRPr lang="en-US" sz="1100" kern="1200" dirty="0"/>
        </a:p>
      </dsp:txBody>
      <dsp:txXfrm>
        <a:off x="1213391" y="2090258"/>
        <a:ext cx="863245" cy="535988"/>
      </dsp:txXfrm>
    </dsp:sp>
    <dsp:sp modelId="{4AC0F353-B190-B84A-865A-A6545D81608F}">
      <dsp:nvSpPr>
        <dsp:cNvPr id="0" name=""/>
        <dsp:cNvSpPr/>
      </dsp:nvSpPr>
      <dsp:spPr>
        <a:xfrm>
          <a:off x="2740854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4A16F5-020B-B448-8B14-17DD384ED355}">
      <dsp:nvSpPr>
        <dsp:cNvPr id="0" name=""/>
        <dsp:cNvSpPr/>
      </dsp:nvSpPr>
      <dsp:spPr>
        <a:xfrm>
          <a:off x="2840475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2</a:t>
          </a:r>
          <a:endParaRPr lang="en-US" sz="1100" kern="1200" dirty="0"/>
        </a:p>
      </dsp:txBody>
      <dsp:txXfrm>
        <a:off x="2857150" y="1260160"/>
        <a:ext cx="863245" cy="535988"/>
      </dsp:txXfrm>
    </dsp:sp>
    <dsp:sp modelId="{010AAB01-0C41-4247-B744-5C77555C29D2}">
      <dsp:nvSpPr>
        <dsp:cNvPr id="0" name=""/>
        <dsp:cNvSpPr/>
      </dsp:nvSpPr>
      <dsp:spPr>
        <a:xfrm>
          <a:off x="2192934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53B695-0B64-5C48-9991-ABC419375C97}">
      <dsp:nvSpPr>
        <dsp:cNvPr id="0" name=""/>
        <dsp:cNvSpPr/>
      </dsp:nvSpPr>
      <dsp:spPr>
        <a:xfrm>
          <a:off x="229255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3</a:t>
          </a:r>
          <a:endParaRPr lang="en-US" sz="1100" kern="1200" dirty="0"/>
        </a:p>
      </dsp:txBody>
      <dsp:txXfrm>
        <a:off x="2309231" y="2090258"/>
        <a:ext cx="863245" cy="535988"/>
      </dsp:txXfrm>
    </dsp:sp>
    <dsp:sp modelId="{F7039EA2-1E2B-A948-BDFC-44946E163743}">
      <dsp:nvSpPr>
        <dsp:cNvPr id="0" name=""/>
        <dsp:cNvSpPr/>
      </dsp:nvSpPr>
      <dsp:spPr>
        <a:xfrm>
          <a:off x="3288773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80232A-80CF-9E4A-AF6A-AF4D060BCD3E}">
      <dsp:nvSpPr>
        <dsp:cNvPr id="0" name=""/>
        <dsp:cNvSpPr/>
      </dsp:nvSpPr>
      <dsp:spPr>
        <a:xfrm>
          <a:off x="3388395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4</a:t>
          </a:r>
          <a:endParaRPr lang="en-US" sz="1100" kern="1200" dirty="0"/>
        </a:p>
      </dsp:txBody>
      <dsp:txXfrm>
        <a:off x="3405070" y="2090258"/>
        <a:ext cx="863245" cy="535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3D46F-467A-EA43-B6C2-27C373EC8B6E}">
      <dsp:nvSpPr>
        <dsp:cNvPr id="0" name=""/>
        <dsp:cNvSpPr/>
      </dsp:nvSpPr>
      <dsp:spPr>
        <a:xfrm>
          <a:off x="1596207" y="1984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Large sample of items / trials</a:t>
          </a:r>
          <a:endParaRPr lang="en-US" sz="1500" kern="1200" dirty="0"/>
        </a:p>
      </dsp:txBody>
      <dsp:txXfrm>
        <a:off x="1617828" y="23605"/>
        <a:ext cx="2860343" cy="694945"/>
      </dsp:txXfrm>
    </dsp:sp>
    <dsp:sp modelId="{B5FCA1EE-ED96-CD4A-ABB0-B6FBE52A2D72}">
      <dsp:nvSpPr>
        <dsp:cNvPr id="0" name=""/>
        <dsp:cNvSpPr/>
      </dsp:nvSpPr>
      <dsp:spPr>
        <a:xfrm rot="5400000">
          <a:off x="29095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948344" y="786308"/>
        <a:ext cx="199310" cy="193774"/>
      </dsp:txXfrm>
    </dsp:sp>
    <dsp:sp modelId="{D79C3A84-706B-6B4F-80B8-6306B193E812}">
      <dsp:nvSpPr>
        <dsp:cNvPr id="0" name=""/>
        <dsp:cNvSpPr/>
      </dsp:nvSpPr>
      <dsp:spPr>
        <a:xfrm>
          <a:off x="1596207" y="1109265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Collect data</a:t>
          </a:r>
          <a:endParaRPr lang="en-US" sz="1500" kern="1200" dirty="0"/>
        </a:p>
      </dsp:txBody>
      <dsp:txXfrm>
        <a:off x="1617828" y="1130886"/>
        <a:ext cx="2860343" cy="694945"/>
      </dsp:txXfrm>
    </dsp:sp>
    <dsp:sp modelId="{DAC25DBE-848B-FD4A-BD3D-B23A7C6B4851}">
      <dsp:nvSpPr>
        <dsp:cNvPr id="0" name=""/>
        <dsp:cNvSpPr/>
      </dsp:nvSpPr>
      <dsp:spPr>
        <a:xfrm rot="5400000">
          <a:off x="29095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948344" y="1893589"/>
        <a:ext cx="199310" cy="193774"/>
      </dsp:txXfrm>
    </dsp:sp>
    <dsp:sp modelId="{51C29963-F82C-8246-98E1-F32F5EC07479}">
      <dsp:nvSpPr>
        <dsp:cNvPr id="0" name=""/>
        <dsp:cNvSpPr/>
      </dsp:nvSpPr>
      <dsp:spPr>
        <a:xfrm>
          <a:off x="1596207" y="2216546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data</a:t>
          </a:r>
          <a:endParaRPr lang="en-US" sz="1500" kern="1200" dirty="0"/>
        </a:p>
      </dsp:txBody>
      <dsp:txXfrm>
        <a:off x="1617828" y="2238167"/>
        <a:ext cx="2860343" cy="694945"/>
      </dsp:txXfrm>
    </dsp:sp>
    <dsp:sp modelId="{21420423-E540-1F41-8150-D55410857724}">
      <dsp:nvSpPr>
        <dsp:cNvPr id="0" name=""/>
        <dsp:cNvSpPr/>
      </dsp:nvSpPr>
      <dsp:spPr>
        <a:xfrm rot="54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948344" y="3000871"/>
        <a:ext cx="199310" cy="193774"/>
      </dsp:txXfrm>
    </dsp:sp>
    <dsp:sp modelId="{CC9EC5FD-131F-1841-A6B6-35EBF1FB3B2E}">
      <dsp:nvSpPr>
        <dsp:cNvPr id="0" name=""/>
        <dsp:cNvSpPr/>
      </dsp:nvSpPr>
      <dsp:spPr>
        <a:xfrm>
          <a:off x="1596207" y="3323828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parameters / boundary conditions – outliers, scaling etc.</a:t>
          </a:r>
          <a:endParaRPr lang="en-US" sz="1500" kern="1200" dirty="0"/>
        </a:p>
      </dsp:txBody>
      <dsp:txXfrm>
        <a:off x="1617828" y="3345449"/>
        <a:ext cx="2860343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7B202DE-E734-224D-8D17-595CC944F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5C0B70-1141-3A40-A0D8-D9984B510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0B70-1141-3A40-A0D8-D9984B5107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0B70-1141-3A40-A0D8-D9984B5107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0B70-1141-3A40-A0D8-D9984B5107D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Anderson &amp; Burnham (early 200os) information criteria paper. (ecologists?)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Information theoretic criteria = distance between a model and observed outcomes will loose information. The real world to the simplification in your model - you have to drop complexity and loose information to make that leap.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Information Criteria are based around estimates of information lost in this move... Model selection aims to </a:t>
            </a:r>
            <a:r>
              <a:rPr lang="en-US" sz="1200" kern="120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minimise</a:t>
            </a:r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information lost - the more negative the better.. Trade off between likelihood of data and number of parameters. Trade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off between simplicity and complexity. Best OLS model will have minimum residuals and maximum R squared.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CF: Rob Davies stats slides (random effect structures revised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pdf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LRT = 2log likelihood-complex/likelihood-simple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Usually LRT, AIC, BIC tend to move in same direction consistently – but AIC and BIC can diverge, especially with complex models – BIC can say ‘this added complexity does not add’ whereas AIC says it does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Pinheiro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&amp; Bates (2000) says LRT is anti-conservative for comparing fixed effects, but OK for random effects. All parts of this computation are worked out well and model comparisons are well motivated. The LRT statistics give a distribution that is approximately X2 distributed.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For example: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Kliegl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, R.,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Hohenstein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, S., Yan, M., &amp; McDonald, S. A. (2013). How preview space/time translates into preview cost/benefit for fixation durations during reading. QJEP.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“Comparisons between models with different fixed effects are based on maximum likelihood (ML) statistics; comparisons between models with different random effects are based on restricted maximum likelihood statistics (REML); comparisons involve only strictly nested models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Pinheiro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&amp; Bates, 2000)” 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0B70-1141-3A40-A0D8-D9984B5107D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39" descr="Device-black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555875" y="6519863"/>
            <a:ext cx="4392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© University of Reading 2008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292725" y="6519863"/>
            <a:ext cx="344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</a:rPr>
              <a:t>www.reading.ac.uk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hidden">
          <a:xfrm>
            <a:off x="6588125" y="0"/>
            <a:ext cx="2555875" cy="1196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855663" y="333375"/>
            <a:ext cx="479583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b="1"/>
              <a:t>School of Psychology and Clinical Language Sciences</a:t>
            </a:r>
          </a:p>
        </p:txBody>
      </p:sp>
      <p:pic>
        <p:nvPicPr>
          <p:cNvPr id="10" name="Picture 35" descr="Device-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55650" y="2987675"/>
            <a:ext cx="7920038" cy="23876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8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373688"/>
            <a:ext cx="7920038" cy="925512"/>
          </a:xfrm>
        </p:spPr>
        <p:txBody>
          <a:bodyPr/>
          <a:lstStyle>
            <a:lvl1pPr marL="0" indent="0">
              <a:buFontTx/>
              <a:buNone/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55650" y="6519863"/>
            <a:ext cx="1773238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C2B79DF-772C-0145-8CAA-10D7F26B28F1}" type="datetime4">
              <a:rPr lang="en-US"/>
              <a:pPr/>
              <a:t>March 11, 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7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152" y="345356"/>
            <a:ext cx="1440160" cy="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41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0562F-9FED-ED48-9BE5-3D230CDBA1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4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274638"/>
            <a:ext cx="1982787" cy="5668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95963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2C6FD-4EAC-784F-B22B-B813F48AE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01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4B039-39F9-DD4D-BA06-76BCD291C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3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0055D-61CE-6A44-AB04-44E5EE1DA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4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600200"/>
            <a:ext cx="38893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425" y="1600200"/>
            <a:ext cx="38893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4D35-B0B4-BE4B-A083-18E963CB1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5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0B443-2EC5-3A41-B9FF-05518E05A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5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415A0-FCD1-A048-B160-5D7BBBB4A6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52816-0C89-B24B-A4B4-B769436E9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8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3820-B2A0-C144-992A-56347341D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5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13EDB-E2B3-CF44-8F8C-868A7B8E0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1721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jpeg"/><Relationship Id="rId1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 descr="Device-black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4638"/>
            <a:ext cx="619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311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C2E230-52F2-9440-AAA8-583223614EF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45130"/>
            <a:ext cx="633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 smtClean="0"/>
              <a:t>Bochum, May-June 2016</a:t>
            </a:r>
            <a:endParaRPr lang="en-US" sz="1400" dirty="0"/>
          </a:p>
        </p:txBody>
      </p:sp>
      <p:pic>
        <p:nvPicPr>
          <p:cNvPr id="1031" name="Picture 50" descr="Device-win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37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152" y="345356"/>
            <a:ext cx="1440160" cy="4680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charset="0"/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ottemeteyard/RWorkshop201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lme4/vignettes/lmer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nmirman.org/r-resourc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eaLnBrk="1" hangingPunct="1"/>
            <a:fld id="{15A1F00D-7D06-1849-9AEC-99ED7B7B531B}" type="datetime4">
              <a:rPr lang="en-US" sz="1400">
                <a:solidFill>
                  <a:schemeClr val="tx2"/>
                </a:solidFill>
              </a:rPr>
              <a:pPr eaLnBrk="1" hangingPunct="1"/>
              <a:t>March 11, 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692696"/>
            <a:ext cx="7920038" cy="3098403"/>
          </a:xfrm>
        </p:spPr>
        <p:txBody>
          <a:bodyPr/>
          <a:lstStyle/>
          <a:p>
            <a:r>
              <a:rPr lang="en-US" sz="4000" dirty="0" smtClean="0">
                <a:latin typeface="Rdg Vesta" charset="0"/>
              </a:rPr>
              <a:t/>
            </a:r>
            <a:br>
              <a:rPr lang="en-US" sz="4000" dirty="0" smtClean="0">
                <a:latin typeface="Rdg Vesta" charset="0"/>
              </a:rPr>
            </a:br>
            <a:r>
              <a:rPr lang="en-US" sz="4000" dirty="0" smtClean="0">
                <a:latin typeface="Rdg Vesta" charset="0"/>
              </a:rPr>
              <a:t>R Workshops Day 1</a:t>
            </a:r>
            <a:endParaRPr lang="en-US" sz="4000" dirty="0">
              <a:latin typeface="Rdg Vesta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Rdg Vesta" charset="0"/>
              </a:rPr>
              <a:t>Dr. Lotte </a:t>
            </a:r>
            <a:r>
              <a:rPr lang="en-US" dirty="0" smtClean="0">
                <a:latin typeface="Rdg Vesta" charset="0"/>
              </a:rPr>
              <a:t>Meteyard</a:t>
            </a:r>
            <a:endParaRPr lang="en-US" dirty="0">
              <a:latin typeface="Rdg Vesta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want to manage these problems…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Model subject &amp; item variance (e.g. F1 </a:t>
            </a:r>
            <a:r>
              <a:rPr lang="en-US" dirty="0" err="1" smtClean="0"/>
              <a:t>vs</a:t>
            </a:r>
            <a:r>
              <a:rPr lang="en-US" dirty="0" smtClean="0"/>
              <a:t> F2)  - may replace your usual ANOVA analysis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Model groupings in your data </a:t>
            </a:r>
            <a:br>
              <a:rPr lang="en-US" dirty="0" smtClean="0"/>
            </a:br>
            <a:r>
              <a:rPr lang="en-US" dirty="0" smtClean="0"/>
              <a:t>(e.g. over time, hierarchical designs)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(3) Individual differences and effects within specific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2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my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LMMs should be seen as a form of REGRESSION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So..</a:t>
            </a:r>
            <a:br>
              <a:rPr lang="en-US" dirty="0" smtClean="0"/>
            </a:br>
            <a:r>
              <a:rPr lang="en-US" dirty="0" smtClean="0"/>
              <a:t>(1) Lots of data points to power the analysis</a:t>
            </a:r>
            <a:br>
              <a:rPr lang="en-US" dirty="0" smtClean="0"/>
            </a:br>
            <a:r>
              <a:rPr lang="en-US" dirty="0" smtClean="0"/>
              <a:t>(2) Good/sufficient variance in your data</a:t>
            </a:r>
            <a:br>
              <a:rPr lang="en-US" dirty="0" smtClean="0"/>
            </a:br>
            <a:r>
              <a:rPr lang="en-US" dirty="0" smtClean="0"/>
              <a:t>(2) Data meets assumptions of regression</a:t>
            </a:r>
            <a:br>
              <a:rPr lang="en-US" dirty="0" smtClean="0"/>
            </a:br>
            <a:r>
              <a:rPr lang="en-US" dirty="0" smtClean="0"/>
              <a:t>NB: </a:t>
            </a:r>
            <a:r>
              <a:rPr lang="en-US" i="1" dirty="0" smtClean="0"/>
              <a:t>linear</a:t>
            </a:r>
            <a:r>
              <a:rPr lang="en-US" dirty="0" smtClean="0"/>
              <a:t> mixed effects models</a:t>
            </a:r>
          </a:p>
          <a:p>
            <a:endParaRPr lang="en-US" dirty="0"/>
          </a:p>
          <a:p>
            <a:r>
              <a:rPr lang="en-US" dirty="0" smtClean="0"/>
              <a:t>If you are planning on using LMMs, 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 smtClean="0"/>
              <a:t>design your experiment to fit LMM analysis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1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070600" cy="37846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9113" y="2502818"/>
            <a:ext cx="6235887" cy="3037842"/>
            <a:chOff x="419113" y="2502818"/>
            <a:chExt cx="6235887" cy="3037842"/>
          </a:xfrm>
        </p:grpSpPr>
        <p:sp>
          <p:nvSpPr>
            <p:cNvPr id="7" name="Right Arrow 6"/>
            <p:cNvSpPr/>
            <p:nvPr/>
          </p:nvSpPr>
          <p:spPr bwMode="auto">
            <a:xfrm rot="19673465">
              <a:off x="855093" y="4531573"/>
              <a:ext cx="1306234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 rot="8223710">
              <a:off x="4128265" y="3161616"/>
              <a:ext cx="1306234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13" y="5078995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4760" y="2502818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slope of line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91880" y="6021288"/>
            <a:ext cx="565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 </a:t>
            </a:r>
            <a:r>
              <a:rPr lang="en-US" dirty="0"/>
              <a:t>~ intercept + slope(Length)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603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 with RT by Length of Word (IV)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RT ~ intercept + slope(Length)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b(x)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65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LMM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LMMs we can model </a:t>
            </a:r>
            <a:r>
              <a:rPr lang="en-US" i="1" dirty="0" smtClean="0"/>
              <a:t>how the intercept and slope will vary across different groups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we are modeling </a:t>
            </a:r>
            <a:r>
              <a:rPr lang="en-US" i="1" dirty="0" smtClean="0"/>
              <a:t>variation</a:t>
            </a:r>
            <a:r>
              <a:rPr lang="en-US" dirty="0"/>
              <a:t> </a:t>
            </a:r>
            <a:r>
              <a:rPr lang="en-US" dirty="0" smtClean="0"/>
              <a:t>these are called</a:t>
            </a:r>
            <a:br>
              <a:rPr lang="en-US" dirty="0" smtClean="0"/>
            </a:br>
            <a:r>
              <a:rPr lang="en-US" i="1" dirty="0" smtClean="0"/>
              <a:t>random effects </a:t>
            </a:r>
            <a:r>
              <a:rPr lang="en-US" dirty="0" smtClean="0"/>
              <a:t>(i.e. the group has some random variation associated with it). </a:t>
            </a:r>
            <a:r>
              <a:rPr lang="en-US" b="1" dirty="0" smtClean="0"/>
              <a:t>Measured in standard deviations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 smtClean="0"/>
              <a:t>Fixed effects</a:t>
            </a:r>
            <a:r>
              <a:rPr lang="en-US" dirty="0" smtClean="0"/>
              <a:t> are your normal predictors/IVs. </a:t>
            </a:r>
            <a:br>
              <a:rPr lang="en-US" dirty="0" smtClean="0"/>
            </a:br>
            <a:r>
              <a:rPr lang="en-US" dirty="0" smtClean="0"/>
              <a:t>Fixed because we want to know </a:t>
            </a:r>
            <a:r>
              <a:rPr lang="en-US" i="1" dirty="0" smtClean="0"/>
              <a:t>on average </a:t>
            </a:r>
            <a:br>
              <a:rPr lang="en-US" i="1" dirty="0" smtClean="0"/>
            </a:br>
            <a:r>
              <a:rPr lang="en-US" dirty="0" smtClean="0"/>
              <a:t>what they do. </a:t>
            </a:r>
            <a:r>
              <a:rPr lang="en-US" b="1" dirty="0" smtClean="0"/>
              <a:t>Measured in means</a:t>
            </a:r>
            <a:r>
              <a:rPr lang="en-US" dirty="0" smtClean="0"/>
              <a:t>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17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079" b="60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85912" y="836712"/>
            <a:ext cx="4623768" cy="3174830"/>
            <a:chOff x="3985912" y="836712"/>
            <a:chExt cx="4623768" cy="3174830"/>
          </a:xfrm>
        </p:grpSpPr>
        <p:sp>
          <p:nvSpPr>
            <p:cNvPr id="8" name="Right Arrow 7"/>
            <p:cNvSpPr/>
            <p:nvPr/>
          </p:nvSpPr>
          <p:spPr bwMode="auto">
            <a:xfrm rot="7056426">
              <a:off x="4147864" y="2720153"/>
              <a:ext cx="2103366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836712"/>
              <a:ext cx="3533624" cy="1200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slope is allowed to vary across groups </a:t>
              </a:r>
              <a:br>
                <a:rPr lang="en-US" dirty="0" smtClean="0"/>
              </a:br>
              <a:r>
                <a:rPr lang="en-US" dirty="0" smtClean="0"/>
                <a:t>e.g. subjects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rot="8132036">
              <a:off x="3985912" y="1644523"/>
              <a:ext cx="1174575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13" y="2682475"/>
            <a:ext cx="2160240" cy="3596848"/>
            <a:chOff x="419113" y="2682475"/>
            <a:chExt cx="2160240" cy="3596848"/>
          </a:xfrm>
        </p:grpSpPr>
        <p:sp>
          <p:nvSpPr>
            <p:cNvPr id="7" name="Right Arrow 6"/>
            <p:cNvSpPr/>
            <p:nvPr/>
          </p:nvSpPr>
          <p:spPr bwMode="auto">
            <a:xfrm rot="16616355">
              <a:off x="1042248" y="4248896"/>
              <a:ext cx="1351096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13" y="5078995"/>
              <a:ext cx="2160240" cy="1200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intercepts are allowed to vary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 bwMode="auto">
            <a:xfrm rot="17764776">
              <a:off x="-83059" y="3737505"/>
              <a:ext cx="2589472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62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LMMs we can model </a:t>
            </a:r>
            <a:r>
              <a:rPr lang="en-US" i="1" dirty="0" smtClean="0"/>
              <a:t>how the intercept and slope will vary across different groups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model the difference (i.e. the variance/deviation) for each subject from the average slope and the average intercept for all subjects.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Similarly, model the difference for each item from the average slope and the average intercept for all items.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3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is basically it!</a:t>
            </a:r>
          </a:p>
          <a:p>
            <a:r>
              <a:rPr lang="en-US" dirty="0" smtClean="0"/>
              <a:t>Gets complicated because you can end up with very large random effect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 intercepts +/- slopes for subjects, items, and more</a:t>
            </a:r>
            <a:br>
              <a:rPr lang="en-US" dirty="0" smtClean="0"/>
            </a:br>
            <a:r>
              <a:rPr lang="en-US" dirty="0" smtClean="0"/>
              <a:t>       </a:t>
            </a:r>
            <a:br>
              <a:rPr lang="en-US" dirty="0" smtClean="0"/>
            </a:br>
            <a:r>
              <a:rPr lang="en-US" dirty="0" smtClean="0"/>
              <a:t>       slopes varying for different predictors </a:t>
            </a:r>
            <a:br>
              <a:rPr lang="en-US" dirty="0" smtClean="0"/>
            </a:br>
            <a:r>
              <a:rPr lang="en-US" dirty="0" smtClean="0"/>
              <a:t>       for different groupings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slopes of interactions between fixed effects across   	different groups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202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Intercepts and slopes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 with Subjects, Items and Length of Word (IV)</a:t>
            </a:r>
          </a:p>
          <a:p>
            <a:endParaRPr lang="en-US" dirty="0"/>
          </a:p>
          <a:p>
            <a:r>
              <a:rPr lang="en-US" dirty="0" smtClean="0"/>
              <a:t>Random intercepts only</a:t>
            </a:r>
          </a:p>
          <a:p>
            <a:pPr marL="0" indent="0">
              <a:buNone/>
            </a:pPr>
            <a:r>
              <a:rPr lang="en-US" dirty="0" smtClean="0"/>
              <a:t>RT ~ Length + (1|Subjects) + (1|Items)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Random intercepts and slopes (</a:t>
            </a:r>
            <a:r>
              <a:rPr lang="en-US" dirty="0" err="1" smtClean="0"/>
              <a:t>nb</a:t>
            </a:r>
            <a:r>
              <a:rPr lang="en-US" dirty="0" smtClean="0"/>
              <a:t>: 1 = correlated)</a:t>
            </a:r>
          </a:p>
          <a:p>
            <a:pPr marL="0" indent="0">
              <a:buNone/>
            </a:pPr>
            <a:r>
              <a:rPr lang="en-US" dirty="0" smtClean="0"/>
              <a:t>RT </a:t>
            </a:r>
            <a:r>
              <a:rPr lang="en-US" dirty="0"/>
              <a:t>~ </a:t>
            </a:r>
            <a:r>
              <a:rPr lang="en-US" dirty="0" smtClean="0"/>
              <a:t>Length </a:t>
            </a:r>
            <a:r>
              <a:rPr lang="en-US" dirty="0"/>
              <a:t>+ </a:t>
            </a:r>
            <a:r>
              <a:rPr lang="en-US" dirty="0" smtClean="0"/>
              <a:t>(1 + </a:t>
            </a:r>
            <a:r>
              <a:rPr lang="en-US" dirty="0" err="1" smtClean="0"/>
              <a:t>Length|</a:t>
            </a:r>
            <a:r>
              <a:rPr lang="en-US" dirty="0" err="1"/>
              <a:t>Subjects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			+ (1 + </a:t>
            </a:r>
            <a:r>
              <a:rPr lang="en-US" dirty="0" err="1" smtClean="0"/>
              <a:t>Length|</a:t>
            </a:r>
            <a:r>
              <a:rPr lang="en-US" dirty="0" err="1"/>
              <a:t>Items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07904" y="1628800"/>
            <a:ext cx="3168352" cy="1260198"/>
            <a:chOff x="5337473" y="1845171"/>
            <a:chExt cx="3168352" cy="1260198"/>
          </a:xfrm>
        </p:grpSpPr>
        <p:sp>
          <p:nvSpPr>
            <p:cNvPr id="5" name="Left Arrow 4"/>
            <p:cNvSpPr/>
            <p:nvPr/>
          </p:nvSpPr>
          <p:spPr bwMode="auto">
            <a:xfrm rot="19001119">
              <a:off x="5337473" y="2601313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57553" y="1845171"/>
              <a:ext cx="2448272" cy="8309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 varies by Subjects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6743" y="3356992"/>
            <a:ext cx="3440345" cy="1176179"/>
            <a:chOff x="5406743" y="3356992"/>
            <a:chExt cx="3440345" cy="1176179"/>
          </a:xfrm>
        </p:grpSpPr>
        <p:sp>
          <p:nvSpPr>
            <p:cNvPr id="12" name="Left Arrow 11"/>
            <p:cNvSpPr/>
            <p:nvPr/>
          </p:nvSpPr>
          <p:spPr bwMode="auto">
            <a:xfrm rot="2791382">
              <a:off x="5077675" y="3700048"/>
              <a:ext cx="1162191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7511" y="3356992"/>
              <a:ext cx="3039577" cy="8309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 varies by Items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5373216"/>
            <a:ext cx="3440345" cy="1176179"/>
            <a:chOff x="5406743" y="3356992"/>
            <a:chExt cx="3440345" cy="1176179"/>
          </a:xfrm>
        </p:grpSpPr>
        <p:sp>
          <p:nvSpPr>
            <p:cNvPr id="16" name="Left Arrow 15"/>
            <p:cNvSpPr/>
            <p:nvPr/>
          </p:nvSpPr>
          <p:spPr bwMode="auto">
            <a:xfrm rot="2791382">
              <a:off x="5077675" y="3700048"/>
              <a:ext cx="1162191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7511" y="3356992"/>
              <a:ext cx="3039577" cy="8309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Length varies by Subject (correlated)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250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LMMs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estimate values for fixed and random effects</a:t>
            </a:r>
            <a:br>
              <a:rPr lang="en-US" dirty="0" smtClean="0"/>
            </a:br>
            <a:r>
              <a:rPr lang="en-US" i="1" dirty="0" smtClean="0"/>
              <a:t>NB: you are modeling your data</a:t>
            </a:r>
            <a:br>
              <a:rPr lang="en-US" i="1" dirty="0" smtClean="0"/>
            </a:br>
            <a:r>
              <a:rPr lang="en-US" i="1" dirty="0" smtClean="0"/>
              <a:t>i.e. fitted values</a:t>
            </a:r>
            <a:r>
              <a:rPr lang="en-US" i="1" dirty="0"/>
              <a:t> </a:t>
            </a:r>
            <a:r>
              <a:rPr lang="en-US" i="1" dirty="0" smtClean="0"/>
              <a:t>estimated from the data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Order of entry doesn’t matter (simultaneous)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Tries to find the solution that makes the observed data most likely (</a:t>
            </a:r>
            <a:r>
              <a:rPr lang="en-US" i="1" dirty="0" smtClean="0"/>
              <a:t>maximum likelihood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800" dirty="0" smtClean="0"/>
              <a:t>ML – assumes fixed effects are precise</a:t>
            </a:r>
            <a:br>
              <a:rPr lang="en-US" sz="1800" dirty="0" smtClean="0"/>
            </a:br>
            <a:r>
              <a:rPr lang="en-US" sz="1800" dirty="0" smtClean="0"/>
              <a:t>REML – averages fixed effects and then calculates random effects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dirty="0" smtClean="0"/>
              <a:t>Sometimes this modeling fails (</a:t>
            </a:r>
            <a:r>
              <a:rPr lang="en-US" i="1" dirty="0" smtClean="0"/>
              <a:t>convergence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85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https://github.com/lottemeteyard/</a:t>
            </a:r>
            <a:r>
              <a:rPr lang="en-US" dirty="0" smtClean="0">
                <a:hlinkClick r:id="rId2"/>
              </a:rPr>
              <a:t>RWorkshop2017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the </a:t>
            </a:r>
            <a:r>
              <a:rPr lang="en-US" dirty="0"/>
              <a:t>zip </a:t>
            </a:r>
            <a:r>
              <a:rPr lang="en-US" dirty="0" smtClean="0"/>
              <a:t>file: </a:t>
            </a:r>
            <a:r>
              <a:rPr lang="en-US" dirty="0"/>
              <a:t>Reading Workshops 2017.</a:t>
            </a:r>
            <a:r>
              <a:rPr lang="en-US" dirty="0" smtClean="0"/>
              <a:t>zip</a:t>
            </a:r>
          </a:p>
          <a:p>
            <a:pPr marL="0" indent="0">
              <a:buNone/>
            </a:pPr>
            <a:r>
              <a:rPr lang="en-US" dirty="0" smtClean="0"/>
              <a:t>Save it somewhere simple and accessible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6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There is no recipe 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statistical analysis has </a:t>
            </a:r>
            <a:br>
              <a:rPr lang="en-US" dirty="0" smtClean="0"/>
            </a:br>
            <a:r>
              <a:rPr lang="en-US" dirty="0" smtClean="0"/>
              <a:t>“boundary conditions” (</a:t>
            </a:r>
            <a:r>
              <a:rPr lang="en-US" dirty="0" err="1" smtClean="0"/>
              <a:t>Baayen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Identify boundary conditions and </a:t>
            </a:r>
            <a:r>
              <a:rPr lang="en-US" i="1" dirty="0" smtClean="0"/>
              <a:t>check</a:t>
            </a:r>
            <a:r>
              <a:rPr lang="en-US" dirty="0" smtClean="0"/>
              <a:t> them</a:t>
            </a:r>
          </a:p>
          <a:p>
            <a:r>
              <a:rPr lang="en-US" dirty="0" smtClean="0"/>
              <a:t>Mixed models: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 smtClean="0"/>
              <a:t>Variance / number data points </a:t>
            </a:r>
          </a:p>
          <a:p>
            <a:pPr marL="0" indent="0">
              <a:buNone/>
            </a:pPr>
            <a:r>
              <a:rPr lang="en-US" dirty="0" smtClean="0"/>
              <a:t>(2) Normality / distribution of data (e.g. residuals, outliers)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(3) Rationale &amp; selection of random &amp; fixed effects</a:t>
            </a:r>
          </a:p>
          <a:p>
            <a:pPr marL="0" indent="0">
              <a:buNone/>
            </a:pPr>
            <a:r>
              <a:rPr lang="en-US" dirty="0" smtClean="0"/>
              <a:t>(4) ‘Final’ model</a:t>
            </a:r>
            <a:r>
              <a:rPr lang="en-US" dirty="0"/>
              <a:t> </a:t>
            </a:r>
            <a:r>
              <a:rPr lang="en-US" dirty="0" smtClean="0"/>
              <a:t>– Does it look sensible? </a:t>
            </a:r>
            <a:br>
              <a:rPr lang="en-US" dirty="0" smtClean="0"/>
            </a:br>
            <a:r>
              <a:rPr lang="en-US" dirty="0" smtClean="0"/>
              <a:t>Can you interpret it?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04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groups: subjects, items, school,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expect or predict some variation </a:t>
            </a:r>
            <a:br>
              <a:rPr lang="en-US" dirty="0" smtClean="0"/>
            </a:br>
            <a:r>
              <a:rPr lang="en-US" i="1" dirty="0" smtClean="0"/>
              <a:t>e.g. interaction of subject ability with item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LMM will tell you how much variance associated with </a:t>
            </a:r>
            <a:br>
              <a:rPr lang="en-US" dirty="0" smtClean="0"/>
            </a:br>
            <a:r>
              <a:rPr lang="en-US" dirty="0" smtClean="0"/>
              <a:t>a grouping - if very small, consider removing it.</a:t>
            </a:r>
            <a:br>
              <a:rPr lang="en-US" dirty="0" smtClean="0"/>
            </a:br>
            <a:r>
              <a:rPr lang="en-US" sz="2000" dirty="0" smtClean="0"/>
              <a:t>- include random effect because it is part of experiment design</a:t>
            </a:r>
            <a:br>
              <a:rPr lang="en-US" sz="2000" dirty="0" smtClean="0"/>
            </a:br>
            <a:r>
              <a:rPr lang="en-US" sz="2000" dirty="0" smtClean="0"/>
              <a:t>- include random effect because it is something you are interested in </a:t>
            </a:r>
            <a:br>
              <a:rPr lang="en-US" sz="2000" dirty="0" smtClean="0"/>
            </a:br>
            <a:r>
              <a:rPr lang="en-US" sz="2000" dirty="0" smtClean="0"/>
              <a:t>- can test models with and without (</a:t>
            </a:r>
            <a:r>
              <a:rPr lang="en-US" sz="2000" dirty="0" err="1" smtClean="0"/>
              <a:t>Baayen</a:t>
            </a:r>
            <a:r>
              <a:rPr lang="en-US" sz="2000" dirty="0" smtClean="0"/>
              <a:t> et al 2008)</a:t>
            </a:r>
            <a:br>
              <a:rPr lang="en-US" sz="2000" dirty="0" smtClean="0"/>
            </a:br>
            <a:r>
              <a:rPr lang="en-US" sz="2000" i="1" dirty="0" smtClean="0"/>
              <a:t>LRTs comparing models with same FE, differing in RE.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7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There is no recipe 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checking and model selection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Say what model checking was done </a:t>
            </a:r>
            <a:br>
              <a:rPr lang="en-US" dirty="0" smtClean="0"/>
            </a:br>
            <a:r>
              <a:rPr lang="en-US" sz="2000" dirty="0" smtClean="0"/>
              <a:t>(e.g. residuals, optimization, re)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Say what approach and why</a:t>
            </a:r>
            <a:br>
              <a:rPr lang="en-US" dirty="0" smtClean="0"/>
            </a:br>
            <a:r>
              <a:rPr lang="en-US" sz="2000" dirty="0" smtClean="0"/>
              <a:t>(e.g. maximal to minimal; control/null model up; </a:t>
            </a:r>
            <a:br>
              <a:rPr lang="en-US" sz="2000" dirty="0" smtClean="0"/>
            </a:br>
            <a:r>
              <a:rPr lang="en-US" sz="2000" dirty="0" smtClean="0"/>
              <a:t>inclusion or not of higher order interactions)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Report model selection / testing / comparison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mixed-model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12953190"/>
              </p:ext>
            </p:extLst>
          </p:nvPr>
        </p:nvGraphicFramePr>
        <p:xfrm>
          <a:off x="-146266" y="16859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427984" y="1817804"/>
            <a:ext cx="3451768" cy="558615"/>
            <a:chOff x="4427984" y="1817804"/>
            <a:chExt cx="3451768" cy="558615"/>
          </a:xfrm>
        </p:grpSpPr>
        <p:sp>
          <p:nvSpPr>
            <p:cNvPr id="7" name="TextBox 6"/>
            <p:cNvSpPr txBox="1"/>
            <p:nvPr/>
          </p:nvSpPr>
          <p:spPr>
            <a:xfrm>
              <a:off x="4999432" y="1817804"/>
              <a:ext cx="2880320" cy="558615"/>
            </a:xfrm>
            <a:prstGeom prst="rect">
              <a:avLst/>
            </a:prstGeom>
            <a:solidFill>
              <a:srgbClr val="FDFDFD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Maximise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variance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 rot="10800000">
              <a:off x="4427984" y="1844824"/>
              <a:ext cx="576064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3867" y="3861048"/>
            <a:ext cx="3978573" cy="2812380"/>
            <a:chOff x="4553867" y="3861048"/>
            <a:chExt cx="3978573" cy="2812380"/>
          </a:xfrm>
        </p:grpSpPr>
        <p:grpSp>
          <p:nvGrpSpPr>
            <p:cNvPr id="10" name="Group 9"/>
            <p:cNvGrpSpPr/>
            <p:nvPr/>
          </p:nvGrpSpPr>
          <p:grpSpPr>
            <a:xfrm>
              <a:off x="4553867" y="3861048"/>
              <a:ext cx="3906565" cy="1539954"/>
              <a:chOff x="4553867" y="3861048"/>
              <a:chExt cx="3906565" cy="153995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52120" y="3861048"/>
                <a:ext cx="2808312" cy="461665"/>
              </a:xfrm>
              <a:prstGeom prst="rect">
                <a:avLst/>
              </a:prstGeom>
              <a:solidFill>
                <a:srgbClr val="FDFDFD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Iterate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U-Turn Arrow 11"/>
              <p:cNvSpPr/>
              <p:nvPr/>
            </p:nvSpPr>
            <p:spPr bwMode="auto">
              <a:xfrm rot="16200000" flipV="1">
                <a:off x="4467966" y="4090965"/>
                <a:ext cx="1395938" cy="1224136"/>
              </a:xfrm>
              <a:prstGeom prst="utur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Rdg Vesta" pitchFamily="2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724128" y="4365104"/>
              <a:ext cx="2808312" cy="2308324"/>
            </a:xfrm>
            <a:prstGeom prst="rect">
              <a:avLst/>
            </a:prstGeom>
            <a:solidFill>
              <a:srgbClr val="FDFDFD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REPORT iterations</a:t>
              </a:r>
            </a:p>
            <a:p>
              <a:endPara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Most issues can be addressed by transparency..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8731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models </a:t>
            </a:r>
            <a:r>
              <a:rPr lang="en-US" sz="2400" i="1" dirty="0" smtClean="0"/>
              <a:t>(thank you Rob Davies)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</a:t>
            </a:r>
            <a:r>
              <a:rPr lang="en-US" dirty="0" smtClean="0"/>
              <a:t>model comparisons and Likelihood Ration Tests (LRC) / AIC/ BIC </a:t>
            </a:r>
            <a:r>
              <a:rPr lang="en-US" dirty="0"/>
              <a:t>for </a:t>
            </a:r>
            <a:r>
              <a:rPr lang="en-US" dirty="0" smtClean="0"/>
              <a:t>different </a:t>
            </a:r>
            <a:r>
              <a:rPr lang="en-US" dirty="0"/>
              <a:t>models </a:t>
            </a:r>
          </a:p>
          <a:p>
            <a:r>
              <a:rPr lang="en-US" dirty="0" smtClean="0"/>
              <a:t>Explain </a:t>
            </a:r>
            <a:r>
              <a:rPr lang="en-US" dirty="0"/>
              <a:t>the model selection choice, based on aims of study and information criteria comparisons </a:t>
            </a:r>
            <a:endParaRPr lang="en-US" dirty="0" smtClean="0"/>
          </a:p>
          <a:p>
            <a:r>
              <a:rPr lang="en-US" dirty="0"/>
              <a:t>Summary of fixed </a:t>
            </a:r>
            <a:r>
              <a:rPr lang="en-US" dirty="0" smtClean="0"/>
              <a:t>effects: like linear models, with CIs</a:t>
            </a:r>
            <a:endParaRPr lang="en-US" dirty="0"/>
          </a:p>
          <a:p>
            <a:r>
              <a:rPr lang="en-US" dirty="0" smtClean="0"/>
              <a:t>Summary of random effects: </a:t>
            </a:r>
            <a:r>
              <a:rPr lang="en-US" dirty="0"/>
              <a:t>variance and covariance (if applicable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06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just a problem with the </a:t>
            </a:r>
            <a:br>
              <a:rPr lang="en-US" dirty="0" smtClean="0"/>
            </a:br>
            <a:r>
              <a:rPr lang="en-US" dirty="0" smtClean="0"/>
              <a:t>‘mathematical engine’</a:t>
            </a:r>
          </a:p>
          <a:p>
            <a:pPr marL="0" indent="0">
              <a:buNone/>
            </a:pPr>
            <a:r>
              <a:rPr lang="en-US" sz="1800" dirty="0" smtClean="0"/>
              <a:t>“determine </a:t>
            </a:r>
            <a:r>
              <a:rPr lang="en-US" sz="1800" dirty="0"/>
              <a:t>whether the problem lies in a failure of </a:t>
            </a:r>
            <a:r>
              <a:rPr lang="en-US" sz="1800" dirty="0" smtClean="0"/>
              <a:t>the…optimization stage</a:t>
            </a:r>
            <a:r>
              <a:rPr lang="en-US" sz="1800" dirty="0"/>
              <a:t>, as opposed to a case of model misspecification or </a:t>
            </a:r>
            <a:r>
              <a:rPr lang="en-US" sz="1800" dirty="0" err="1"/>
              <a:t>unidentifiability</a:t>
            </a:r>
            <a:r>
              <a:rPr lang="en-US" sz="1800" dirty="0"/>
              <a:t> or a </a:t>
            </a:r>
            <a:r>
              <a:rPr lang="en-US" sz="1800" dirty="0" smtClean="0"/>
              <a:t>problem with </a:t>
            </a:r>
            <a:r>
              <a:rPr lang="en-US" sz="1800" dirty="0"/>
              <a:t>the underlying PLS </a:t>
            </a:r>
            <a:r>
              <a:rPr lang="en-US" sz="1800" dirty="0" smtClean="0"/>
              <a:t>algorithm. To date we have only </a:t>
            </a:r>
            <a:r>
              <a:rPr lang="en-US" sz="1800" dirty="0" err="1" smtClean="0"/>
              <a:t>observerd</a:t>
            </a:r>
            <a:r>
              <a:rPr lang="en-US" sz="1800" dirty="0" smtClean="0"/>
              <a:t> </a:t>
            </a:r>
            <a:r>
              <a:rPr lang="en-US" sz="1800" dirty="0"/>
              <a:t>PLS failures..” Bates et al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(page 24;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://cran.r-project.org/web/packages/lme4/vignettes/</a:t>
            </a:r>
            <a:r>
              <a:rPr lang="en-US" sz="1800" dirty="0" smtClean="0">
                <a:hlinkClick r:id="rId2"/>
              </a:rPr>
              <a:t>lmer.pdf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Optimiziation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Model misspecification</a:t>
            </a:r>
          </a:p>
          <a:p>
            <a:pPr>
              <a:buFontTx/>
              <a:buChar char="-"/>
            </a:pPr>
            <a:r>
              <a:rPr lang="en-US" sz="1800" dirty="0" smtClean="0"/>
              <a:t>Variance or covariance in random effects (0/1)</a:t>
            </a:r>
          </a:p>
          <a:p>
            <a:pPr>
              <a:buFontTx/>
              <a:buChar char="-"/>
            </a:pPr>
            <a:r>
              <a:rPr lang="en-US" sz="1800" dirty="0" err="1" smtClean="0"/>
              <a:t>Unidentifiability</a:t>
            </a:r>
            <a:r>
              <a:rPr lang="en-US" sz="1800" dirty="0" smtClean="0"/>
              <a:t> / PLS failures</a:t>
            </a:r>
          </a:p>
          <a:p>
            <a:pPr>
              <a:buFontTx/>
              <a:buChar char="-"/>
            </a:pPr>
            <a:r>
              <a:rPr lang="en-US" sz="1800" dirty="0" err="1" smtClean="0"/>
              <a:t>Cf</a:t>
            </a:r>
            <a:r>
              <a:rPr lang="en-US" sz="1800" dirty="0" smtClean="0"/>
              <a:t>: Bates et al (2015) – parsimonious models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arXiv</a:t>
            </a:r>
            <a:r>
              <a:rPr lang="en-US" sz="1800" dirty="0" smtClean="0"/>
              <a:t>)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53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Building and choosing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is no such thing as an all purpose statistical method” </a:t>
            </a:r>
            <a:r>
              <a:rPr lang="en-US" sz="1800" dirty="0" err="1" smtClean="0"/>
              <a:t>Nagin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Odgers</a:t>
            </a:r>
            <a:r>
              <a:rPr lang="en-US" sz="1800" dirty="0" smtClean="0"/>
              <a:t>, 2010, </a:t>
            </a:r>
            <a:r>
              <a:rPr lang="en-US" sz="1800" dirty="0" err="1" smtClean="0"/>
              <a:t>pg</a:t>
            </a:r>
            <a:r>
              <a:rPr lang="en-US" sz="1800" dirty="0" smtClean="0"/>
              <a:t> 132</a:t>
            </a:r>
          </a:p>
          <a:p>
            <a:r>
              <a:rPr lang="en-US" dirty="0" smtClean="0"/>
              <a:t>Give rationale for the analysis &amp; model choice </a:t>
            </a:r>
          </a:p>
          <a:p>
            <a:r>
              <a:rPr lang="en-US" dirty="0" smtClean="0"/>
              <a:t>Be explicit about technical choices</a:t>
            </a:r>
            <a:br>
              <a:rPr lang="en-US" dirty="0" smtClean="0"/>
            </a:br>
            <a:r>
              <a:rPr lang="en-US" dirty="0" smtClean="0"/>
              <a:t>(e.g. random and fixed effects structures, model selection process, model checking)</a:t>
            </a:r>
          </a:p>
          <a:p>
            <a:r>
              <a:rPr lang="en-US" dirty="0" smtClean="0"/>
              <a:t>Make programming script available</a:t>
            </a:r>
          </a:p>
          <a:p>
            <a:r>
              <a:rPr lang="en-US" dirty="0" smtClean="0"/>
              <a:t>Report your basic data that are going into the model (e.g. central tendency, variance, distribution for the DV/response variable)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97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models: many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0200"/>
            <a:ext cx="7931150" cy="5141168"/>
          </a:xfrm>
        </p:spPr>
        <p:txBody>
          <a:bodyPr/>
          <a:lstStyle/>
          <a:p>
            <a:r>
              <a:rPr lang="en-US" dirty="0" smtClean="0"/>
              <a:t>Simple model upwards: </a:t>
            </a:r>
            <a:br>
              <a:rPr lang="en-US" dirty="0" smtClean="0"/>
            </a:br>
            <a:r>
              <a:rPr lang="en-US" dirty="0" smtClean="0"/>
              <a:t>intercept only        + random effects        + fixed effects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Models with control variables         + fixed effects</a:t>
            </a:r>
          </a:p>
          <a:p>
            <a:r>
              <a:rPr lang="en-US" dirty="0" smtClean="0"/>
              <a:t>Models with main effects        + interactions</a:t>
            </a:r>
          </a:p>
          <a:p>
            <a:endParaRPr lang="en-US" dirty="0"/>
          </a:p>
          <a:p>
            <a:r>
              <a:rPr lang="en-US" dirty="0" smtClean="0"/>
              <a:t>Simple regression/ordinary least squares models for sub-groups/per subject/per item,</a:t>
            </a:r>
            <a:r>
              <a:rPr lang="en-US" dirty="0"/>
              <a:t> </a:t>
            </a:r>
            <a:r>
              <a:rPr lang="en-US" dirty="0" smtClean="0"/>
              <a:t>to inform LMM (</a:t>
            </a:r>
            <a:r>
              <a:rPr lang="en-US" dirty="0" err="1" smtClean="0"/>
              <a:t>Gelman</a:t>
            </a:r>
            <a:r>
              <a:rPr lang="en-US" dirty="0" smtClean="0"/>
              <a:t> &amp; Hill, 2006)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059832" y="2204864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6012160" y="2204864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292080" y="4005064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636912"/>
            <a:ext cx="4104456" cy="830997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ntercept = overall mean</a:t>
            </a:r>
            <a:br>
              <a:rPr lang="en-US" dirty="0" smtClean="0"/>
            </a:br>
            <a:r>
              <a:rPr lang="en-US" i="1" dirty="0" smtClean="0"/>
              <a:t>intercept assumed in </a:t>
            </a:r>
            <a:r>
              <a:rPr lang="en-US" i="1" dirty="0" err="1" smtClean="0"/>
              <a:t>lmer</a:t>
            </a:r>
            <a:r>
              <a:rPr lang="en-US" i="1" dirty="0" smtClean="0"/>
              <a:t>/R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4644008" y="4509120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19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fixed effect predictors: </a:t>
            </a:r>
            <a:br>
              <a:rPr lang="en-US" dirty="0" smtClean="0"/>
            </a:br>
            <a:r>
              <a:rPr lang="en-US" dirty="0" smtClean="0"/>
              <a:t>should see random effect variance </a:t>
            </a:r>
            <a:r>
              <a:rPr lang="en-US" i="1" dirty="0" smtClean="0"/>
              <a:t>reduce</a:t>
            </a:r>
            <a:r>
              <a:rPr lang="en-US" dirty="0" smtClean="0"/>
              <a:t> if the predictors are doing any work</a:t>
            </a:r>
          </a:p>
          <a:p>
            <a:r>
              <a:rPr lang="en-US" dirty="0" smtClean="0"/>
              <a:t>Compare successive models – does adding in a predictor make the model better?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Change either RE or FE for comparisons</a:t>
            </a:r>
          </a:p>
          <a:p>
            <a:r>
              <a:rPr lang="en-GB" dirty="0" smtClean="0"/>
              <a:t>Model comparison with </a:t>
            </a:r>
            <a:r>
              <a:rPr lang="en-GB" b="1" dirty="0" smtClean="0"/>
              <a:t>AIC </a:t>
            </a:r>
            <a:r>
              <a:rPr lang="en-GB" dirty="0" smtClean="0"/>
              <a:t>or</a:t>
            </a:r>
            <a:r>
              <a:rPr lang="en-GB" b="1" dirty="0" smtClean="0"/>
              <a:t> LRT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5085184"/>
            <a:ext cx="5544616" cy="156966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Likelihood – </a:t>
            </a:r>
            <a:r>
              <a:rPr lang="en-US" i="1" dirty="0" smtClean="0"/>
              <a:t>of data given the model</a:t>
            </a:r>
          </a:p>
          <a:p>
            <a:r>
              <a:rPr lang="en-US" dirty="0" smtClean="0"/>
              <a:t>Information criterion – </a:t>
            </a:r>
            <a:r>
              <a:rPr lang="en-US" i="1" dirty="0" smtClean="0"/>
              <a:t>trade off between likelihood of data and number of parameters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51935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parameters = false positives</a:t>
            </a:r>
          </a:p>
          <a:p>
            <a:r>
              <a:rPr lang="en-US" dirty="0" smtClean="0"/>
              <a:t>Complex to explain and understand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 few….</a:t>
            </a:r>
            <a:br>
              <a:rPr lang="en-US" dirty="0" smtClean="0"/>
            </a:br>
            <a:r>
              <a:rPr lang="en-US" dirty="0" smtClean="0"/>
              <a:t>Have you included all the important parameters?</a:t>
            </a:r>
            <a:br>
              <a:rPr lang="en-US" dirty="0" smtClean="0"/>
            </a:br>
            <a:r>
              <a:rPr lang="en-US" sz="1800" dirty="0" smtClean="0"/>
              <a:t>(hypotheses, motivation, previous evidence..)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Model that will replicate across samples?</a:t>
            </a:r>
          </a:p>
          <a:p>
            <a:r>
              <a:rPr lang="en-US" sz="1800" dirty="0" smtClean="0"/>
              <a:t>What complexity do you want for your research questions?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7838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friendlier way to use R</a:t>
            </a:r>
          </a:p>
          <a:p>
            <a:r>
              <a:rPr lang="en-US" dirty="0" smtClean="0"/>
              <a:t>Install from University app store – it runs from a cloud</a:t>
            </a:r>
          </a:p>
          <a:p>
            <a:pPr marL="0" indent="0">
              <a:buNone/>
            </a:pPr>
            <a:r>
              <a:rPr lang="en-US" i="1" dirty="0" smtClean="0"/>
              <a:t>This means it might stall and you need restart sometimes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Doing R is “intelligent copy paste”</a:t>
            </a:r>
          </a:p>
          <a:p>
            <a:r>
              <a:rPr lang="en-US" dirty="0" smtClean="0"/>
              <a:t>HUGE online resources</a:t>
            </a:r>
          </a:p>
          <a:p>
            <a:r>
              <a:rPr lang="en-US" dirty="0" smtClean="0"/>
              <a:t>Amazing open source community</a:t>
            </a:r>
          </a:p>
          <a:p>
            <a:r>
              <a:rPr lang="en-US" i="1" dirty="0" smtClean="0"/>
              <a:t>If you have data analysis issue, most likely somebody somewhere has already built a package for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1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have a reliable model, see if you can ‘break’ </a:t>
            </a:r>
            <a:br>
              <a:rPr lang="en-US" dirty="0" smtClean="0"/>
            </a:br>
            <a:r>
              <a:rPr lang="en-US" dirty="0" smtClean="0"/>
              <a:t>the effects you have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  change </a:t>
            </a:r>
            <a:r>
              <a:rPr lang="en-US" dirty="0" err="1" smtClean="0"/>
              <a:t>logRT</a:t>
            </a:r>
            <a:r>
              <a:rPr lang="en-US" dirty="0" smtClean="0"/>
              <a:t> to reciprocal (1/RT)?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 </a:t>
            </a:r>
            <a:r>
              <a:rPr lang="en-US" dirty="0" smtClean="0"/>
              <a:t>higher order interactions that modulate effects?</a:t>
            </a:r>
            <a:br>
              <a:rPr lang="en-US" dirty="0" smtClean="0"/>
            </a:br>
            <a:r>
              <a:rPr lang="en-US" dirty="0" smtClean="0"/>
              <a:t>        other variables you expect to matter?</a:t>
            </a:r>
            <a:br>
              <a:rPr lang="en-US" dirty="0" smtClean="0"/>
            </a:b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4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420888"/>
            <a:ext cx="6192838" cy="1143000"/>
          </a:xfrm>
        </p:spPr>
        <p:txBody>
          <a:bodyPr/>
          <a:lstStyle/>
          <a:p>
            <a:r>
              <a:rPr lang="en-US" dirty="0" smtClean="0"/>
              <a:t>R interpretation / GLMMs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071"/>
      </p:ext>
    </p:extLst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Significance and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Calculation of p values is non-trivial, due to issues with identifying </a:t>
            </a:r>
            <a:r>
              <a:rPr lang="en-GB" dirty="0" err="1" smtClean="0"/>
              <a:t>degress</a:t>
            </a:r>
            <a:r>
              <a:rPr lang="en-GB" dirty="0" smtClean="0"/>
              <a:t> of freedom</a:t>
            </a:r>
          </a:p>
          <a:p>
            <a:r>
              <a:rPr lang="en-GB" dirty="0" smtClean="0"/>
              <a:t>Report confidence intervals for estimates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can simulate p values – </a:t>
            </a:r>
            <a:r>
              <a:rPr lang="en-GB" b="1" dirty="0" err="1" smtClean="0"/>
              <a:t>mcmc</a:t>
            </a:r>
            <a:r>
              <a:rPr lang="en-GB" b="1" dirty="0" smtClean="0"/>
              <a:t> / </a:t>
            </a:r>
            <a:r>
              <a:rPr lang="en-GB" b="1" dirty="0" err="1" smtClean="0"/>
              <a:t>pval.fnc</a:t>
            </a:r>
            <a:endParaRPr lang="en-GB" b="1" dirty="0"/>
          </a:p>
          <a:p>
            <a:r>
              <a:rPr lang="en-GB" b="1" dirty="0" err="1" smtClean="0"/>
              <a:t>lmerTest</a:t>
            </a:r>
            <a:r>
              <a:rPr lang="en-GB" dirty="0"/>
              <a:t> </a:t>
            </a:r>
            <a:r>
              <a:rPr lang="en-GB" dirty="0" smtClean="0"/>
              <a:t>package in R</a:t>
            </a:r>
          </a:p>
          <a:p>
            <a:r>
              <a:rPr lang="en-GB" b="1" dirty="0" err="1" smtClean="0"/>
              <a:t>MuMIn</a:t>
            </a:r>
            <a:r>
              <a:rPr lang="en-GB" dirty="0" smtClean="0"/>
              <a:t> (R</a:t>
            </a:r>
            <a:r>
              <a:rPr lang="en-GB" baseline="30000" dirty="0" smtClean="0"/>
              <a:t>2</a:t>
            </a:r>
            <a:r>
              <a:rPr lang="en-GB" dirty="0" smtClean="0"/>
              <a:t> values for LMMs)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9144000" cy="543612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851920" y="1988840"/>
            <a:ext cx="3168352" cy="1260198"/>
            <a:chOff x="5337473" y="1845171"/>
            <a:chExt cx="3168352" cy="1260198"/>
          </a:xfrm>
        </p:grpSpPr>
        <p:sp>
          <p:nvSpPr>
            <p:cNvPr id="7" name="Left Arrow 6"/>
            <p:cNvSpPr/>
            <p:nvPr/>
          </p:nvSpPr>
          <p:spPr bwMode="auto">
            <a:xfrm rot="19001119">
              <a:off x="5337473" y="2601313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57553" y="1845171"/>
              <a:ext cx="2448272" cy="11695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Random effects</a:t>
              </a:r>
              <a:br>
                <a:rPr lang="en-US" sz="1400" dirty="0" smtClean="0"/>
              </a:br>
              <a:r>
                <a:rPr lang="en-US" sz="1400" dirty="0" smtClean="0"/>
                <a:t>- </a:t>
              </a:r>
              <a:r>
                <a:rPr lang="en-US" sz="1400" dirty="0" err="1" smtClean="0"/>
                <a:t>varaince</a:t>
              </a:r>
              <a:r>
                <a:rPr lang="en-US" sz="1400" dirty="0" smtClean="0"/>
                <a:t>/SD associated with subject/item etc.</a:t>
              </a:r>
            </a:p>
            <a:p>
              <a:r>
                <a:rPr lang="en-US" sz="1400" dirty="0" smtClean="0"/>
                <a:t>(e.g. difference between each subject and mean)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4128" y="3717032"/>
            <a:ext cx="3168352" cy="1815882"/>
            <a:chOff x="5337473" y="1845171"/>
            <a:chExt cx="3168352" cy="1815882"/>
          </a:xfrm>
        </p:grpSpPr>
        <p:sp>
          <p:nvSpPr>
            <p:cNvPr id="10" name="Left Arrow 9"/>
            <p:cNvSpPr/>
            <p:nvPr/>
          </p:nvSpPr>
          <p:spPr bwMode="auto">
            <a:xfrm rot="19001119">
              <a:off x="5337473" y="2601313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7553" y="1845171"/>
              <a:ext cx="2448272" cy="18158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Fixed effects</a:t>
              </a:r>
            </a:p>
            <a:p>
              <a:pPr marL="342900" indent="-342900">
                <a:buFontTx/>
                <a:buChar char="-"/>
              </a:pPr>
              <a:r>
                <a:rPr lang="en-US" sz="1400" dirty="0" smtClean="0"/>
                <a:t>Typically same coefficients estimates as OLS regression</a:t>
              </a:r>
            </a:p>
            <a:p>
              <a:pPr marL="342900" indent="-342900">
                <a:buFontTx/>
                <a:buChar char="-"/>
              </a:pPr>
              <a:r>
                <a:rPr lang="en-US" sz="1400" dirty="0" smtClean="0"/>
                <a:t>Standard errors will be different</a:t>
              </a:r>
            </a:p>
            <a:p>
              <a:pPr marL="342900" indent="-342900">
                <a:buFontTx/>
                <a:buChar char="-"/>
              </a:pPr>
              <a:r>
                <a:rPr lang="en-US" sz="1400" dirty="0" smtClean="0"/>
                <a:t>Get p values from </a:t>
              </a:r>
              <a:r>
                <a:rPr lang="en-US" sz="1400" dirty="0" err="1" smtClean="0"/>
                <a:t>lmerTest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34651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1075"/>
            <a:ext cx="7931150" cy="4343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Variance in intercepts and slopes can </a:t>
            </a:r>
            <a:r>
              <a:rPr lang="en-US" dirty="0" err="1" smtClean="0"/>
              <a:t>covary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e.g. as people get slower, effects get bigger…</a:t>
            </a:r>
            <a:br>
              <a:rPr lang="en-US" dirty="0" smtClean="0"/>
            </a:br>
            <a:r>
              <a:rPr lang="en-US" i="1" dirty="0" err="1" smtClean="0"/>
              <a:t>lmer</a:t>
            </a:r>
            <a:r>
              <a:rPr lang="en-US" i="1" dirty="0" smtClean="0"/>
              <a:t> assumes there is a correlation</a:t>
            </a:r>
            <a:br>
              <a:rPr lang="en-US" i="1" dirty="0" smtClean="0"/>
            </a:b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Correlations between random effects are high (</a:t>
            </a:r>
            <a:r>
              <a:rPr lang="en-US" dirty="0" smtClean="0"/>
              <a:t>~0/1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model cannot solve the variance problem</a:t>
            </a:r>
            <a:br>
              <a:rPr lang="en-US" dirty="0"/>
            </a:br>
            <a:r>
              <a:rPr lang="en-US" dirty="0"/>
              <a:t>- is looking for nothing</a:t>
            </a:r>
            <a:br>
              <a:rPr lang="en-US" dirty="0"/>
            </a:b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24944"/>
            <a:ext cx="5074071" cy="17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3638"/>
      </p:ext>
    </p:extLst>
  </p:cSld>
  <p:clrMapOvr>
    <a:masterClrMapping/>
  </p:clrMapOvr>
  <p:transition xmlns:p14="http://schemas.microsoft.com/office/powerpoint/2010/main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98784" y="3328981"/>
            <a:ext cx="3389440" cy="1844473"/>
            <a:chOff x="5116385" y="1601136"/>
            <a:chExt cx="3389440" cy="1844473"/>
          </a:xfrm>
        </p:grpSpPr>
        <p:sp>
          <p:nvSpPr>
            <p:cNvPr id="10" name="Left Arrow 9"/>
            <p:cNvSpPr/>
            <p:nvPr/>
          </p:nvSpPr>
          <p:spPr bwMode="auto">
            <a:xfrm rot="1654233">
              <a:off x="5116385" y="1601136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7553" y="1845171"/>
              <a:ext cx="2448272" cy="160043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Correlation between different predictors</a:t>
              </a:r>
              <a:br>
                <a:rPr lang="en-US" sz="1400" dirty="0" smtClean="0"/>
              </a:br>
              <a:r>
                <a:rPr lang="en-US" sz="1400" dirty="0" smtClean="0"/>
                <a:t>(check for </a:t>
              </a:r>
              <a:r>
                <a:rPr lang="en-US" sz="1400" dirty="0" err="1" smtClean="0"/>
                <a:t>collinearity</a:t>
              </a:r>
              <a:r>
                <a:rPr lang="en-US" sz="1400" dirty="0" smtClean="0"/>
                <a:t>)</a:t>
              </a:r>
            </a:p>
            <a:p>
              <a:endParaRPr lang="en-US" sz="1400" dirty="0"/>
            </a:p>
            <a:p>
              <a:r>
                <a:rPr lang="en-US" sz="1400" dirty="0" smtClean="0"/>
                <a:t>Mean centering &amp; scaling (i.e. z scores of data) helps to reduce this problem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692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52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odds as DV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Odds =	probability occurrence (1)               </a:t>
            </a:r>
            <a:r>
              <a:rPr lang="en-US" dirty="0"/>
              <a:t>	</a:t>
            </a:r>
            <a:r>
              <a:rPr lang="en-US" dirty="0" smtClean="0"/>
              <a:t>		 probability non-occurrence</a:t>
            </a:r>
            <a:r>
              <a:rPr lang="en-US" dirty="0"/>
              <a:t> </a:t>
            </a:r>
            <a:r>
              <a:rPr lang="en-US" dirty="0" smtClean="0"/>
              <a:t>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Log of odds of getting a 1 </a:t>
            </a:r>
            <a:r>
              <a:rPr lang="en-US" i="1" dirty="0" err="1" smtClean="0"/>
              <a:t>vs</a:t>
            </a:r>
            <a:r>
              <a:rPr lang="en-US" i="1" dirty="0" smtClean="0"/>
              <a:t> 0</a:t>
            </a:r>
            <a:br>
              <a:rPr lang="en-US" i="1" dirty="0" smtClean="0"/>
            </a:br>
            <a:r>
              <a:rPr lang="en-US" i="1" dirty="0" smtClean="0"/>
              <a:t>Log odds because it allows linear </a:t>
            </a:r>
            <a:r>
              <a:rPr lang="en-US" i="1" dirty="0" err="1" smtClean="0"/>
              <a:t>modelling</a:t>
            </a:r>
            <a:r>
              <a:rPr lang="en-US" i="1" dirty="0" smtClean="0"/>
              <a:t> </a:t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 smtClean="0"/>
              <a:t>Coefficients are in log odds</a:t>
            </a:r>
            <a:br>
              <a:rPr lang="en-US" dirty="0" smtClean="0"/>
            </a:br>
            <a:r>
              <a:rPr lang="en-US" i="1" dirty="0" smtClean="0"/>
              <a:t>Positive number = odds of accuracy go up</a:t>
            </a:r>
            <a:br>
              <a:rPr lang="en-US" i="1" dirty="0" smtClean="0"/>
            </a:br>
            <a:r>
              <a:rPr lang="en-US" i="1" dirty="0" smtClean="0"/>
              <a:t>Negative number = odds of accuracy go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00808"/>
            <a:ext cx="3975100" cy="901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605258" y="3324002"/>
            <a:ext cx="3600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0708988"/>
      </p:ext>
    </p:extLst>
  </p:cSld>
  <p:clrMapOvr>
    <a:masterClrMapping/>
  </p:clrMapOvr>
  <p:transition xmlns:p14="http://schemas.microsoft.com/office/powerpoint/2010/main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 </a:t>
            </a:r>
            <a:r>
              <a:rPr lang="en-US" sz="2400" dirty="0" smtClean="0"/>
              <a:t>(for clarity)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413"/>
            <a:ext cx="7931150" cy="5861248"/>
          </a:xfrm>
        </p:spPr>
        <p:txBody>
          <a:bodyPr/>
          <a:lstStyle/>
          <a:p>
            <a:r>
              <a:rPr lang="en-GB" dirty="0" err="1"/>
              <a:t>Bolker</a:t>
            </a:r>
            <a:r>
              <a:rPr lang="en-GB" dirty="0"/>
              <a:t>, B. M., Brooks, M. E., Clark, C. J., </a:t>
            </a:r>
            <a:r>
              <a:rPr lang="en-GB" dirty="0" err="1"/>
              <a:t>Geange</a:t>
            </a:r>
            <a:r>
              <a:rPr lang="en-GB" dirty="0"/>
              <a:t>, S. W., </a:t>
            </a:r>
            <a:r>
              <a:rPr lang="en-GB" dirty="0" err="1"/>
              <a:t>Poulsen</a:t>
            </a:r>
            <a:r>
              <a:rPr lang="en-GB" dirty="0"/>
              <a:t>, J. R., Stevens, M. H. H., &amp; White, J. S. S. (2009). Generalized linear mixed models: a practical guide for ecology and evolution. </a:t>
            </a:r>
            <a:r>
              <a:rPr lang="en-GB" i="1" dirty="0"/>
              <a:t>Trends in Ecology &amp; Evolution</a:t>
            </a:r>
            <a:r>
              <a:rPr lang="en-GB" dirty="0"/>
              <a:t>, </a:t>
            </a:r>
            <a:r>
              <a:rPr lang="en-GB" i="1" dirty="0"/>
              <a:t>24</a:t>
            </a:r>
            <a:r>
              <a:rPr lang="en-GB" dirty="0"/>
              <a:t>, 127-135</a:t>
            </a:r>
            <a:r>
              <a:rPr lang="en-GB" dirty="0" smtClean="0"/>
              <a:t>.</a:t>
            </a:r>
          </a:p>
          <a:p>
            <a:r>
              <a:rPr lang="en-US" dirty="0"/>
              <a:t>Jaeger, T. F., Graff, P., Croft, W., &amp; </a:t>
            </a:r>
            <a:r>
              <a:rPr lang="en-US" dirty="0" err="1"/>
              <a:t>Pontillo</a:t>
            </a:r>
            <a:r>
              <a:rPr lang="en-US" dirty="0"/>
              <a:t>, D. (2011). Mixed effect models for genetic and areal dependencies in linguistic typology. Linguistic Typology, 15(2), 281-320</a:t>
            </a:r>
            <a:r>
              <a:rPr lang="en-US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A., &amp; Hill, J. (2006). Data analysis using regression and multilevel/hierarchical models. Cambridge University Press.</a:t>
            </a:r>
          </a:p>
          <a:p>
            <a:endParaRPr lang="en-US" b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6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 </a:t>
            </a:r>
            <a:r>
              <a:rPr lang="en-US" sz="2400" dirty="0" smtClean="0"/>
              <a:t>(for clarity)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150" cy="5861248"/>
          </a:xfrm>
        </p:spPr>
        <p:txBody>
          <a:bodyPr/>
          <a:lstStyle/>
          <a:p>
            <a:r>
              <a:rPr lang="en-GB" dirty="0" smtClean="0"/>
              <a:t>Papers by Reinhold </a:t>
            </a:r>
            <a:r>
              <a:rPr lang="en-GB" dirty="0" err="1" smtClean="0"/>
              <a:t>Kliegl</a:t>
            </a:r>
            <a:r>
              <a:rPr lang="en-GB" dirty="0" smtClean="0"/>
              <a:t> (Potsdam)</a:t>
            </a:r>
            <a:br>
              <a:rPr lang="en-GB" dirty="0" smtClean="0"/>
            </a:br>
            <a:endParaRPr lang="en-GB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Mirman’s</a:t>
            </a:r>
            <a:r>
              <a:rPr lang="en-US" dirty="0" smtClean="0"/>
              <a:t> </a:t>
            </a:r>
            <a:r>
              <a:rPr lang="en-US" dirty="0"/>
              <a:t>R resources </a:t>
            </a:r>
            <a:r>
              <a:rPr lang="en-US" dirty="0" smtClean="0"/>
              <a:t>page </a:t>
            </a:r>
            <a:br>
              <a:rPr lang="en-US" dirty="0" smtClean="0"/>
            </a:br>
            <a:r>
              <a:rPr lang="en-US" dirty="0" smtClean="0"/>
              <a:t>(Alabama, Birmingham)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http://www.danmirman.org/r-</a:t>
            </a:r>
            <a:r>
              <a:rPr lang="en-US" dirty="0" smtClean="0">
                <a:hlinkClick r:id="rId2"/>
              </a:rPr>
              <a:t>resources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Websites recommended in R Scripts for general </a:t>
            </a:r>
            <a:br>
              <a:rPr lang="en-US" dirty="0" smtClean="0"/>
            </a:br>
            <a:r>
              <a:rPr lang="en-US" dirty="0" smtClean="0"/>
              <a:t>R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96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394" y="2798430"/>
            <a:ext cx="6192838" cy="1143000"/>
          </a:xfrm>
        </p:spPr>
        <p:txBody>
          <a:bodyPr/>
          <a:lstStyle/>
          <a:p>
            <a:pPr algn="ctr"/>
            <a:r>
              <a:rPr lang="en-US" dirty="0" smtClean="0"/>
              <a:t>Hypothesis driven </a:t>
            </a:r>
            <a:br>
              <a:rPr lang="en-US" dirty="0" smtClean="0"/>
            </a:br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4233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eaLnBrk="1" hangingPunct="1"/>
            <a:fld id="{15A1F00D-7D06-1849-9AEC-99ED7B7B531B}" type="datetime4">
              <a:rPr lang="en-US" sz="1400">
                <a:solidFill>
                  <a:schemeClr val="tx2"/>
                </a:solidFill>
              </a:rPr>
              <a:pPr eaLnBrk="1" hangingPunct="1"/>
              <a:t>March 11, 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692696"/>
            <a:ext cx="7920038" cy="3098403"/>
          </a:xfrm>
        </p:spPr>
        <p:txBody>
          <a:bodyPr/>
          <a:lstStyle/>
          <a:p>
            <a:r>
              <a:rPr lang="en-US" sz="4000" dirty="0" smtClean="0">
                <a:latin typeface="Rdg Vesta" charset="0"/>
              </a:rPr>
              <a:t/>
            </a:r>
            <a:br>
              <a:rPr lang="en-US" sz="4000" dirty="0" smtClean="0">
                <a:latin typeface="Rdg Vesta" charset="0"/>
              </a:rPr>
            </a:br>
            <a:r>
              <a:rPr lang="en-US" sz="4000" dirty="0" smtClean="0">
                <a:latin typeface="Rdg Vesta" charset="0"/>
              </a:rPr>
              <a:t>Foundations of Linear Mixed Effects Models</a:t>
            </a:r>
            <a:endParaRPr lang="en-US" sz="4000" dirty="0">
              <a:latin typeface="Rdg Vesta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Rdg Vesta" charset="0"/>
              </a:rPr>
              <a:t>Dr. Lotte Meteyard (</a:t>
            </a:r>
            <a:r>
              <a:rPr lang="en-US" dirty="0" err="1" smtClean="0">
                <a:latin typeface="Rdg Vesta" charset="0"/>
              </a:rPr>
              <a:t>Dr</a:t>
            </a:r>
            <a:r>
              <a:rPr lang="en-US" dirty="0" smtClean="0">
                <a:latin typeface="Rdg Vesta" charset="0"/>
              </a:rPr>
              <a:t> Rob Davies)</a:t>
            </a:r>
            <a:endParaRPr lang="en-US" dirty="0">
              <a:latin typeface="Rdg Ves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426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driven approach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931150" cy="4780781"/>
          </a:xfrm>
        </p:spPr>
        <p:txBody>
          <a:bodyPr/>
          <a:lstStyle/>
          <a:p>
            <a:r>
              <a:rPr lang="en-US" dirty="0" smtClean="0"/>
              <a:t>“formulate </a:t>
            </a:r>
            <a:r>
              <a:rPr lang="en-US" dirty="0"/>
              <a:t>your hypotheses and model without reference to the data (and ideally even prior to their collection</a:t>
            </a:r>
            <a:r>
              <a:rPr lang="en-US" dirty="0" smtClean="0"/>
              <a:t>)” (Roger </a:t>
            </a:r>
            <a:r>
              <a:rPr lang="en-US" dirty="0" err="1" smtClean="0"/>
              <a:t>Mundry</a:t>
            </a:r>
            <a:r>
              <a:rPr lang="en-US" dirty="0" smtClean="0"/>
              <a:t>, 2014, MPI EVA)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problem of model complexity: even with a few predictors, there is a potentially huge number of different models that can be fit.</a:t>
            </a:r>
            <a:br>
              <a:rPr lang="en-US" dirty="0" smtClean="0"/>
            </a:br>
            <a:r>
              <a:rPr lang="en-US" dirty="0" smtClean="0"/>
              <a:t>E.g. main effects, interactions, non-linear patterns…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08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150" cy="586124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 smtClean="0"/>
              <a:t>Identify ‘test’ predictors (fixed effects) that you have hypotheses about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Identify anything you want to control for (control fixed effects)</a:t>
            </a:r>
          </a:p>
          <a:p>
            <a:pPr marL="457200" indent="-457200">
              <a:buAutoNum type="arabicParenBoth"/>
            </a:pPr>
            <a:r>
              <a:rPr lang="en-US" dirty="0" smtClean="0"/>
              <a:t>Identify random effects – this is independent from control </a:t>
            </a:r>
            <a:r>
              <a:rPr lang="en-US" dirty="0" err="1" smtClean="0"/>
              <a:t>vs</a:t>
            </a:r>
            <a:r>
              <a:rPr lang="en-US" dirty="0" smtClean="0"/>
              <a:t> test predictors. </a:t>
            </a:r>
            <a:r>
              <a:rPr lang="en-US" i="1" dirty="0" smtClean="0"/>
              <a:t>Random effects are groupings of data you expect to cause systematic variation.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Compare more complex model against ‘null’ model (e.g. RE and control variables only).</a:t>
            </a:r>
          </a:p>
          <a:p>
            <a:pPr marL="457200" indent="-457200">
              <a:buAutoNum type="arabicParenBoth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5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150" cy="5861248"/>
          </a:xfrm>
        </p:spPr>
        <p:txBody>
          <a:bodyPr/>
          <a:lstStyle/>
          <a:p>
            <a:r>
              <a:rPr lang="en-US" dirty="0" smtClean="0"/>
              <a:t>Interactions – </a:t>
            </a:r>
            <a:r>
              <a:rPr lang="en-US" b="1" dirty="0" smtClean="0"/>
              <a:t>think </a:t>
            </a:r>
            <a:r>
              <a:rPr lang="en-US" dirty="0" smtClean="0"/>
              <a:t>about what interactions might mean, and why you would test for them.</a:t>
            </a:r>
          </a:p>
          <a:p>
            <a:r>
              <a:rPr lang="en-US" dirty="0" err="1" smtClean="0"/>
              <a:t>Mundry</a:t>
            </a:r>
            <a:r>
              <a:rPr lang="en-US" dirty="0" smtClean="0"/>
              <a:t> (2014) advice: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Write down:</a:t>
            </a:r>
          </a:p>
          <a:p>
            <a:pPr>
              <a:buFontTx/>
              <a:buChar char="-"/>
            </a:pPr>
            <a:r>
              <a:rPr lang="en-US" dirty="0"/>
              <a:t>why each of the terms in the model is in there </a:t>
            </a:r>
          </a:p>
          <a:p>
            <a:pPr>
              <a:buFontTx/>
              <a:buChar char="-"/>
            </a:pPr>
            <a:r>
              <a:rPr lang="en-US" dirty="0" smtClean="0"/>
              <a:t>what the different terms in the model represent </a:t>
            </a:r>
            <a:br>
              <a:rPr lang="en-US" dirty="0" smtClean="0"/>
            </a:br>
            <a:r>
              <a:rPr lang="en-US" dirty="0" smtClean="0"/>
              <a:t>(i.e. what they mean, what process they represent) </a:t>
            </a:r>
          </a:p>
          <a:p>
            <a:pPr>
              <a:buFontTx/>
              <a:buChar char="-"/>
            </a:pPr>
            <a:r>
              <a:rPr lang="en-US" dirty="0" smtClean="0"/>
              <a:t>what </a:t>
            </a:r>
            <a:r>
              <a:rPr lang="en-US" dirty="0"/>
              <a:t>the model and the terms in it could reveal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not reveal) </a:t>
            </a:r>
          </a:p>
          <a:p>
            <a:pPr>
              <a:buFontTx/>
              <a:buChar char="-"/>
            </a:pPr>
            <a:r>
              <a:rPr lang="en-US" dirty="0" smtClean="0"/>
              <a:t>ask </a:t>
            </a:r>
            <a:r>
              <a:rPr lang="en-US" dirty="0"/>
              <a:t>yourself (and all researchers involved) if the model represents what you're aiming at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36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“Essentially, all models are wrong, but some are useful”</a:t>
            </a:r>
            <a:br>
              <a:rPr lang="en-US" dirty="0" smtClean="0"/>
            </a:br>
            <a:r>
              <a:rPr lang="en-US" dirty="0" smtClean="0"/>
              <a:t>George E.P. Box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Box, G. </a:t>
            </a:r>
            <a:r>
              <a:rPr lang="en-US" sz="1200" dirty="0"/>
              <a:t>E. P</a:t>
            </a:r>
            <a:r>
              <a:rPr lang="en-US" sz="1200" dirty="0" smtClean="0"/>
              <a:t>. &amp; Draper, N.R. (</a:t>
            </a:r>
            <a:r>
              <a:rPr lang="en-US" sz="1200" dirty="0"/>
              <a:t>1987). </a:t>
            </a:r>
            <a:r>
              <a:rPr lang="en-US" sz="1200" i="1" dirty="0"/>
              <a:t>Empirical Model-Building and Response Surfaces</a:t>
            </a:r>
            <a:r>
              <a:rPr lang="en-US" sz="1200" dirty="0"/>
              <a:t>, p. 424, </a:t>
            </a:r>
            <a:r>
              <a:rPr lang="en-US" sz="1200" dirty="0" smtClean="0"/>
              <a:t>Wiley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6" name="Picture 2" descr="GeorgeEP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6872"/>
            <a:ext cx="1905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64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technique that includes both fixed and random effects.</a:t>
            </a:r>
          </a:p>
          <a:p>
            <a:endParaRPr lang="en-US" dirty="0"/>
          </a:p>
          <a:p>
            <a:r>
              <a:rPr lang="en-US" dirty="0" smtClean="0"/>
              <a:t>Related terms..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Linear/</a:t>
            </a:r>
            <a:r>
              <a:rPr lang="en-US" dirty="0" err="1" smtClean="0"/>
              <a:t>generalised</a:t>
            </a:r>
            <a:r>
              <a:rPr lang="en-US" dirty="0" smtClean="0"/>
              <a:t> mixed models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Multilevel models/analysis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Heirarchical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42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any data where there is a hierarchical or multi-level structure.  That is, groups &amp; sub-groups.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3570113"/>
              </p:ext>
            </p:extLst>
          </p:nvPr>
        </p:nvGraphicFramePr>
        <p:xfrm>
          <a:off x="217491" y="2492896"/>
          <a:ext cx="4286247" cy="296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41184874"/>
              </p:ext>
            </p:extLst>
          </p:nvPr>
        </p:nvGraphicFramePr>
        <p:xfrm>
          <a:off x="4644008" y="3767253"/>
          <a:ext cx="4286247" cy="296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6739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use..</a:t>
            </a:r>
          </a:p>
          <a:p>
            <a:r>
              <a:rPr lang="en-US" dirty="0" smtClean="0"/>
              <a:t>Pre and post tests</a:t>
            </a:r>
          </a:p>
          <a:p>
            <a:r>
              <a:rPr lang="en-US" dirty="0" smtClean="0"/>
              <a:t>Multiple stimuli, multiple grouped samples</a:t>
            </a:r>
          </a:p>
          <a:p>
            <a:r>
              <a:rPr lang="en-US" dirty="0" smtClean="0"/>
              <a:t>Repeated testing</a:t>
            </a:r>
          </a:p>
          <a:p>
            <a:r>
              <a:rPr lang="en-US" dirty="0"/>
              <a:t>For example</a:t>
            </a:r>
            <a:br>
              <a:rPr lang="en-US" dirty="0"/>
            </a:br>
            <a:r>
              <a:rPr lang="en-US" dirty="0"/>
              <a:t>- data collected from the same people at different </a:t>
            </a:r>
            <a:r>
              <a:rPr lang="en-US" dirty="0" smtClean="0"/>
              <a:t>times </a:t>
            </a:r>
            <a:r>
              <a:rPr lang="en-US" sz="1800" i="1" dirty="0" smtClean="0"/>
              <a:t>(</a:t>
            </a:r>
            <a:r>
              <a:rPr lang="en-US" sz="1800" i="1" dirty="0"/>
              <a:t>correlated)</a:t>
            </a:r>
            <a:br>
              <a:rPr lang="en-US" sz="1800" i="1" dirty="0"/>
            </a:br>
            <a:r>
              <a:rPr lang="en-US" dirty="0"/>
              <a:t>- data collected from the same place/location </a:t>
            </a:r>
            <a:r>
              <a:rPr lang="en-US" sz="1800" dirty="0"/>
              <a:t>(correlated)</a:t>
            </a:r>
            <a:br>
              <a:rPr lang="en-US" sz="1800" dirty="0"/>
            </a:br>
            <a:r>
              <a:rPr lang="en-US" dirty="0"/>
              <a:t>- data collected with different groups of items/stimuli</a:t>
            </a:r>
            <a:br>
              <a:rPr lang="en-US" dirty="0"/>
            </a:br>
            <a:r>
              <a:rPr lang="en-US" sz="1800" i="1" dirty="0"/>
              <a:t>(confound of different items)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2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0200"/>
            <a:ext cx="8208838" cy="4343400"/>
          </a:xfrm>
        </p:spPr>
        <p:txBody>
          <a:bodyPr/>
          <a:lstStyle/>
          <a:p>
            <a:r>
              <a:rPr lang="en-US" dirty="0" smtClean="0"/>
              <a:t>Hierarchical structures are a problem because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Most analyses assume data is independent – </a:t>
            </a:r>
            <a:r>
              <a:rPr lang="en-US" i="1" dirty="0" smtClean="0"/>
              <a:t>standard errors smaller if data assumed to be independent when it isn’t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Averaging or aggregating across groups/sub-groups can ‘hide’ the true pattern in the data -</a:t>
            </a:r>
            <a:br>
              <a:rPr lang="en-US" dirty="0" smtClean="0"/>
            </a:br>
            <a:r>
              <a:rPr lang="en-US" i="1" dirty="0" smtClean="0"/>
              <a:t>we assume taking the average is OK, but this is usually a convenient oversimplification</a:t>
            </a:r>
            <a:br>
              <a:rPr lang="en-US" i="1" dirty="0" smtClean="0"/>
            </a:b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Jaeger et al (2011)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7" y="1412776"/>
            <a:ext cx="7861962" cy="4608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318" y="596454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Jaeger, T. F., Graff, P., Croft, W., &amp; </a:t>
            </a:r>
            <a:r>
              <a:rPr lang="en-US" sz="1000" dirty="0" err="1"/>
              <a:t>Pontillo</a:t>
            </a:r>
            <a:r>
              <a:rPr lang="en-US" sz="1000" dirty="0"/>
              <a:t>, D. (2011). Mixed effect models for genetic and areal dependencies in linguistic typology. Linguistic Typology, 15(2), 281-320</a:t>
            </a:r>
            <a:r>
              <a:rPr lang="en-US" sz="1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40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dg_PP_without_R_WHITE_slides">
  <a:themeElements>
    <a:clrScheme name="Bright colours jl 2">
      <a:dk1>
        <a:srgbClr val="000000"/>
      </a:dk1>
      <a:lt1>
        <a:srgbClr val="F8F8F8"/>
      </a:lt1>
      <a:dk2>
        <a:srgbClr val="642864"/>
      </a:dk2>
      <a:lt2>
        <a:srgbClr val="1C1C1C"/>
      </a:lt2>
      <a:accent1>
        <a:srgbClr val="642864"/>
      </a:accent1>
      <a:accent2>
        <a:srgbClr val="808080"/>
      </a:accent2>
      <a:accent3>
        <a:srgbClr val="FBFBFB"/>
      </a:accent3>
      <a:accent4>
        <a:srgbClr val="000000"/>
      </a:accent4>
      <a:accent5>
        <a:srgbClr val="B8ACB8"/>
      </a:accent5>
      <a:accent6>
        <a:srgbClr val="737373"/>
      </a:accent6>
      <a:hlink>
        <a:srgbClr val="642864"/>
      </a:hlink>
      <a:folHlink>
        <a:srgbClr val="777777"/>
      </a:folHlink>
    </a:clrScheme>
    <a:fontScheme name="Bright colours jl">
      <a:majorFont>
        <a:latin typeface="Rdg Vesta"/>
        <a:ea typeface=""/>
        <a:cs typeface=""/>
      </a:majorFont>
      <a:minorFont>
        <a:latin typeface="Rdg Ves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dg Vest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dg Vesta" pitchFamily="2" charset="0"/>
          </a:defRPr>
        </a:defPPr>
      </a:lstStyle>
    </a:lnDef>
  </a:objectDefaults>
  <a:extraClrSchemeLst>
    <a:extraClrScheme>
      <a:clrScheme name="Bright colours jl 1">
        <a:dk1>
          <a:srgbClr val="000000"/>
        </a:dk1>
        <a:lt1>
          <a:srgbClr val="F8F8F8"/>
        </a:lt1>
        <a:dk2>
          <a:srgbClr val="BF0071"/>
        </a:dk2>
        <a:lt2>
          <a:srgbClr val="1C1C1C"/>
        </a:lt2>
        <a:accent1>
          <a:srgbClr val="BF0071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DCAABB"/>
        </a:accent5>
        <a:accent6>
          <a:srgbClr val="737373"/>
        </a:accent6>
        <a:hlink>
          <a:srgbClr val="BF0071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2">
        <a:dk1>
          <a:srgbClr val="000000"/>
        </a:dk1>
        <a:lt1>
          <a:srgbClr val="F8F8F8"/>
        </a:lt1>
        <a:dk2>
          <a:srgbClr val="642864"/>
        </a:dk2>
        <a:lt2>
          <a:srgbClr val="1C1C1C"/>
        </a:lt2>
        <a:accent1>
          <a:srgbClr val="642864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B8ACB8"/>
        </a:accent5>
        <a:accent6>
          <a:srgbClr val="737373"/>
        </a:accent6>
        <a:hlink>
          <a:srgbClr val="642864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3">
        <a:dk1>
          <a:srgbClr val="000000"/>
        </a:dk1>
        <a:lt1>
          <a:srgbClr val="F8F8F8"/>
        </a:lt1>
        <a:dk2>
          <a:srgbClr val="0F5C9D"/>
        </a:dk2>
        <a:lt2>
          <a:srgbClr val="1C1C1C"/>
        </a:lt2>
        <a:accent1>
          <a:srgbClr val="0F5C9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AAB5CC"/>
        </a:accent5>
        <a:accent6>
          <a:srgbClr val="737373"/>
        </a:accent6>
        <a:hlink>
          <a:srgbClr val="0F5C9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4">
        <a:dk1>
          <a:srgbClr val="000000"/>
        </a:dk1>
        <a:lt1>
          <a:srgbClr val="F8F8F8"/>
        </a:lt1>
        <a:dk2>
          <a:srgbClr val="FF6600"/>
        </a:dk2>
        <a:lt2>
          <a:srgbClr val="1C1C1C"/>
        </a:lt2>
        <a:accent1>
          <a:srgbClr val="FF6600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FFB8AA"/>
        </a:accent5>
        <a:accent6>
          <a:srgbClr val="737373"/>
        </a:accent6>
        <a:hlink>
          <a:srgbClr val="FF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5">
        <a:dk1>
          <a:srgbClr val="000000"/>
        </a:dk1>
        <a:lt1>
          <a:srgbClr val="F8F8F8"/>
        </a:lt1>
        <a:dk2>
          <a:srgbClr val="12AD2B"/>
        </a:dk2>
        <a:lt2>
          <a:srgbClr val="1C1C1C"/>
        </a:lt2>
        <a:accent1>
          <a:srgbClr val="12AD2B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AAD3AC"/>
        </a:accent5>
        <a:accent6>
          <a:srgbClr val="737373"/>
        </a:accent6>
        <a:hlink>
          <a:srgbClr val="12AD2B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Rdg_PP_without_R_WHITE_slides.pot</Template>
  <TotalTime>8155</TotalTime>
  <Words>1356</Words>
  <Application>Microsoft Macintosh PowerPoint</Application>
  <PresentationFormat>On-screen Show (4:3)</PresentationFormat>
  <Paragraphs>277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Rdg_PP_without_R_WHITE_slides</vt:lpstr>
      <vt:lpstr> R Workshops Day 1</vt:lpstr>
      <vt:lpstr>Getting started</vt:lpstr>
      <vt:lpstr>R Studio</vt:lpstr>
      <vt:lpstr> Foundations of Linear Mixed Effects Models</vt:lpstr>
      <vt:lpstr>Mixed models</vt:lpstr>
      <vt:lpstr>What is a LMM?</vt:lpstr>
      <vt:lpstr>Multilevel structures</vt:lpstr>
      <vt:lpstr>What is a LMM?</vt:lpstr>
      <vt:lpstr>Jaeger et al (2011)</vt:lpstr>
      <vt:lpstr>When to use LMMs</vt:lpstr>
      <vt:lpstr>What should my data look like?</vt:lpstr>
      <vt:lpstr>What do LMMs do?</vt:lpstr>
      <vt:lpstr>Regression</vt:lpstr>
      <vt:lpstr>LMM &amp; regression</vt:lpstr>
      <vt:lpstr>What do LMMs do?</vt:lpstr>
      <vt:lpstr>What do LMMs do</vt:lpstr>
      <vt:lpstr>What do LMMs do?</vt:lpstr>
      <vt:lpstr>Intercepts and slopes</vt:lpstr>
      <vt:lpstr>LMMs in R</vt:lpstr>
      <vt:lpstr>There is no recipe book</vt:lpstr>
      <vt:lpstr>Random effects</vt:lpstr>
      <vt:lpstr>There is no recipe book</vt:lpstr>
      <vt:lpstr>A mixed-model workflow</vt:lpstr>
      <vt:lpstr>Reporting models (thank you Rob Davies)</vt:lpstr>
      <vt:lpstr>Convergence</vt:lpstr>
      <vt:lpstr>Building and choosing models</vt:lpstr>
      <vt:lpstr>Building models: many methods</vt:lpstr>
      <vt:lpstr>Building models</vt:lpstr>
      <vt:lpstr>Building models</vt:lpstr>
      <vt:lpstr>Building models</vt:lpstr>
      <vt:lpstr>R interpretation / GLMMs</vt:lpstr>
      <vt:lpstr>Significance and fitting</vt:lpstr>
      <vt:lpstr>PowerPoint Presentation</vt:lpstr>
      <vt:lpstr>Model checks</vt:lpstr>
      <vt:lpstr>PowerPoint Presentation</vt:lpstr>
      <vt:lpstr>Logistic regression</vt:lpstr>
      <vt:lpstr>Recommended reading (for clarity)</vt:lpstr>
      <vt:lpstr>Recommended reading (for clarity)</vt:lpstr>
      <vt:lpstr>Hypothesis driven  model selection</vt:lpstr>
      <vt:lpstr>Hypothesis driven approach</vt:lpstr>
      <vt:lpstr>Model building</vt:lpstr>
      <vt:lpstr>Model building</vt:lpstr>
      <vt:lpstr>Thank you for listening</vt:lpstr>
    </vt:vector>
  </TitlesOfParts>
  <Company>RDG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TYPO</dc:creator>
  <cp:lastModifiedBy>Lotte Meteyard</cp:lastModifiedBy>
  <cp:revision>445</cp:revision>
  <cp:lastPrinted>2015-08-12T12:29:50Z</cp:lastPrinted>
  <dcterms:created xsi:type="dcterms:W3CDTF">2007-02-28T14:07:05Z</dcterms:created>
  <dcterms:modified xsi:type="dcterms:W3CDTF">2017-03-11T19:32:12Z</dcterms:modified>
</cp:coreProperties>
</file>