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howGuides="1">
      <p:cViewPr varScale="1">
        <p:scale>
          <a:sx n="120" d="100"/>
          <a:sy n="12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1791A-EA1C-4390-9FFE-B75F42B84142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22133-B1CB-475D-A39A-A67B41F65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5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69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8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4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D580-C4E0-41E0-A6AC-7DC3B27833B9}" type="datetimeFigureOut">
              <a:rPr lang="en-GB" smtClean="0"/>
              <a:t>05/09/2018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91C0-3CF9-4ECB-8CC8-307642AE9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2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Decision trees for choosing inferential statistical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4295" y="393305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Adapted from: </a:t>
            </a:r>
            <a:br>
              <a:rPr lang="en-GB" dirty="0"/>
            </a:br>
            <a:r>
              <a:rPr lang="en-US" dirty="0" err="1"/>
              <a:t>Gunawardena</a:t>
            </a:r>
            <a:r>
              <a:rPr lang="en-US" dirty="0"/>
              <a:t>, N. (2011) Choosing the correct statistical test in research. Sri Lanka Journal of Child Health, 40(4), 149-153.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71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you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is the data type? </a:t>
            </a:r>
            <a:br>
              <a:rPr lang="en-GB" dirty="0"/>
            </a:br>
            <a:r>
              <a:rPr lang="en-GB" dirty="0"/>
              <a:t>Nominal, ordinal (non-parametric),</a:t>
            </a:r>
            <a:br>
              <a:rPr lang="en-GB" dirty="0"/>
            </a:br>
            <a:r>
              <a:rPr lang="en-GB" dirty="0"/>
              <a:t>scale (parametric / normally distributed)</a:t>
            </a:r>
          </a:p>
          <a:p>
            <a:r>
              <a:rPr lang="en-GB" dirty="0"/>
              <a:t>What is the hypothesis?</a:t>
            </a:r>
            <a:br>
              <a:rPr lang="en-GB" dirty="0"/>
            </a:br>
            <a:r>
              <a:rPr lang="en-GB" dirty="0"/>
              <a:t>Hypothesis of difference / </a:t>
            </a:r>
            <a:br>
              <a:rPr lang="en-GB" dirty="0"/>
            </a:br>
            <a:r>
              <a:rPr lang="en-GB" dirty="0"/>
              <a:t>hypothesis of association</a:t>
            </a:r>
          </a:p>
          <a:p>
            <a:r>
              <a:rPr lang="en-GB" dirty="0"/>
              <a:t>Is the data dependent (within subjects) or independent (between subjects)?</a:t>
            </a:r>
          </a:p>
          <a:p>
            <a:r>
              <a:rPr lang="en-GB" dirty="0"/>
              <a:t>How many measures are there?</a:t>
            </a:r>
            <a:br>
              <a:rPr lang="en-GB" dirty="0"/>
            </a:br>
            <a:r>
              <a:rPr lang="en-GB" dirty="0"/>
              <a:t>Number of conditions/groups</a:t>
            </a:r>
          </a:p>
        </p:txBody>
      </p:sp>
    </p:spTree>
    <p:extLst>
      <p:ext uri="{BB962C8B-B14F-4D97-AF65-F5344CB8AC3E}">
        <p14:creationId xmlns:p14="http://schemas.microsoft.com/office/powerpoint/2010/main" val="341936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do not cover all possible inferential statistical tests in the labs, </a:t>
            </a:r>
            <a:br>
              <a:rPr lang="en-GB" dirty="0"/>
            </a:br>
            <a:r>
              <a:rPr lang="en-GB" dirty="0"/>
              <a:t>as we do not have time. </a:t>
            </a:r>
          </a:p>
          <a:p>
            <a:r>
              <a:rPr lang="en-GB" dirty="0"/>
              <a:t>I only include tests that we </a:t>
            </a:r>
            <a:r>
              <a:rPr lang="en-GB" i="1" dirty="0"/>
              <a:t>do</a:t>
            </a:r>
            <a:r>
              <a:rPr lang="en-GB" dirty="0"/>
              <a:t> cover in these decision trees.</a:t>
            </a:r>
          </a:p>
          <a:p>
            <a:r>
              <a:rPr lang="en-GB" dirty="0"/>
              <a:t>In the labs, you will be taught by </a:t>
            </a:r>
            <a:r>
              <a:rPr lang="en-GB" i="1" dirty="0"/>
              <a:t>hypothesis</a:t>
            </a:r>
            <a:r>
              <a:rPr lang="en-GB" dirty="0"/>
              <a:t> and </a:t>
            </a:r>
            <a:r>
              <a:rPr lang="en-GB" i="1" dirty="0"/>
              <a:t>number of measures.</a:t>
            </a:r>
          </a:p>
          <a:p>
            <a:r>
              <a:rPr lang="en-GB" dirty="0"/>
              <a:t>You should fill out this decision tree in your own time.</a:t>
            </a:r>
          </a:p>
        </p:txBody>
      </p:sp>
    </p:spTree>
    <p:extLst>
      <p:ext uri="{BB962C8B-B14F-4D97-AF65-F5344CB8AC3E}">
        <p14:creationId xmlns:p14="http://schemas.microsoft.com/office/powerpoint/2010/main" val="21621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Nominal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74" y="1196752"/>
            <a:ext cx="61531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635896" y="2978430"/>
            <a:ext cx="3303315" cy="2996832"/>
            <a:chOff x="3635896" y="2978430"/>
            <a:chExt cx="3303315" cy="2996832"/>
          </a:xfrm>
        </p:grpSpPr>
        <p:sp>
          <p:nvSpPr>
            <p:cNvPr id="6" name="Rectangle 5"/>
            <p:cNvSpPr/>
            <p:nvPr/>
          </p:nvSpPr>
          <p:spPr>
            <a:xfrm>
              <a:off x="5355035" y="2978430"/>
              <a:ext cx="1584176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5896" y="3959038"/>
              <a:ext cx="1584176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219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Ordinal/non—parametric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2" y="1383230"/>
            <a:ext cx="7746255" cy="478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91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/ parametric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7300"/>
            <a:ext cx="8686800" cy="4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6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Decision trees for choosing inferential statistical tests</vt:lpstr>
      <vt:lpstr>Questions you ask</vt:lpstr>
      <vt:lpstr>Notes</vt:lpstr>
      <vt:lpstr>Nominal data</vt:lpstr>
      <vt:lpstr>Ordinal/non—parametric data</vt:lpstr>
      <vt:lpstr>Scale / parametric data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for choosing inferential statistical tests</dc:title>
  <dc:creator>Lotte Meteyard</dc:creator>
  <cp:lastModifiedBy>Lotte Meteyard</cp:lastModifiedBy>
  <cp:revision>14</cp:revision>
  <cp:lastPrinted>2014-08-22T15:34:16Z</cp:lastPrinted>
  <dcterms:created xsi:type="dcterms:W3CDTF">2014-08-22T15:14:20Z</dcterms:created>
  <dcterms:modified xsi:type="dcterms:W3CDTF">2018-09-05T07:54:17Z</dcterms:modified>
</cp:coreProperties>
</file>