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73" r:id="rId5"/>
  </p:sldMasterIdLst>
  <p:notesMasterIdLst>
    <p:notesMasterId r:id="rId9"/>
  </p:notesMasterIdLst>
  <p:sldIdLst>
    <p:sldId id="308" r:id="rId6"/>
    <p:sldId id="309" r:id="rId7"/>
    <p:sldId id="310" r:id="rId8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735F1-93B3-42AD-93FC-0EBC316D367F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BA26C-BC4F-40E5-9234-8699B8690C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243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BA26C-BC4F-40E5-9234-8699B8690C9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023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BA26C-BC4F-40E5-9234-8699B8690C9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48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BA26C-BC4F-40E5-9234-8699B8690C9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132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020763"/>
            <a:ext cx="9512300" cy="10620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306638"/>
            <a:ext cx="9474200" cy="563562"/>
          </a:xfrm>
        </p:spPr>
        <p:txBody>
          <a:bodyPr>
            <a:normAutofit/>
          </a:bodyPr>
          <a:lstStyle>
            <a:lvl1pPr marL="0" indent="0" algn="l">
              <a:buNone/>
              <a:defRPr sz="3200" b="0" i="1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3073400"/>
            <a:ext cx="9474200" cy="8763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Brave Sans" panose="00000500000000000000" pitchFamily="50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751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778" y="365125"/>
            <a:ext cx="11502446" cy="1325563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AA6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859" y="1825625"/>
            <a:ext cx="11482364" cy="435133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815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54EE7-C714-4680-BC0A-D6A9B7509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718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5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4859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33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| Leadership Academy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54EE7-C714-4680-BC0A-D6A9B7509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932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54EE7-C714-4680-BC0A-D6A9B7509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289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54EE7-C714-4680-BC0A-D6A9B7509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127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54EE7-C714-4680-BC0A-D6A9B7509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901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54EE7-C714-4680-BC0A-D6A9B7509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6404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524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844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59" y="365125"/>
            <a:ext cx="11482364" cy="624579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7741" y="111125"/>
            <a:ext cx="1061384" cy="109485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827912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9D266-24FD-49CB-9AFC-2A4C827769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>
            <a:lvl1pPr>
              <a:defRPr sz="2100"/>
            </a:lvl1pPr>
          </a:lstStyle>
          <a:p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3747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C1DCA-8DCF-48E7-A024-30049481E7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5755" y="1036016"/>
            <a:ext cx="11342164" cy="462488"/>
          </a:xfrm>
        </p:spPr>
        <p:txBody>
          <a:bodyPr/>
          <a:lstStyle>
            <a:lvl1pPr marL="0" indent="0">
              <a:buNone/>
              <a:defRPr sz="17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1154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9D266-24FD-49CB-9AFC-2A4C827769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>
            <a:lvl1pPr>
              <a:defRPr/>
            </a:lvl1pPr>
          </a:lstStyle>
          <a:p>
            <a:r>
              <a:rPr lang="en-US"/>
              <a:t>Add title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E95937-F466-4F58-B582-8721D3C9D23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8776" y="1339343"/>
            <a:ext cx="11337925" cy="4637285"/>
          </a:xfrm>
        </p:spPr>
        <p:txBody>
          <a:bodyPr vert="horz" lIns="0" tIns="47317" rIns="94647" bIns="47317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/>
            <a:r>
              <a:rPr lang="en-US"/>
              <a:t>Add first level body copy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6029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ource/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9D266-24FD-49CB-9AFC-2A4C827769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>
            <a:lvl1pPr>
              <a:defRPr/>
            </a:lvl1pPr>
          </a:lstStyle>
          <a:p>
            <a:r>
              <a:rPr lang="en-US"/>
              <a:t>Add title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E95937-F466-4F58-B582-8721D3C9D23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8776" y="1339343"/>
            <a:ext cx="11337925" cy="4271116"/>
          </a:xfrm>
        </p:spPr>
        <p:txBody>
          <a:bodyPr vert="horz" lIns="0" tIns="47317" rIns="94647" bIns="47317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/>
            <a:r>
              <a:rPr lang="en-US"/>
              <a:t>Add first level body copy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464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9D266-24FD-49CB-9AFC-2A4C827769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6" y="445874"/>
            <a:ext cx="11337925" cy="587853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Add title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FAFE8B-1D42-460B-875F-B063FE652E2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8776" y="1628837"/>
            <a:ext cx="11337925" cy="4347849"/>
          </a:xfrm>
        </p:spPr>
        <p:txBody>
          <a:bodyPr vert="horz" lIns="0" tIns="47317" rIns="94647" bIns="47317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/>
            <a:r>
              <a:rPr lang="en-US"/>
              <a:t>Add first level body copy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C64ACF3-C32C-4B1D-A5AF-6397F24027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895" y="1036016"/>
            <a:ext cx="11342164" cy="462488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765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&amp; source/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9D266-24FD-49CB-9AFC-2A4C827769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6" y="445874"/>
            <a:ext cx="11337925" cy="587853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Add title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FAFE8B-1D42-460B-875F-B063FE652E2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8776" y="1628825"/>
            <a:ext cx="11337925" cy="3981684"/>
          </a:xfrm>
        </p:spPr>
        <p:txBody>
          <a:bodyPr vert="horz" lIns="0" tIns="47317" rIns="94647" bIns="47317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/>
            <a:r>
              <a:rPr lang="en-US"/>
              <a:t>Add first level body copy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65FC687-0C09-43B2-AAA2-63C558E550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895" y="1036016"/>
            <a:ext cx="11342164" cy="462488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819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9D266-24FD-49CB-9AFC-2A4C827769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6" y="445876"/>
            <a:ext cx="11337925" cy="587853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Add title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FAFE8B-1D42-460B-875F-B063FE652E2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8789" y="1628837"/>
            <a:ext cx="5328591" cy="4347849"/>
          </a:xfrm>
        </p:spPr>
        <p:txBody>
          <a:bodyPr vert="horz" lIns="0" tIns="47317" rIns="94647" bIns="47317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/>
            <a:r>
              <a:rPr lang="en-US"/>
              <a:t>Add first level body copy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B985924-B690-4F6B-A059-A5678494932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58089" y="1628837"/>
            <a:ext cx="5328591" cy="4347849"/>
          </a:xfrm>
        </p:spPr>
        <p:txBody>
          <a:bodyPr vert="horz" lIns="0" tIns="47317" rIns="94647" bIns="47317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/>
            <a:r>
              <a:rPr lang="en-US"/>
              <a:t>Add first level body copy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B40A6A2-A8EF-4A9C-B763-9930EDE7D5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895" y="1036016"/>
            <a:ext cx="11342164" cy="462488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5194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plum_#_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99784982-D915-4281-8B9B-A7D6715DBB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7317" y="738474"/>
            <a:ext cx="4965239" cy="3439487"/>
          </a:xfrm>
          <a:prstGeom prst="rect">
            <a:avLst/>
          </a:prstGeom>
          <a:noFill/>
        </p:spPr>
      </p:pic>
      <p:sp>
        <p:nvSpPr>
          <p:cNvPr id="28" name="Text Placeholder 40">
            <a:extLst>
              <a:ext uri="{FF2B5EF4-FFF2-40B4-BE49-F238E27FC236}">
                <a16:creationId xmlns:a16="http://schemas.microsoft.com/office/drawing/2014/main" id="{DA78036A-3996-49A3-A390-73E198A66E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2024" y="1560089"/>
            <a:ext cx="2519361" cy="1595919"/>
          </a:xfrm>
        </p:spPr>
        <p:txBody>
          <a:bodyPr anchor="ctr">
            <a:noAutofit/>
          </a:bodyPr>
          <a:lstStyle>
            <a:lvl1pPr marL="0" indent="0" algn="ctr">
              <a:buNone/>
              <a:defRPr sz="12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00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45ECA-5688-4A89-8C9A-A9AB33D211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23058" y="4823065"/>
            <a:ext cx="7041033" cy="50789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31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Add divider title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7393E-2763-4FDE-8C90-450871B71F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23058" y="5348837"/>
            <a:ext cx="7041033" cy="2810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90000"/>
              </a:lnSpc>
              <a:buNone/>
              <a:defRPr sz="1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3299" indent="0" algn="ctr">
              <a:buNone/>
              <a:defRPr sz="2100"/>
            </a:lvl2pPr>
            <a:lvl3pPr marL="946623" indent="0" algn="ctr">
              <a:buNone/>
              <a:defRPr sz="1900"/>
            </a:lvl3pPr>
            <a:lvl4pPr marL="1419921" indent="0" algn="ctr">
              <a:buNone/>
              <a:defRPr sz="1700"/>
            </a:lvl4pPr>
            <a:lvl5pPr marL="1893222" indent="0" algn="ctr">
              <a:buNone/>
              <a:defRPr sz="1700"/>
            </a:lvl5pPr>
            <a:lvl6pPr marL="2366526" indent="0" algn="ctr">
              <a:buNone/>
              <a:defRPr sz="1700"/>
            </a:lvl6pPr>
            <a:lvl7pPr marL="2839856" indent="0" algn="ctr">
              <a:buNone/>
              <a:defRPr sz="1700"/>
            </a:lvl7pPr>
            <a:lvl8pPr marL="3313168" indent="0" algn="ctr">
              <a:buNone/>
              <a:defRPr sz="1700"/>
            </a:lvl8pPr>
            <a:lvl9pPr marL="3786461" indent="0" algn="ctr">
              <a:buNone/>
              <a:defRPr sz="1700"/>
            </a:lvl9pPr>
          </a:lstStyle>
          <a:p>
            <a:r>
              <a:rPr lang="en-US"/>
              <a:t>Add subtitle</a:t>
            </a:r>
          </a:p>
        </p:txBody>
      </p:sp>
    </p:spTree>
    <p:extLst>
      <p:ext uri="{BB962C8B-B14F-4D97-AF65-F5344CB8AC3E}">
        <p14:creationId xmlns:p14="http://schemas.microsoft.com/office/powerpoint/2010/main" val="6728586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23036" y="3176204"/>
            <a:ext cx="7994160" cy="73241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00" baseline="0">
                <a:solidFill>
                  <a:schemeClr val="accent1"/>
                </a:solidFill>
              </a:defRPr>
            </a:lvl1pPr>
            <a:lvl2pPr marL="493070" indent="0" algn="ctr">
              <a:buNone/>
              <a:defRPr sz="2100"/>
            </a:lvl2pPr>
            <a:lvl3pPr marL="986114" indent="0" algn="ctr">
              <a:buNone/>
              <a:defRPr sz="1900"/>
            </a:lvl3pPr>
            <a:lvl4pPr marL="1479166" indent="0" algn="ctr">
              <a:buNone/>
              <a:defRPr sz="1700"/>
            </a:lvl4pPr>
            <a:lvl5pPr marL="1972220" indent="0" algn="ctr">
              <a:buNone/>
              <a:defRPr sz="1700"/>
            </a:lvl5pPr>
            <a:lvl6pPr marL="2465286" indent="0" algn="ctr">
              <a:buNone/>
              <a:defRPr sz="1700"/>
            </a:lvl6pPr>
            <a:lvl7pPr marL="2958322" indent="0" algn="ctr">
              <a:buNone/>
              <a:defRPr sz="1700"/>
            </a:lvl7pPr>
            <a:lvl8pPr marL="3451388" indent="0" algn="ctr">
              <a:buNone/>
              <a:defRPr sz="1700"/>
            </a:lvl8pPr>
            <a:lvl9pPr marL="3944432" indent="0" algn="ctr">
              <a:buNone/>
              <a:defRPr sz="1700"/>
            </a:lvl9pPr>
          </a:lstStyle>
          <a:p>
            <a:r>
              <a:rPr lang="en-US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1323036" y="1520957"/>
            <a:ext cx="7994160" cy="1637364"/>
          </a:xfrm>
        </p:spPr>
        <p:txBody>
          <a:bodyPr anchor="b"/>
          <a:lstStyle>
            <a:lvl1pPr algn="l">
              <a:spcBef>
                <a:spcPts val="0"/>
              </a:spcBef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btfpLayoutConfig" hidden="1"/>
          <p:cNvSpPr txBox="1"/>
          <p:nvPr userDrawn="1"/>
        </p:nvSpPr>
        <p:spPr>
          <a:xfrm>
            <a:off x="12747" y="12729"/>
            <a:ext cx="437519" cy="93836"/>
          </a:xfrm>
          <a:prstGeom prst="rect">
            <a:avLst/>
          </a:prstGeom>
          <a:noFill/>
        </p:spPr>
        <p:txBody>
          <a:bodyPr vert="horz" wrap="none" lIns="38844" tIns="38844" rIns="38844" bIns="38844" rtlCol="0">
            <a:spAutoFit/>
          </a:bodyPr>
          <a:lstStyle/>
          <a:p>
            <a:pPr defTabSz="1030472"/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overall_0_131468226384557565 columns_1_131468226384557565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94BDCA-2536-4B88-8AFF-EA9D29B02A90}"/>
              </a:ext>
            </a:extLst>
          </p:cNvPr>
          <p:cNvGrpSpPr/>
          <p:nvPr userDrawn="1"/>
        </p:nvGrpSpPr>
        <p:grpSpPr>
          <a:xfrm>
            <a:off x="12065004" y="-3088"/>
            <a:ext cx="127000" cy="6858000"/>
            <a:chOff x="12073965" y="-3096"/>
            <a:chExt cx="127000" cy="6096000"/>
          </a:xfrm>
        </p:grpSpPr>
        <p:sp>
          <p:nvSpPr>
            <p:cNvPr id="22" name="Freeform: Shape 30">
              <a:extLst>
                <a:ext uri="{FF2B5EF4-FFF2-40B4-BE49-F238E27FC236}">
                  <a16:creationId xmlns:a16="http://schemas.microsoft.com/office/drawing/2014/main" id="{4B2B01A8-CAAB-4518-BE09-E624D27BF026}"/>
                </a:ext>
              </a:extLst>
            </p:cNvPr>
            <p:cNvSpPr/>
            <p:nvPr/>
          </p:nvSpPr>
          <p:spPr>
            <a:xfrm>
              <a:off x="12073965" y="-3096"/>
              <a:ext cx="127000" cy="381000"/>
            </a:xfrm>
            <a:custGeom>
              <a:avLst/>
              <a:gdLst>
                <a:gd name="connsiteX0" fmla="*/ 3096 w 127000"/>
                <a:gd name="connsiteY0" fmla="*/ 3096 h 381000"/>
                <a:gd name="connsiteX1" fmla="*/ 128826 w 127000"/>
                <a:gd name="connsiteY1" fmla="*/ 3096 h 381000"/>
                <a:gd name="connsiteX2" fmla="*/ 128826 w 127000"/>
                <a:gd name="connsiteY2" fmla="*/ 384096 h 381000"/>
                <a:gd name="connsiteX3" fmla="*/ 3096 w 127000"/>
                <a:gd name="connsiteY3" fmla="*/ 384096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0" h="381000">
                  <a:moveTo>
                    <a:pt x="3096" y="3096"/>
                  </a:moveTo>
                  <a:lnTo>
                    <a:pt x="128826" y="3096"/>
                  </a:lnTo>
                  <a:lnTo>
                    <a:pt x="128826" y="384096"/>
                  </a:lnTo>
                  <a:lnTo>
                    <a:pt x="3096" y="384096"/>
                  </a:lnTo>
                  <a:close/>
                </a:path>
              </a:pathLst>
            </a:custGeom>
            <a:solidFill>
              <a:srgbClr val="500D29"/>
            </a:solidFill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30472"/>
              <a:endParaRPr lang="en-GB" sz="2100">
                <a:solidFill>
                  <a:srgbClr val="262626"/>
                </a:solidFill>
              </a:endParaRPr>
            </a:p>
          </p:txBody>
        </p:sp>
        <p:sp>
          <p:nvSpPr>
            <p:cNvPr id="23" name="Freeform: Shape 31">
              <a:extLst>
                <a:ext uri="{FF2B5EF4-FFF2-40B4-BE49-F238E27FC236}">
                  <a16:creationId xmlns:a16="http://schemas.microsoft.com/office/drawing/2014/main" id="{74C9E94D-1565-4686-817D-23CABE0CC112}"/>
                </a:ext>
              </a:extLst>
            </p:cNvPr>
            <p:cNvSpPr/>
            <p:nvPr/>
          </p:nvSpPr>
          <p:spPr>
            <a:xfrm>
              <a:off x="12073965" y="758904"/>
              <a:ext cx="127000" cy="381000"/>
            </a:xfrm>
            <a:custGeom>
              <a:avLst/>
              <a:gdLst>
                <a:gd name="connsiteX0" fmla="*/ 3096 w 127000"/>
                <a:gd name="connsiteY0" fmla="*/ 3096 h 381000"/>
                <a:gd name="connsiteX1" fmla="*/ 128826 w 127000"/>
                <a:gd name="connsiteY1" fmla="*/ 3096 h 381000"/>
                <a:gd name="connsiteX2" fmla="*/ 128826 w 127000"/>
                <a:gd name="connsiteY2" fmla="*/ 384096 h 381000"/>
                <a:gd name="connsiteX3" fmla="*/ 3096 w 127000"/>
                <a:gd name="connsiteY3" fmla="*/ 384096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0" h="381000">
                  <a:moveTo>
                    <a:pt x="3096" y="3096"/>
                  </a:moveTo>
                  <a:lnTo>
                    <a:pt x="128826" y="3096"/>
                  </a:lnTo>
                  <a:lnTo>
                    <a:pt x="128826" y="384096"/>
                  </a:lnTo>
                  <a:lnTo>
                    <a:pt x="3096" y="384096"/>
                  </a:lnTo>
                  <a:close/>
                </a:path>
              </a:pathLst>
            </a:custGeom>
            <a:solidFill>
              <a:srgbClr val="96172B"/>
            </a:solidFill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30472"/>
              <a:endParaRPr lang="en-GB" sz="2100">
                <a:solidFill>
                  <a:srgbClr val="262626"/>
                </a:solidFill>
              </a:endParaRPr>
            </a:p>
          </p:txBody>
        </p:sp>
        <p:sp>
          <p:nvSpPr>
            <p:cNvPr id="24" name="Freeform: Shape 32">
              <a:extLst>
                <a:ext uri="{FF2B5EF4-FFF2-40B4-BE49-F238E27FC236}">
                  <a16:creationId xmlns:a16="http://schemas.microsoft.com/office/drawing/2014/main" id="{F3F77BBD-1B5B-40D7-B1E5-6219BFE27FE2}"/>
                </a:ext>
              </a:extLst>
            </p:cNvPr>
            <p:cNvSpPr/>
            <p:nvPr/>
          </p:nvSpPr>
          <p:spPr>
            <a:xfrm>
              <a:off x="12073965" y="377904"/>
              <a:ext cx="127000" cy="381000"/>
            </a:xfrm>
            <a:custGeom>
              <a:avLst/>
              <a:gdLst>
                <a:gd name="connsiteX0" fmla="*/ 3096 w 127000"/>
                <a:gd name="connsiteY0" fmla="*/ 3096 h 381000"/>
                <a:gd name="connsiteX1" fmla="*/ 128826 w 127000"/>
                <a:gd name="connsiteY1" fmla="*/ 3096 h 381000"/>
                <a:gd name="connsiteX2" fmla="*/ 128826 w 127000"/>
                <a:gd name="connsiteY2" fmla="*/ 384096 h 381000"/>
                <a:gd name="connsiteX3" fmla="*/ 3096 w 127000"/>
                <a:gd name="connsiteY3" fmla="*/ 384096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0" h="381000">
                  <a:moveTo>
                    <a:pt x="3096" y="3096"/>
                  </a:moveTo>
                  <a:lnTo>
                    <a:pt x="128826" y="3096"/>
                  </a:lnTo>
                  <a:lnTo>
                    <a:pt x="128826" y="384096"/>
                  </a:lnTo>
                  <a:lnTo>
                    <a:pt x="3096" y="384096"/>
                  </a:lnTo>
                  <a:close/>
                </a:path>
              </a:pathLst>
            </a:custGeom>
            <a:solidFill>
              <a:srgbClr val="650E35"/>
            </a:solidFill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30472"/>
              <a:endParaRPr lang="en-GB" sz="2100">
                <a:solidFill>
                  <a:srgbClr val="262626"/>
                </a:solidFill>
              </a:endParaRPr>
            </a:p>
          </p:txBody>
        </p:sp>
        <p:sp>
          <p:nvSpPr>
            <p:cNvPr id="25" name="Freeform: Shape 33">
              <a:extLst>
                <a:ext uri="{FF2B5EF4-FFF2-40B4-BE49-F238E27FC236}">
                  <a16:creationId xmlns:a16="http://schemas.microsoft.com/office/drawing/2014/main" id="{7D3D6627-0EFC-4C39-8842-444911AE6E29}"/>
                </a:ext>
              </a:extLst>
            </p:cNvPr>
            <p:cNvSpPr/>
            <p:nvPr/>
          </p:nvSpPr>
          <p:spPr>
            <a:xfrm>
              <a:off x="12073965" y="1139904"/>
              <a:ext cx="127000" cy="381000"/>
            </a:xfrm>
            <a:custGeom>
              <a:avLst/>
              <a:gdLst>
                <a:gd name="connsiteX0" fmla="*/ 3096 w 127000"/>
                <a:gd name="connsiteY0" fmla="*/ 3096 h 381000"/>
                <a:gd name="connsiteX1" fmla="*/ 128826 w 127000"/>
                <a:gd name="connsiteY1" fmla="*/ 3096 h 381000"/>
                <a:gd name="connsiteX2" fmla="*/ 128826 w 127000"/>
                <a:gd name="connsiteY2" fmla="*/ 384096 h 381000"/>
                <a:gd name="connsiteX3" fmla="*/ 3096 w 127000"/>
                <a:gd name="connsiteY3" fmla="*/ 384096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0" h="381000">
                  <a:moveTo>
                    <a:pt x="3096" y="3096"/>
                  </a:moveTo>
                  <a:lnTo>
                    <a:pt x="128826" y="3096"/>
                  </a:lnTo>
                  <a:lnTo>
                    <a:pt x="128826" y="384096"/>
                  </a:lnTo>
                  <a:lnTo>
                    <a:pt x="3096" y="384096"/>
                  </a:lnTo>
                  <a:close/>
                </a:path>
              </a:pathLst>
            </a:custGeom>
            <a:solidFill>
              <a:srgbClr val="AA1830"/>
            </a:solidFill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30472"/>
              <a:endParaRPr lang="en-GB" sz="2100">
                <a:solidFill>
                  <a:srgbClr val="262626"/>
                </a:solidFill>
              </a:endParaRPr>
            </a:p>
          </p:txBody>
        </p:sp>
        <p:sp>
          <p:nvSpPr>
            <p:cNvPr id="26" name="Freeform: Shape 34">
              <a:extLst>
                <a:ext uri="{FF2B5EF4-FFF2-40B4-BE49-F238E27FC236}">
                  <a16:creationId xmlns:a16="http://schemas.microsoft.com/office/drawing/2014/main" id="{1D130F3B-87FD-4758-AA23-7FBE6A43346C}"/>
                </a:ext>
              </a:extLst>
            </p:cNvPr>
            <p:cNvSpPr/>
            <p:nvPr/>
          </p:nvSpPr>
          <p:spPr>
            <a:xfrm>
              <a:off x="12073965" y="3044904"/>
              <a:ext cx="127000" cy="381000"/>
            </a:xfrm>
            <a:custGeom>
              <a:avLst/>
              <a:gdLst>
                <a:gd name="connsiteX0" fmla="*/ 3096 w 127000"/>
                <a:gd name="connsiteY0" fmla="*/ 3096 h 381000"/>
                <a:gd name="connsiteX1" fmla="*/ 128826 w 127000"/>
                <a:gd name="connsiteY1" fmla="*/ 3096 h 381000"/>
                <a:gd name="connsiteX2" fmla="*/ 128826 w 127000"/>
                <a:gd name="connsiteY2" fmla="*/ 384096 h 381000"/>
                <a:gd name="connsiteX3" fmla="*/ 3096 w 127000"/>
                <a:gd name="connsiteY3" fmla="*/ 384096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0" h="381000">
                  <a:moveTo>
                    <a:pt x="3096" y="3096"/>
                  </a:moveTo>
                  <a:lnTo>
                    <a:pt x="128826" y="3096"/>
                  </a:lnTo>
                  <a:lnTo>
                    <a:pt x="128826" y="384096"/>
                  </a:lnTo>
                  <a:lnTo>
                    <a:pt x="3096" y="384096"/>
                  </a:lnTo>
                  <a:close/>
                </a:path>
              </a:pathLst>
            </a:custGeom>
            <a:solidFill>
              <a:srgbClr val="AA1830"/>
            </a:solidFill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30472"/>
              <a:endParaRPr lang="en-GB" sz="2100">
                <a:solidFill>
                  <a:srgbClr val="262626"/>
                </a:solidFill>
              </a:endParaRPr>
            </a:p>
          </p:txBody>
        </p:sp>
        <p:sp>
          <p:nvSpPr>
            <p:cNvPr id="27" name="Freeform: Shape 35">
              <a:extLst>
                <a:ext uri="{FF2B5EF4-FFF2-40B4-BE49-F238E27FC236}">
                  <a16:creationId xmlns:a16="http://schemas.microsoft.com/office/drawing/2014/main" id="{EA45E26C-FFD1-46EC-9E53-5CEC439ACAAE}"/>
                </a:ext>
              </a:extLst>
            </p:cNvPr>
            <p:cNvSpPr/>
            <p:nvPr/>
          </p:nvSpPr>
          <p:spPr>
            <a:xfrm>
              <a:off x="12073965" y="3806904"/>
              <a:ext cx="127000" cy="381000"/>
            </a:xfrm>
            <a:custGeom>
              <a:avLst/>
              <a:gdLst>
                <a:gd name="connsiteX0" fmla="*/ 3096 w 127000"/>
                <a:gd name="connsiteY0" fmla="*/ 3096 h 381000"/>
                <a:gd name="connsiteX1" fmla="*/ 128826 w 127000"/>
                <a:gd name="connsiteY1" fmla="*/ 3096 h 381000"/>
                <a:gd name="connsiteX2" fmla="*/ 128826 w 127000"/>
                <a:gd name="connsiteY2" fmla="*/ 384096 h 381000"/>
                <a:gd name="connsiteX3" fmla="*/ 3096 w 127000"/>
                <a:gd name="connsiteY3" fmla="*/ 384096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0" h="381000">
                  <a:moveTo>
                    <a:pt x="3096" y="3096"/>
                  </a:moveTo>
                  <a:lnTo>
                    <a:pt x="128826" y="3096"/>
                  </a:lnTo>
                  <a:lnTo>
                    <a:pt x="128826" y="384096"/>
                  </a:lnTo>
                  <a:lnTo>
                    <a:pt x="3096" y="384096"/>
                  </a:lnTo>
                  <a:close/>
                </a:path>
              </a:pathLst>
            </a:custGeom>
            <a:solidFill>
              <a:srgbClr val="500D29"/>
            </a:solidFill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30472"/>
              <a:endParaRPr lang="en-GB" sz="2100">
                <a:solidFill>
                  <a:srgbClr val="262626"/>
                </a:solidFill>
              </a:endParaRPr>
            </a:p>
          </p:txBody>
        </p:sp>
        <p:sp>
          <p:nvSpPr>
            <p:cNvPr id="28" name="Freeform: Shape 36">
              <a:extLst>
                <a:ext uri="{FF2B5EF4-FFF2-40B4-BE49-F238E27FC236}">
                  <a16:creationId xmlns:a16="http://schemas.microsoft.com/office/drawing/2014/main" id="{A5A77EB6-9400-4B43-8D26-BBB55E581F43}"/>
                </a:ext>
              </a:extLst>
            </p:cNvPr>
            <p:cNvSpPr/>
            <p:nvPr/>
          </p:nvSpPr>
          <p:spPr>
            <a:xfrm>
              <a:off x="12073965" y="3425904"/>
              <a:ext cx="127000" cy="381000"/>
            </a:xfrm>
            <a:custGeom>
              <a:avLst/>
              <a:gdLst>
                <a:gd name="connsiteX0" fmla="*/ 3096 w 127000"/>
                <a:gd name="connsiteY0" fmla="*/ 3096 h 381000"/>
                <a:gd name="connsiteX1" fmla="*/ 128826 w 127000"/>
                <a:gd name="connsiteY1" fmla="*/ 3096 h 381000"/>
                <a:gd name="connsiteX2" fmla="*/ 128826 w 127000"/>
                <a:gd name="connsiteY2" fmla="*/ 384096 h 381000"/>
                <a:gd name="connsiteX3" fmla="*/ 3096 w 127000"/>
                <a:gd name="connsiteY3" fmla="*/ 384096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0" h="381000">
                  <a:moveTo>
                    <a:pt x="3096" y="3096"/>
                  </a:moveTo>
                  <a:lnTo>
                    <a:pt x="128826" y="3096"/>
                  </a:lnTo>
                  <a:lnTo>
                    <a:pt x="128826" y="384096"/>
                  </a:lnTo>
                  <a:lnTo>
                    <a:pt x="3096" y="384096"/>
                  </a:lnTo>
                  <a:close/>
                </a:path>
              </a:pathLst>
            </a:custGeom>
            <a:solidFill>
              <a:srgbClr val="96172B"/>
            </a:solidFill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30472"/>
              <a:endParaRPr lang="en-GB" sz="2100">
                <a:solidFill>
                  <a:srgbClr val="262626"/>
                </a:solidFill>
              </a:endParaRPr>
            </a:p>
          </p:txBody>
        </p:sp>
        <p:sp>
          <p:nvSpPr>
            <p:cNvPr id="29" name="Freeform: Shape 37">
              <a:extLst>
                <a:ext uri="{FF2B5EF4-FFF2-40B4-BE49-F238E27FC236}">
                  <a16:creationId xmlns:a16="http://schemas.microsoft.com/office/drawing/2014/main" id="{7BA377B7-8223-4995-8D1F-E841F6641D53}"/>
                </a:ext>
              </a:extLst>
            </p:cNvPr>
            <p:cNvSpPr/>
            <p:nvPr/>
          </p:nvSpPr>
          <p:spPr>
            <a:xfrm>
              <a:off x="12073965" y="4187904"/>
              <a:ext cx="127000" cy="381000"/>
            </a:xfrm>
            <a:custGeom>
              <a:avLst/>
              <a:gdLst>
                <a:gd name="connsiteX0" fmla="*/ 3096 w 127000"/>
                <a:gd name="connsiteY0" fmla="*/ 3096 h 381000"/>
                <a:gd name="connsiteX1" fmla="*/ 128826 w 127000"/>
                <a:gd name="connsiteY1" fmla="*/ 3096 h 381000"/>
                <a:gd name="connsiteX2" fmla="*/ 128826 w 127000"/>
                <a:gd name="connsiteY2" fmla="*/ 384096 h 381000"/>
                <a:gd name="connsiteX3" fmla="*/ 3096 w 127000"/>
                <a:gd name="connsiteY3" fmla="*/ 384096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0" h="381000">
                  <a:moveTo>
                    <a:pt x="3096" y="3096"/>
                  </a:moveTo>
                  <a:lnTo>
                    <a:pt x="128826" y="3096"/>
                  </a:lnTo>
                  <a:lnTo>
                    <a:pt x="128826" y="384096"/>
                  </a:lnTo>
                  <a:lnTo>
                    <a:pt x="3096" y="384096"/>
                  </a:lnTo>
                  <a:close/>
                </a:path>
              </a:pathLst>
            </a:custGeom>
            <a:solidFill>
              <a:srgbClr val="650E35"/>
            </a:solidFill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30472"/>
              <a:endParaRPr lang="en-GB" sz="2100">
                <a:solidFill>
                  <a:srgbClr val="262626"/>
                </a:solidFill>
              </a:endParaRPr>
            </a:p>
          </p:txBody>
        </p:sp>
        <p:sp>
          <p:nvSpPr>
            <p:cNvPr id="30" name="Freeform: Shape 38">
              <a:extLst>
                <a:ext uri="{FF2B5EF4-FFF2-40B4-BE49-F238E27FC236}">
                  <a16:creationId xmlns:a16="http://schemas.microsoft.com/office/drawing/2014/main" id="{1F5CB352-51F4-416E-9843-2FDA2CDCFFD5}"/>
                </a:ext>
              </a:extLst>
            </p:cNvPr>
            <p:cNvSpPr/>
            <p:nvPr/>
          </p:nvSpPr>
          <p:spPr>
            <a:xfrm>
              <a:off x="12073965" y="1520904"/>
              <a:ext cx="127000" cy="381000"/>
            </a:xfrm>
            <a:custGeom>
              <a:avLst/>
              <a:gdLst>
                <a:gd name="connsiteX0" fmla="*/ 3096 w 127000"/>
                <a:gd name="connsiteY0" fmla="*/ 3096 h 381000"/>
                <a:gd name="connsiteX1" fmla="*/ 128826 w 127000"/>
                <a:gd name="connsiteY1" fmla="*/ 3096 h 381000"/>
                <a:gd name="connsiteX2" fmla="*/ 128826 w 127000"/>
                <a:gd name="connsiteY2" fmla="*/ 384096 h 381000"/>
                <a:gd name="connsiteX3" fmla="*/ 3096 w 127000"/>
                <a:gd name="connsiteY3" fmla="*/ 384096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0" h="381000">
                  <a:moveTo>
                    <a:pt x="3096" y="3096"/>
                  </a:moveTo>
                  <a:lnTo>
                    <a:pt x="128826" y="3096"/>
                  </a:lnTo>
                  <a:lnTo>
                    <a:pt x="128826" y="384096"/>
                  </a:lnTo>
                  <a:lnTo>
                    <a:pt x="3096" y="384096"/>
                  </a:lnTo>
                  <a:close/>
                </a:path>
              </a:pathLst>
            </a:custGeom>
            <a:solidFill>
              <a:srgbClr val="BE172B"/>
            </a:solidFill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30472"/>
              <a:endParaRPr lang="en-GB" sz="2100">
                <a:solidFill>
                  <a:srgbClr val="262626"/>
                </a:solidFill>
              </a:endParaRPr>
            </a:p>
          </p:txBody>
        </p:sp>
        <p:sp>
          <p:nvSpPr>
            <p:cNvPr id="31" name="Freeform: Shape 39">
              <a:extLst>
                <a:ext uri="{FF2B5EF4-FFF2-40B4-BE49-F238E27FC236}">
                  <a16:creationId xmlns:a16="http://schemas.microsoft.com/office/drawing/2014/main" id="{864049F1-6F28-4BD5-A3F9-787894119F0C}"/>
                </a:ext>
              </a:extLst>
            </p:cNvPr>
            <p:cNvSpPr/>
            <p:nvPr/>
          </p:nvSpPr>
          <p:spPr>
            <a:xfrm>
              <a:off x="12073965" y="2282904"/>
              <a:ext cx="127000" cy="381000"/>
            </a:xfrm>
            <a:custGeom>
              <a:avLst/>
              <a:gdLst>
                <a:gd name="connsiteX0" fmla="*/ 3096 w 127000"/>
                <a:gd name="connsiteY0" fmla="*/ 3096 h 381000"/>
                <a:gd name="connsiteX1" fmla="*/ 128826 w 127000"/>
                <a:gd name="connsiteY1" fmla="*/ 3096 h 381000"/>
                <a:gd name="connsiteX2" fmla="*/ 128826 w 127000"/>
                <a:gd name="connsiteY2" fmla="*/ 384096 h 381000"/>
                <a:gd name="connsiteX3" fmla="*/ 3096 w 127000"/>
                <a:gd name="connsiteY3" fmla="*/ 384096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0" h="381000">
                  <a:moveTo>
                    <a:pt x="3096" y="3096"/>
                  </a:moveTo>
                  <a:lnTo>
                    <a:pt x="128826" y="3096"/>
                  </a:lnTo>
                  <a:lnTo>
                    <a:pt x="128826" y="384096"/>
                  </a:lnTo>
                  <a:lnTo>
                    <a:pt x="3096" y="384096"/>
                  </a:lnTo>
                  <a:close/>
                </a:path>
              </a:pathLst>
            </a:custGeom>
            <a:solidFill>
              <a:srgbClr val="EF7721"/>
            </a:solidFill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30472"/>
              <a:endParaRPr lang="en-GB" sz="2100">
                <a:solidFill>
                  <a:srgbClr val="262626"/>
                </a:solidFill>
              </a:endParaRPr>
            </a:p>
          </p:txBody>
        </p:sp>
        <p:sp>
          <p:nvSpPr>
            <p:cNvPr id="32" name="Freeform: Shape 40">
              <a:extLst>
                <a:ext uri="{FF2B5EF4-FFF2-40B4-BE49-F238E27FC236}">
                  <a16:creationId xmlns:a16="http://schemas.microsoft.com/office/drawing/2014/main" id="{DBB56152-1B05-4C86-A657-63322BDB6C9C}"/>
                </a:ext>
              </a:extLst>
            </p:cNvPr>
            <p:cNvSpPr/>
            <p:nvPr/>
          </p:nvSpPr>
          <p:spPr>
            <a:xfrm>
              <a:off x="12073965" y="1901904"/>
              <a:ext cx="127000" cy="381000"/>
            </a:xfrm>
            <a:custGeom>
              <a:avLst/>
              <a:gdLst>
                <a:gd name="connsiteX0" fmla="*/ 3096 w 127000"/>
                <a:gd name="connsiteY0" fmla="*/ 3096 h 381000"/>
                <a:gd name="connsiteX1" fmla="*/ 128826 w 127000"/>
                <a:gd name="connsiteY1" fmla="*/ 3096 h 381000"/>
                <a:gd name="connsiteX2" fmla="*/ 128826 w 127000"/>
                <a:gd name="connsiteY2" fmla="*/ 384096 h 381000"/>
                <a:gd name="connsiteX3" fmla="*/ 3096 w 127000"/>
                <a:gd name="connsiteY3" fmla="*/ 384096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0" h="381000">
                  <a:moveTo>
                    <a:pt x="3096" y="3096"/>
                  </a:moveTo>
                  <a:lnTo>
                    <a:pt x="128826" y="3096"/>
                  </a:lnTo>
                  <a:lnTo>
                    <a:pt x="128826" y="384096"/>
                  </a:lnTo>
                  <a:lnTo>
                    <a:pt x="3096" y="384096"/>
                  </a:lnTo>
                  <a:close/>
                </a:path>
              </a:pathLst>
            </a:custGeom>
            <a:solidFill>
              <a:srgbClr val="DC0A34"/>
            </a:solidFill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30472"/>
              <a:endParaRPr lang="en-GB" sz="2100">
                <a:solidFill>
                  <a:srgbClr val="262626"/>
                </a:solidFill>
              </a:endParaRPr>
            </a:p>
          </p:txBody>
        </p:sp>
        <p:sp>
          <p:nvSpPr>
            <p:cNvPr id="33" name="Freeform: Shape 41">
              <a:extLst>
                <a:ext uri="{FF2B5EF4-FFF2-40B4-BE49-F238E27FC236}">
                  <a16:creationId xmlns:a16="http://schemas.microsoft.com/office/drawing/2014/main" id="{767AB39A-DEC1-4733-932D-7B4E520D21F2}"/>
                </a:ext>
              </a:extLst>
            </p:cNvPr>
            <p:cNvSpPr/>
            <p:nvPr/>
          </p:nvSpPr>
          <p:spPr>
            <a:xfrm>
              <a:off x="12073965" y="2663904"/>
              <a:ext cx="127000" cy="381000"/>
            </a:xfrm>
            <a:custGeom>
              <a:avLst/>
              <a:gdLst>
                <a:gd name="connsiteX0" fmla="*/ 3096 w 127000"/>
                <a:gd name="connsiteY0" fmla="*/ 3096 h 381000"/>
                <a:gd name="connsiteX1" fmla="*/ 128826 w 127000"/>
                <a:gd name="connsiteY1" fmla="*/ 3096 h 381000"/>
                <a:gd name="connsiteX2" fmla="*/ 128826 w 127000"/>
                <a:gd name="connsiteY2" fmla="*/ 384096 h 381000"/>
                <a:gd name="connsiteX3" fmla="*/ 3096 w 127000"/>
                <a:gd name="connsiteY3" fmla="*/ 384096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0" h="381000">
                  <a:moveTo>
                    <a:pt x="3096" y="3096"/>
                  </a:moveTo>
                  <a:lnTo>
                    <a:pt x="128826" y="3096"/>
                  </a:lnTo>
                  <a:lnTo>
                    <a:pt x="128826" y="384096"/>
                  </a:lnTo>
                  <a:lnTo>
                    <a:pt x="3096" y="384096"/>
                  </a:lnTo>
                  <a:close/>
                </a:path>
              </a:pathLst>
            </a:custGeom>
            <a:solidFill>
              <a:srgbClr val="EA5728"/>
            </a:solidFill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30472"/>
              <a:endParaRPr lang="en-GB" sz="2100">
                <a:solidFill>
                  <a:srgbClr val="262626"/>
                </a:solidFill>
              </a:endParaRPr>
            </a:p>
          </p:txBody>
        </p:sp>
        <p:sp>
          <p:nvSpPr>
            <p:cNvPr id="34" name="Freeform: Shape 42">
              <a:extLst>
                <a:ext uri="{FF2B5EF4-FFF2-40B4-BE49-F238E27FC236}">
                  <a16:creationId xmlns:a16="http://schemas.microsoft.com/office/drawing/2014/main" id="{474560DA-5BC7-4BD1-B373-279BD363DCCB}"/>
                </a:ext>
              </a:extLst>
            </p:cNvPr>
            <p:cNvSpPr/>
            <p:nvPr/>
          </p:nvSpPr>
          <p:spPr>
            <a:xfrm>
              <a:off x="12073965" y="4568904"/>
              <a:ext cx="127000" cy="381000"/>
            </a:xfrm>
            <a:custGeom>
              <a:avLst/>
              <a:gdLst>
                <a:gd name="connsiteX0" fmla="*/ 3096 w 127000"/>
                <a:gd name="connsiteY0" fmla="*/ 3096 h 381000"/>
                <a:gd name="connsiteX1" fmla="*/ 128826 w 127000"/>
                <a:gd name="connsiteY1" fmla="*/ 3096 h 381000"/>
                <a:gd name="connsiteX2" fmla="*/ 128826 w 127000"/>
                <a:gd name="connsiteY2" fmla="*/ 384096 h 381000"/>
                <a:gd name="connsiteX3" fmla="*/ 3096 w 127000"/>
                <a:gd name="connsiteY3" fmla="*/ 384096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0" h="381000">
                  <a:moveTo>
                    <a:pt x="3096" y="3096"/>
                  </a:moveTo>
                  <a:lnTo>
                    <a:pt x="128826" y="3096"/>
                  </a:lnTo>
                  <a:lnTo>
                    <a:pt x="128826" y="384096"/>
                  </a:lnTo>
                  <a:lnTo>
                    <a:pt x="3096" y="384096"/>
                  </a:lnTo>
                  <a:close/>
                </a:path>
              </a:pathLst>
            </a:custGeom>
            <a:solidFill>
              <a:srgbClr val="88133E"/>
            </a:solidFill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30472"/>
              <a:endParaRPr lang="en-GB" sz="2100">
                <a:solidFill>
                  <a:srgbClr val="262626"/>
                </a:solidFill>
              </a:endParaRPr>
            </a:p>
          </p:txBody>
        </p:sp>
        <p:sp>
          <p:nvSpPr>
            <p:cNvPr id="35" name="Freeform: Shape 43">
              <a:extLst>
                <a:ext uri="{FF2B5EF4-FFF2-40B4-BE49-F238E27FC236}">
                  <a16:creationId xmlns:a16="http://schemas.microsoft.com/office/drawing/2014/main" id="{53DA5BCB-D097-4706-8AFE-10AEE639F80C}"/>
                </a:ext>
              </a:extLst>
            </p:cNvPr>
            <p:cNvSpPr/>
            <p:nvPr/>
          </p:nvSpPr>
          <p:spPr>
            <a:xfrm>
              <a:off x="12073965" y="5330904"/>
              <a:ext cx="127000" cy="381000"/>
            </a:xfrm>
            <a:custGeom>
              <a:avLst/>
              <a:gdLst>
                <a:gd name="connsiteX0" fmla="*/ 3096 w 127000"/>
                <a:gd name="connsiteY0" fmla="*/ 3096 h 381000"/>
                <a:gd name="connsiteX1" fmla="*/ 128826 w 127000"/>
                <a:gd name="connsiteY1" fmla="*/ 3096 h 381000"/>
                <a:gd name="connsiteX2" fmla="*/ 128826 w 127000"/>
                <a:gd name="connsiteY2" fmla="*/ 384096 h 381000"/>
                <a:gd name="connsiteX3" fmla="*/ 3096 w 127000"/>
                <a:gd name="connsiteY3" fmla="*/ 384096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0" h="381000">
                  <a:moveTo>
                    <a:pt x="3096" y="3096"/>
                  </a:moveTo>
                  <a:lnTo>
                    <a:pt x="128826" y="3096"/>
                  </a:lnTo>
                  <a:lnTo>
                    <a:pt x="128826" y="384096"/>
                  </a:lnTo>
                  <a:lnTo>
                    <a:pt x="3096" y="384096"/>
                  </a:lnTo>
                  <a:close/>
                </a:path>
              </a:pathLst>
            </a:custGeom>
            <a:solidFill>
              <a:srgbClr val="E8365C"/>
            </a:solidFill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30472"/>
              <a:endParaRPr lang="en-GB" sz="2100">
                <a:solidFill>
                  <a:srgbClr val="262626"/>
                </a:solidFill>
              </a:endParaRPr>
            </a:p>
          </p:txBody>
        </p:sp>
        <p:sp>
          <p:nvSpPr>
            <p:cNvPr id="36" name="Freeform: Shape 44">
              <a:extLst>
                <a:ext uri="{FF2B5EF4-FFF2-40B4-BE49-F238E27FC236}">
                  <a16:creationId xmlns:a16="http://schemas.microsoft.com/office/drawing/2014/main" id="{EF9B4E66-BB7A-45D0-80C0-4166893C05C5}"/>
                </a:ext>
              </a:extLst>
            </p:cNvPr>
            <p:cNvSpPr/>
            <p:nvPr/>
          </p:nvSpPr>
          <p:spPr>
            <a:xfrm>
              <a:off x="12073965" y="4949904"/>
              <a:ext cx="127000" cy="381000"/>
            </a:xfrm>
            <a:custGeom>
              <a:avLst/>
              <a:gdLst>
                <a:gd name="connsiteX0" fmla="*/ 3096 w 127000"/>
                <a:gd name="connsiteY0" fmla="*/ 3096 h 381000"/>
                <a:gd name="connsiteX1" fmla="*/ 128826 w 127000"/>
                <a:gd name="connsiteY1" fmla="*/ 3096 h 381000"/>
                <a:gd name="connsiteX2" fmla="*/ 128826 w 127000"/>
                <a:gd name="connsiteY2" fmla="*/ 384096 h 381000"/>
                <a:gd name="connsiteX3" fmla="*/ 3096 w 127000"/>
                <a:gd name="connsiteY3" fmla="*/ 384096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0" h="381000">
                  <a:moveTo>
                    <a:pt x="3096" y="3096"/>
                  </a:moveTo>
                  <a:lnTo>
                    <a:pt x="128826" y="3096"/>
                  </a:lnTo>
                  <a:lnTo>
                    <a:pt x="128826" y="384096"/>
                  </a:lnTo>
                  <a:lnTo>
                    <a:pt x="3096" y="384096"/>
                  </a:lnTo>
                  <a:close/>
                </a:path>
              </a:pathLst>
            </a:custGeom>
            <a:solidFill>
              <a:srgbClr val="AF184C"/>
            </a:solidFill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30472"/>
              <a:endParaRPr lang="en-GB" sz="2100">
                <a:solidFill>
                  <a:srgbClr val="262626"/>
                </a:solidFill>
              </a:endParaRPr>
            </a:p>
          </p:txBody>
        </p:sp>
        <p:sp>
          <p:nvSpPr>
            <p:cNvPr id="37" name="Freeform: Shape 45">
              <a:extLst>
                <a:ext uri="{FF2B5EF4-FFF2-40B4-BE49-F238E27FC236}">
                  <a16:creationId xmlns:a16="http://schemas.microsoft.com/office/drawing/2014/main" id="{57875DD7-D580-4E36-BF61-772DB9CA0278}"/>
                </a:ext>
              </a:extLst>
            </p:cNvPr>
            <p:cNvSpPr/>
            <p:nvPr/>
          </p:nvSpPr>
          <p:spPr>
            <a:xfrm>
              <a:off x="12073965" y="5711904"/>
              <a:ext cx="127000" cy="381000"/>
            </a:xfrm>
            <a:custGeom>
              <a:avLst/>
              <a:gdLst>
                <a:gd name="connsiteX0" fmla="*/ 3096 w 127000"/>
                <a:gd name="connsiteY0" fmla="*/ 3096 h 381000"/>
                <a:gd name="connsiteX1" fmla="*/ 128826 w 127000"/>
                <a:gd name="connsiteY1" fmla="*/ 3096 h 381000"/>
                <a:gd name="connsiteX2" fmla="*/ 128826 w 127000"/>
                <a:gd name="connsiteY2" fmla="*/ 384096 h 381000"/>
                <a:gd name="connsiteX3" fmla="*/ 3096 w 127000"/>
                <a:gd name="connsiteY3" fmla="*/ 384096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0" h="381000">
                  <a:moveTo>
                    <a:pt x="3096" y="3096"/>
                  </a:moveTo>
                  <a:lnTo>
                    <a:pt x="128826" y="3096"/>
                  </a:lnTo>
                  <a:lnTo>
                    <a:pt x="128826" y="384096"/>
                  </a:lnTo>
                  <a:lnTo>
                    <a:pt x="3096" y="384096"/>
                  </a:lnTo>
                  <a:close/>
                </a:path>
              </a:pathLst>
            </a:custGeom>
            <a:solidFill>
              <a:srgbClr val="EB5A79"/>
            </a:solidFill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30472"/>
              <a:endParaRPr lang="en-GB" sz="2100">
                <a:solidFill>
                  <a:srgbClr val="262626"/>
                </a:solidFill>
              </a:endParaRPr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5BE95350-3536-4019-9595-2B716E16A6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98597" y="91051"/>
            <a:ext cx="1889091" cy="142987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323036" y="6129341"/>
            <a:ext cx="7994160" cy="296939"/>
          </a:xfrm>
        </p:spPr>
        <p:txBody>
          <a:bodyPr/>
          <a:lstStyle>
            <a:lvl1pPr marL="0" marR="0" indent="0" algn="l" defTabSz="986114" rtl="0" eaLnBrk="1" fontAlgn="auto" latinLnBrk="0" hangingPunct="1">
              <a:lnSpc>
                <a:spcPct val="100000"/>
              </a:lnSpc>
              <a:spcBef>
                <a:spcPts val="130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700">
                <a:solidFill>
                  <a:schemeClr val="accent1"/>
                </a:solidFill>
              </a:defRPr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marL="0" marR="0" lvl="0" indent="0" algn="l" defTabSz="986114" rtl="0" eaLnBrk="1" fontAlgn="auto" latinLnBrk="0" hangingPunct="1">
              <a:lnSpc>
                <a:spcPct val="100000"/>
              </a:lnSpc>
              <a:spcBef>
                <a:spcPts val="130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[Add company classification and regulatory details] </a:t>
            </a:r>
          </a:p>
        </p:txBody>
      </p:sp>
    </p:spTree>
    <p:extLst>
      <p:ext uri="{BB962C8B-B14F-4D97-AF65-F5344CB8AC3E}">
        <p14:creationId xmlns:p14="http://schemas.microsoft.com/office/powerpoint/2010/main" val="2020416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76">
          <p15:clr>
            <a:srgbClr val="CCCCCC"/>
          </p15:clr>
        </p15:guide>
        <p15:guide id="2" pos="6296">
          <p15:clr>
            <a:srgbClr val="CCCCCC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7356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76">
          <p15:clr>
            <a:srgbClr val="CCCCCC"/>
          </p15:clr>
        </p15:guide>
        <p15:guide id="2" pos="6296">
          <p15:clr>
            <a:srgbClr val="CCCCC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59" y="365125"/>
            <a:ext cx="11482364" cy="624579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AA6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4859" y="1012387"/>
            <a:ext cx="5157787" cy="362790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1">
                <a:solidFill>
                  <a:schemeClr val="tx1">
                    <a:lumMod val="65000"/>
                    <a:lumOff val="35000"/>
                  </a:schemeClr>
                </a:solidFill>
                <a:latin typeface="Brave Sans Medium" panose="000006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4777" y="1721224"/>
            <a:ext cx="11502446" cy="44684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38948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86604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39804" y="479301"/>
            <a:ext cx="10939037" cy="369332"/>
          </a:xfrm>
          <a:prstGeom prst="rect">
            <a:avLst/>
          </a:prstGeom>
        </p:spPr>
        <p:txBody>
          <a:bodyPr/>
          <a:lstStyle>
            <a:lvl1pPr>
              <a:defRPr lang="en-US" sz="2700" dirty="0">
                <a:solidFill>
                  <a:schemeClr val="accent4"/>
                </a:solidFill>
              </a:defRPr>
            </a:lvl1pPr>
          </a:lstStyle>
          <a:p>
            <a:pPr lvl="0">
              <a:spcBef>
                <a:spcPts val="680"/>
              </a:spcBef>
            </a:pPr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8523620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246" y="391115"/>
            <a:ext cx="10750063" cy="4467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39819" y="1095561"/>
            <a:ext cx="10671908" cy="293169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370245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1604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76">
          <p15:clr>
            <a:srgbClr val="CCCCCC"/>
          </p15:clr>
        </p15:guide>
        <p15:guide id="2" pos="6296">
          <p15:clr>
            <a:srgbClr val="CCCCCC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9810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76">
          <p15:clr>
            <a:srgbClr val="CCCCCC"/>
          </p15:clr>
        </p15:guide>
        <p15:guide id="2" pos="6296">
          <p15:clr>
            <a:srgbClr val="CCCCCC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83493" y="1727915"/>
            <a:ext cx="10900507" cy="200056"/>
          </a:xfrm>
        </p:spPr>
        <p:txBody>
          <a:bodyPr/>
          <a:lstStyle>
            <a:lvl1pPr marL="0" indent="0">
              <a:tabLst>
                <a:tab pos="504795" algn="l"/>
              </a:tabLst>
              <a:defRPr sz="16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83493" y="1036014"/>
            <a:ext cx="10900507" cy="18466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360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32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76">
          <p15:clr>
            <a:srgbClr val="CCCCCC"/>
          </p15:clr>
        </p15:guide>
        <p15:guide id="2" pos="6296">
          <p15:clr>
            <a:srgbClr val="CCCCCC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279771" y="6356546"/>
            <a:ext cx="6985000" cy="365125"/>
          </a:xfrm>
          <a:prstGeom prst="rect">
            <a:avLst/>
          </a:prstGeom>
        </p:spPr>
        <p:txBody>
          <a:bodyPr lIns="94671" tIns="47325" rIns="94671" bIns="47325"/>
          <a:lstStyle>
            <a:lvl1pPr>
              <a:spcBef>
                <a:spcPct val="50000"/>
              </a:spcBef>
              <a:defRPr>
                <a:latin typeface="Arial" pitchFamily="34" charset="0"/>
              </a:defRPr>
            </a:lvl1pPr>
          </a:lstStyle>
          <a:p>
            <a:pPr defTabSz="1030472">
              <a:defRPr/>
            </a:pPr>
            <a:endParaRPr lang="en-US" sz="2000">
              <a:solidFill>
                <a:srgbClr val="26262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24237" y="6356546"/>
            <a:ext cx="605692" cy="365125"/>
          </a:xfrm>
          <a:prstGeom prst="rect">
            <a:avLst/>
          </a:prstGeom>
        </p:spPr>
        <p:txBody>
          <a:bodyPr lIns="94671" tIns="47325" rIns="94671" bIns="47325"/>
          <a:lstStyle>
            <a:lvl1pPr>
              <a:spcBef>
                <a:spcPct val="50000"/>
              </a:spcBef>
              <a:defRPr>
                <a:latin typeface="Arial" pitchFamily="34" charset="0"/>
              </a:defRPr>
            </a:lvl1pPr>
          </a:lstStyle>
          <a:p>
            <a:pPr defTabSz="1030472">
              <a:defRPr/>
            </a:pPr>
            <a:fld id="{F845CBFF-F22D-4F35-8761-3B0409775C3D}" type="slidenum">
              <a:rPr lang="en-US" sz="2000" smtClean="0">
                <a:solidFill>
                  <a:srgbClr val="262626"/>
                </a:solidFill>
              </a:rPr>
              <a:pPr defTabSz="1030472">
                <a:defRPr/>
              </a:pPr>
              <a:t>‹#›</a:t>
            </a:fld>
            <a:endParaRPr lang="en-US" sz="200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84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0"/>
            <a:ext cx="12191991" cy="17713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59" y="1957257"/>
            <a:ext cx="11482364" cy="624579"/>
          </a:xfrm>
        </p:spPr>
        <p:txBody>
          <a:bodyPr>
            <a:normAutofit/>
          </a:bodyPr>
          <a:lstStyle>
            <a:lvl1pPr>
              <a:defRPr sz="3200">
                <a:solidFill>
                  <a:srgbClr val="74085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4859" y="2604519"/>
            <a:ext cx="5157787" cy="362790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1">
                <a:solidFill>
                  <a:schemeClr val="tx1">
                    <a:lumMod val="65000"/>
                    <a:lumOff val="35000"/>
                  </a:schemeClr>
                </a:solidFill>
                <a:latin typeface="Brave Sans Medium" panose="000006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4777" y="3313357"/>
            <a:ext cx="11502446" cy="30017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095" y="197036"/>
            <a:ext cx="783286" cy="78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0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0"/>
            <a:ext cx="12191991" cy="1771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59" y="1957257"/>
            <a:ext cx="11482364" cy="624579"/>
          </a:xfrm>
        </p:spPr>
        <p:txBody>
          <a:bodyPr>
            <a:normAutofit/>
          </a:bodyPr>
          <a:lstStyle>
            <a:lvl1pPr>
              <a:defRPr sz="3200">
                <a:solidFill>
                  <a:srgbClr val="74085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4859" y="2604519"/>
            <a:ext cx="5157787" cy="362790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1">
                <a:solidFill>
                  <a:schemeClr val="tx1">
                    <a:lumMod val="65000"/>
                    <a:lumOff val="35000"/>
                  </a:schemeClr>
                </a:solidFill>
                <a:latin typeface="Brave Sans Medium" panose="000006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4777" y="3313357"/>
            <a:ext cx="11502446" cy="30017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095" y="197036"/>
            <a:ext cx="783286" cy="78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2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17713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59" y="1957257"/>
            <a:ext cx="11482364" cy="624579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AA6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4859" y="2604519"/>
            <a:ext cx="5157787" cy="362790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1">
                <a:solidFill>
                  <a:schemeClr val="tx1">
                    <a:lumMod val="65000"/>
                    <a:lumOff val="35000"/>
                  </a:schemeClr>
                </a:solidFill>
                <a:latin typeface="Brave Sans Medium" panose="000006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4777" y="3313357"/>
            <a:ext cx="11502446" cy="30017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095" y="197036"/>
            <a:ext cx="783286" cy="78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0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0"/>
            <a:ext cx="12191991" cy="17713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59" y="1957257"/>
            <a:ext cx="11482364" cy="624579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AA6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4859" y="2604519"/>
            <a:ext cx="5157787" cy="362790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1">
                <a:solidFill>
                  <a:schemeClr val="tx1">
                    <a:lumMod val="65000"/>
                    <a:lumOff val="35000"/>
                  </a:schemeClr>
                </a:solidFill>
                <a:latin typeface="Brave Sans Medium" panose="000006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4777" y="3313357"/>
            <a:ext cx="11502446" cy="30017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095" y="197036"/>
            <a:ext cx="783286" cy="78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4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0"/>
            <a:ext cx="12191991" cy="1771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59" y="1957257"/>
            <a:ext cx="11482364" cy="624579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AA6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4859" y="2604519"/>
            <a:ext cx="5157787" cy="362790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1">
                <a:solidFill>
                  <a:schemeClr val="tx1">
                    <a:lumMod val="65000"/>
                    <a:lumOff val="35000"/>
                  </a:schemeClr>
                </a:solidFill>
                <a:latin typeface="Brave Sans Medium" panose="000006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4777" y="3313357"/>
            <a:ext cx="11502446" cy="30017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095" y="197036"/>
            <a:ext cx="783286" cy="78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1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777" y="365125"/>
            <a:ext cx="11502446" cy="1325563"/>
          </a:xfrm>
        </p:spPr>
        <p:txBody>
          <a:bodyPr>
            <a:normAutofit/>
          </a:bodyPr>
          <a:lstStyle>
            <a:lvl1pPr>
              <a:defRPr sz="3200">
                <a:solidFill>
                  <a:srgbClr val="74085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777" y="1825625"/>
            <a:ext cx="11502446" cy="435133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469" y="6538912"/>
            <a:ext cx="4114800" cy="141269"/>
          </a:xfrm>
          <a:prstGeom prst="rect">
            <a:avLst/>
          </a:prstGeo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baseline="30000"/>
              <a:t>|   Leadership Academy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7279" y="6356350"/>
            <a:ext cx="398929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154EE7-C714-4680-BC0A-D6A9B75099B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86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80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61" r:id="rId3"/>
    <p:sldLayoutId id="2147483662" r:id="rId4"/>
    <p:sldLayoutId id="2147483665" r:id="rId5"/>
    <p:sldLayoutId id="2147483663" r:id="rId6"/>
    <p:sldLayoutId id="2147483664" r:id="rId7"/>
    <p:sldLayoutId id="2147483666" r:id="rId8"/>
    <p:sldLayoutId id="2147483650" r:id="rId9"/>
    <p:sldLayoutId id="2147483660" r:id="rId10"/>
    <p:sldLayoutId id="2147483651" r:id="rId11"/>
    <p:sldLayoutId id="2147483652" r:id="rId12"/>
    <p:sldLayoutId id="2147483654" r:id="rId13"/>
    <p:sldLayoutId id="2147483656" r:id="rId14"/>
    <p:sldLayoutId id="2147483657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3570FDA4-5188-4CAC-BA53-A172F440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445874"/>
            <a:ext cx="11411437" cy="589181"/>
          </a:xfrm>
          <a:prstGeom prst="rect">
            <a:avLst/>
          </a:prstGeom>
        </p:spPr>
        <p:txBody>
          <a:bodyPr vert="horz" lIns="0" tIns="47317" rIns="94647" bIns="47317" rtlCol="0" anchor="b">
            <a:noAutofit/>
          </a:bodyPr>
          <a:lstStyle/>
          <a:p>
            <a:r>
              <a:rPr lang="en-US"/>
              <a:t>Add title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4E863-F511-418D-9981-5E0855C69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1339347"/>
            <a:ext cx="11411437" cy="4637281"/>
          </a:xfrm>
          <a:prstGeom prst="rect">
            <a:avLst/>
          </a:prstGeom>
        </p:spPr>
        <p:txBody>
          <a:bodyPr vert="horz" lIns="0" tIns="47317" rIns="94647" bIns="47317" rtlCol="0">
            <a:noAutofit/>
          </a:bodyPr>
          <a:lstStyle/>
          <a:p>
            <a:pPr lvl="0"/>
            <a:r>
              <a:rPr lang="en-US"/>
              <a:t>Add first level body copy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B838113-2299-44E3-AB16-DF8AFC74CDCC}"/>
              </a:ext>
            </a:extLst>
          </p:cNvPr>
          <p:cNvCxnSpPr/>
          <p:nvPr/>
        </p:nvCxnSpPr>
        <p:spPr>
          <a:xfrm>
            <a:off x="358775" y="6281665"/>
            <a:ext cx="1141224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A29DB5-DE92-44D0-A3D0-89AA5B3C1A25}"/>
              </a:ext>
            </a:extLst>
          </p:cNvPr>
          <p:cNvGrpSpPr/>
          <p:nvPr/>
        </p:nvGrpSpPr>
        <p:grpSpPr>
          <a:xfrm>
            <a:off x="12048498" y="0"/>
            <a:ext cx="143679" cy="6858000"/>
            <a:chOff x="12073965" y="-3096"/>
            <a:chExt cx="127000" cy="6096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8D4272C-4EE7-4C16-8FDF-DC9CBC511ABC}"/>
                </a:ext>
              </a:extLst>
            </p:cNvPr>
            <p:cNvSpPr/>
            <p:nvPr/>
          </p:nvSpPr>
          <p:spPr>
            <a:xfrm>
              <a:off x="12073965" y="-3096"/>
              <a:ext cx="127000" cy="381000"/>
            </a:xfrm>
            <a:custGeom>
              <a:avLst/>
              <a:gdLst>
                <a:gd name="connsiteX0" fmla="*/ 3096 w 127000"/>
                <a:gd name="connsiteY0" fmla="*/ 3096 h 381000"/>
                <a:gd name="connsiteX1" fmla="*/ 128826 w 127000"/>
                <a:gd name="connsiteY1" fmla="*/ 3096 h 381000"/>
                <a:gd name="connsiteX2" fmla="*/ 128826 w 127000"/>
                <a:gd name="connsiteY2" fmla="*/ 384096 h 381000"/>
                <a:gd name="connsiteX3" fmla="*/ 3096 w 127000"/>
                <a:gd name="connsiteY3" fmla="*/ 384096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0" h="381000">
                  <a:moveTo>
                    <a:pt x="3096" y="3096"/>
                  </a:moveTo>
                  <a:lnTo>
                    <a:pt x="128826" y="3096"/>
                  </a:lnTo>
                  <a:lnTo>
                    <a:pt x="128826" y="384096"/>
                  </a:lnTo>
                  <a:lnTo>
                    <a:pt x="3096" y="384096"/>
                  </a:lnTo>
                  <a:close/>
                </a:path>
              </a:pathLst>
            </a:custGeom>
            <a:solidFill>
              <a:srgbClr val="500D29"/>
            </a:solidFill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19822"/>
              <a:endParaRPr lang="en-GB" sz="1700">
                <a:solidFill>
                  <a:srgbClr val="262626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2DC2C71-41A3-4908-92C5-F81BD94AA850}"/>
                </a:ext>
              </a:extLst>
            </p:cNvPr>
            <p:cNvSpPr/>
            <p:nvPr/>
          </p:nvSpPr>
          <p:spPr>
            <a:xfrm>
              <a:off x="12073965" y="758904"/>
              <a:ext cx="127000" cy="381000"/>
            </a:xfrm>
            <a:custGeom>
              <a:avLst/>
              <a:gdLst>
                <a:gd name="connsiteX0" fmla="*/ 3096 w 127000"/>
                <a:gd name="connsiteY0" fmla="*/ 3096 h 381000"/>
                <a:gd name="connsiteX1" fmla="*/ 128826 w 127000"/>
                <a:gd name="connsiteY1" fmla="*/ 3096 h 381000"/>
                <a:gd name="connsiteX2" fmla="*/ 128826 w 127000"/>
                <a:gd name="connsiteY2" fmla="*/ 384096 h 381000"/>
                <a:gd name="connsiteX3" fmla="*/ 3096 w 127000"/>
                <a:gd name="connsiteY3" fmla="*/ 384096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0" h="381000">
                  <a:moveTo>
                    <a:pt x="3096" y="3096"/>
                  </a:moveTo>
                  <a:lnTo>
                    <a:pt x="128826" y="3096"/>
                  </a:lnTo>
                  <a:lnTo>
                    <a:pt x="128826" y="384096"/>
                  </a:lnTo>
                  <a:lnTo>
                    <a:pt x="3096" y="384096"/>
                  </a:lnTo>
                  <a:close/>
                </a:path>
              </a:pathLst>
            </a:custGeom>
            <a:solidFill>
              <a:srgbClr val="96172B"/>
            </a:solidFill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19822"/>
              <a:endParaRPr lang="en-GB" sz="1700">
                <a:solidFill>
                  <a:srgbClr val="262626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BA86B89-FEE9-453F-B9DC-6E5732A9B490}"/>
                </a:ext>
              </a:extLst>
            </p:cNvPr>
            <p:cNvSpPr/>
            <p:nvPr/>
          </p:nvSpPr>
          <p:spPr>
            <a:xfrm>
              <a:off x="12073965" y="377904"/>
              <a:ext cx="127000" cy="381000"/>
            </a:xfrm>
            <a:custGeom>
              <a:avLst/>
              <a:gdLst>
                <a:gd name="connsiteX0" fmla="*/ 3096 w 127000"/>
                <a:gd name="connsiteY0" fmla="*/ 3096 h 381000"/>
                <a:gd name="connsiteX1" fmla="*/ 128826 w 127000"/>
                <a:gd name="connsiteY1" fmla="*/ 3096 h 381000"/>
                <a:gd name="connsiteX2" fmla="*/ 128826 w 127000"/>
                <a:gd name="connsiteY2" fmla="*/ 384096 h 381000"/>
                <a:gd name="connsiteX3" fmla="*/ 3096 w 127000"/>
                <a:gd name="connsiteY3" fmla="*/ 384096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0" h="381000">
                  <a:moveTo>
                    <a:pt x="3096" y="3096"/>
                  </a:moveTo>
                  <a:lnTo>
                    <a:pt x="128826" y="3096"/>
                  </a:lnTo>
                  <a:lnTo>
                    <a:pt x="128826" y="384096"/>
                  </a:lnTo>
                  <a:lnTo>
                    <a:pt x="3096" y="384096"/>
                  </a:lnTo>
                  <a:close/>
                </a:path>
              </a:pathLst>
            </a:custGeom>
            <a:solidFill>
              <a:srgbClr val="650E35"/>
            </a:solidFill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19822"/>
              <a:endParaRPr lang="en-GB" sz="1700">
                <a:solidFill>
                  <a:srgbClr val="262626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AEB1386-9797-4A56-B589-2E1382AA1928}"/>
                </a:ext>
              </a:extLst>
            </p:cNvPr>
            <p:cNvSpPr/>
            <p:nvPr/>
          </p:nvSpPr>
          <p:spPr>
            <a:xfrm>
              <a:off x="12073965" y="1139904"/>
              <a:ext cx="127000" cy="381000"/>
            </a:xfrm>
            <a:custGeom>
              <a:avLst/>
              <a:gdLst>
                <a:gd name="connsiteX0" fmla="*/ 3096 w 127000"/>
                <a:gd name="connsiteY0" fmla="*/ 3096 h 381000"/>
                <a:gd name="connsiteX1" fmla="*/ 128826 w 127000"/>
                <a:gd name="connsiteY1" fmla="*/ 3096 h 381000"/>
                <a:gd name="connsiteX2" fmla="*/ 128826 w 127000"/>
                <a:gd name="connsiteY2" fmla="*/ 384096 h 381000"/>
                <a:gd name="connsiteX3" fmla="*/ 3096 w 127000"/>
                <a:gd name="connsiteY3" fmla="*/ 384096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0" h="381000">
                  <a:moveTo>
                    <a:pt x="3096" y="3096"/>
                  </a:moveTo>
                  <a:lnTo>
                    <a:pt x="128826" y="3096"/>
                  </a:lnTo>
                  <a:lnTo>
                    <a:pt x="128826" y="384096"/>
                  </a:lnTo>
                  <a:lnTo>
                    <a:pt x="3096" y="384096"/>
                  </a:lnTo>
                  <a:close/>
                </a:path>
              </a:pathLst>
            </a:custGeom>
            <a:solidFill>
              <a:srgbClr val="AA1830"/>
            </a:solidFill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19822"/>
              <a:endParaRPr lang="en-GB" sz="1700">
                <a:solidFill>
                  <a:srgbClr val="262626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AB54C32-2B11-4CAD-A7EF-7276C22C1479}"/>
                </a:ext>
              </a:extLst>
            </p:cNvPr>
            <p:cNvSpPr/>
            <p:nvPr/>
          </p:nvSpPr>
          <p:spPr>
            <a:xfrm>
              <a:off x="12073965" y="3044904"/>
              <a:ext cx="127000" cy="381000"/>
            </a:xfrm>
            <a:custGeom>
              <a:avLst/>
              <a:gdLst>
                <a:gd name="connsiteX0" fmla="*/ 3096 w 127000"/>
                <a:gd name="connsiteY0" fmla="*/ 3096 h 381000"/>
                <a:gd name="connsiteX1" fmla="*/ 128826 w 127000"/>
                <a:gd name="connsiteY1" fmla="*/ 3096 h 381000"/>
                <a:gd name="connsiteX2" fmla="*/ 128826 w 127000"/>
                <a:gd name="connsiteY2" fmla="*/ 384096 h 381000"/>
                <a:gd name="connsiteX3" fmla="*/ 3096 w 127000"/>
                <a:gd name="connsiteY3" fmla="*/ 384096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0" h="381000">
                  <a:moveTo>
                    <a:pt x="3096" y="3096"/>
                  </a:moveTo>
                  <a:lnTo>
                    <a:pt x="128826" y="3096"/>
                  </a:lnTo>
                  <a:lnTo>
                    <a:pt x="128826" y="384096"/>
                  </a:lnTo>
                  <a:lnTo>
                    <a:pt x="3096" y="384096"/>
                  </a:lnTo>
                  <a:close/>
                </a:path>
              </a:pathLst>
            </a:custGeom>
            <a:solidFill>
              <a:srgbClr val="AA1830"/>
            </a:solidFill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19822"/>
              <a:endParaRPr lang="en-GB" sz="1700">
                <a:solidFill>
                  <a:srgbClr val="262626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D88A16B-001C-4E91-8EFD-20DAB791FC20}"/>
                </a:ext>
              </a:extLst>
            </p:cNvPr>
            <p:cNvSpPr/>
            <p:nvPr/>
          </p:nvSpPr>
          <p:spPr>
            <a:xfrm>
              <a:off x="12073965" y="3806904"/>
              <a:ext cx="127000" cy="381000"/>
            </a:xfrm>
            <a:custGeom>
              <a:avLst/>
              <a:gdLst>
                <a:gd name="connsiteX0" fmla="*/ 3096 w 127000"/>
                <a:gd name="connsiteY0" fmla="*/ 3096 h 381000"/>
                <a:gd name="connsiteX1" fmla="*/ 128826 w 127000"/>
                <a:gd name="connsiteY1" fmla="*/ 3096 h 381000"/>
                <a:gd name="connsiteX2" fmla="*/ 128826 w 127000"/>
                <a:gd name="connsiteY2" fmla="*/ 384096 h 381000"/>
                <a:gd name="connsiteX3" fmla="*/ 3096 w 127000"/>
                <a:gd name="connsiteY3" fmla="*/ 384096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0" h="381000">
                  <a:moveTo>
                    <a:pt x="3096" y="3096"/>
                  </a:moveTo>
                  <a:lnTo>
                    <a:pt x="128826" y="3096"/>
                  </a:lnTo>
                  <a:lnTo>
                    <a:pt x="128826" y="384096"/>
                  </a:lnTo>
                  <a:lnTo>
                    <a:pt x="3096" y="384096"/>
                  </a:lnTo>
                  <a:close/>
                </a:path>
              </a:pathLst>
            </a:custGeom>
            <a:solidFill>
              <a:srgbClr val="500D29"/>
            </a:solidFill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19822"/>
              <a:endParaRPr lang="en-GB" sz="1700">
                <a:solidFill>
                  <a:srgbClr val="262626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67779C8-E06D-42C4-BF2C-B9C1B17E56DC}"/>
                </a:ext>
              </a:extLst>
            </p:cNvPr>
            <p:cNvSpPr/>
            <p:nvPr/>
          </p:nvSpPr>
          <p:spPr>
            <a:xfrm>
              <a:off x="12073965" y="3425904"/>
              <a:ext cx="127000" cy="381000"/>
            </a:xfrm>
            <a:custGeom>
              <a:avLst/>
              <a:gdLst>
                <a:gd name="connsiteX0" fmla="*/ 3096 w 127000"/>
                <a:gd name="connsiteY0" fmla="*/ 3096 h 381000"/>
                <a:gd name="connsiteX1" fmla="*/ 128826 w 127000"/>
                <a:gd name="connsiteY1" fmla="*/ 3096 h 381000"/>
                <a:gd name="connsiteX2" fmla="*/ 128826 w 127000"/>
                <a:gd name="connsiteY2" fmla="*/ 384096 h 381000"/>
                <a:gd name="connsiteX3" fmla="*/ 3096 w 127000"/>
                <a:gd name="connsiteY3" fmla="*/ 384096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0" h="381000">
                  <a:moveTo>
                    <a:pt x="3096" y="3096"/>
                  </a:moveTo>
                  <a:lnTo>
                    <a:pt x="128826" y="3096"/>
                  </a:lnTo>
                  <a:lnTo>
                    <a:pt x="128826" y="384096"/>
                  </a:lnTo>
                  <a:lnTo>
                    <a:pt x="3096" y="384096"/>
                  </a:lnTo>
                  <a:close/>
                </a:path>
              </a:pathLst>
            </a:custGeom>
            <a:solidFill>
              <a:srgbClr val="96172B"/>
            </a:solidFill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19822"/>
              <a:endParaRPr lang="en-GB" sz="1700">
                <a:solidFill>
                  <a:srgbClr val="262626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D07DA21-4AF1-4F8A-9A94-19D2B352AFA7}"/>
                </a:ext>
              </a:extLst>
            </p:cNvPr>
            <p:cNvSpPr/>
            <p:nvPr/>
          </p:nvSpPr>
          <p:spPr>
            <a:xfrm>
              <a:off x="12073965" y="4187904"/>
              <a:ext cx="127000" cy="381000"/>
            </a:xfrm>
            <a:custGeom>
              <a:avLst/>
              <a:gdLst>
                <a:gd name="connsiteX0" fmla="*/ 3096 w 127000"/>
                <a:gd name="connsiteY0" fmla="*/ 3096 h 381000"/>
                <a:gd name="connsiteX1" fmla="*/ 128826 w 127000"/>
                <a:gd name="connsiteY1" fmla="*/ 3096 h 381000"/>
                <a:gd name="connsiteX2" fmla="*/ 128826 w 127000"/>
                <a:gd name="connsiteY2" fmla="*/ 384096 h 381000"/>
                <a:gd name="connsiteX3" fmla="*/ 3096 w 127000"/>
                <a:gd name="connsiteY3" fmla="*/ 384096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0" h="381000">
                  <a:moveTo>
                    <a:pt x="3096" y="3096"/>
                  </a:moveTo>
                  <a:lnTo>
                    <a:pt x="128826" y="3096"/>
                  </a:lnTo>
                  <a:lnTo>
                    <a:pt x="128826" y="384096"/>
                  </a:lnTo>
                  <a:lnTo>
                    <a:pt x="3096" y="384096"/>
                  </a:lnTo>
                  <a:close/>
                </a:path>
              </a:pathLst>
            </a:custGeom>
            <a:solidFill>
              <a:srgbClr val="650E35"/>
            </a:solidFill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19822"/>
              <a:endParaRPr lang="en-GB" sz="1700">
                <a:solidFill>
                  <a:srgbClr val="262626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F064A4E-E05E-4A8E-93FD-85E4637A1D5D}"/>
                </a:ext>
              </a:extLst>
            </p:cNvPr>
            <p:cNvSpPr/>
            <p:nvPr/>
          </p:nvSpPr>
          <p:spPr>
            <a:xfrm>
              <a:off x="12073965" y="1520904"/>
              <a:ext cx="127000" cy="381000"/>
            </a:xfrm>
            <a:custGeom>
              <a:avLst/>
              <a:gdLst>
                <a:gd name="connsiteX0" fmla="*/ 3096 w 127000"/>
                <a:gd name="connsiteY0" fmla="*/ 3096 h 381000"/>
                <a:gd name="connsiteX1" fmla="*/ 128826 w 127000"/>
                <a:gd name="connsiteY1" fmla="*/ 3096 h 381000"/>
                <a:gd name="connsiteX2" fmla="*/ 128826 w 127000"/>
                <a:gd name="connsiteY2" fmla="*/ 384096 h 381000"/>
                <a:gd name="connsiteX3" fmla="*/ 3096 w 127000"/>
                <a:gd name="connsiteY3" fmla="*/ 384096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0" h="381000">
                  <a:moveTo>
                    <a:pt x="3096" y="3096"/>
                  </a:moveTo>
                  <a:lnTo>
                    <a:pt x="128826" y="3096"/>
                  </a:lnTo>
                  <a:lnTo>
                    <a:pt x="128826" y="384096"/>
                  </a:lnTo>
                  <a:lnTo>
                    <a:pt x="3096" y="384096"/>
                  </a:lnTo>
                  <a:close/>
                </a:path>
              </a:pathLst>
            </a:custGeom>
            <a:solidFill>
              <a:srgbClr val="BE172B"/>
            </a:solidFill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19822"/>
              <a:endParaRPr lang="en-GB" sz="1700">
                <a:solidFill>
                  <a:srgbClr val="262626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5473D63-0DA1-4B92-821E-65F4665F7CC0}"/>
                </a:ext>
              </a:extLst>
            </p:cNvPr>
            <p:cNvSpPr/>
            <p:nvPr/>
          </p:nvSpPr>
          <p:spPr>
            <a:xfrm>
              <a:off x="12073965" y="2282904"/>
              <a:ext cx="127000" cy="381000"/>
            </a:xfrm>
            <a:custGeom>
              <a:avLst/>
              <a:gdLst>
                <a:gd name="connsiteX0" fmla="*/ 3096 w 127000"/>
                <a:gd name="connsiteY0" fmla="*/ 3096 h 381000"/>
                <a:gd name="connsiteX1" fmla="*/ 128826 w 127000"/>
                <a:gd name="connsiteY1" fmla="*/ 3096 h 381000"/>
                <a:gd name="connsiteX2" fmla="*/ 128826 w 127000"/>
                <a:gd name="connsiteY2" fmla="*/ 384096 h 381000"/>
                <a:gd name="connsiteX3" fmla="*/ 3096 w 127000"/>
                <a:gd name="connsiteY3" fmla="*/ 384096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0" h="381000">
                  <a:moveTo>
                    <a:pt x="3096" y="3096"/>
                  </a:moveTo>
                  <a:lnTo>
                    <a:pt x="128826" y="3096"/>
                  </a:lnTo>
                  <a:lnTo>
                    <a:pt x="128826" y="384096"/>
                  </a:lnTo>
                  <a:lnTo>
                    <a:pt x="3096" y="384096"/>
                  </a:lnTo>
                  <a:close/>
                </a:path>
              </a:pathLst>
            </a:custGeom>
            <a:solidFill>
              <a:srgbClr val="EF7721"/>
            </a:solidFill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19822"/>
              <a:endParaRPr lang="en-GB" sz="1700">
                <a:solidFill>
                  <a:srgbClr val="262626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E651D75-3E37-4AD7-B05E-DA70901A0BE2}"/>
                </a:ext>
              </a:extLst>
            </p:cNvPr>
            <p:cNvSpPr/>
            <p:nvPr/>
          </p:nvSpPr>
          <p:spPr>
            <a:xfrm>
              <a:off x="12073965" y="1901904"/>
              <a:ext cx="127000" cy="381000"/>
            </a:xfrm>
            <a:custGeom>
              <a:avLst/>
              <a:gdLst>
                <a:gd name="connsiteX0" fmla="*/ 3096 w 127000"/>
                <a:gd name="connsiteY0" fmla="*/ 3096 h 381000"/>
                <a:gd name="connsiteX1" fmla="*/ 128826 w 127000"/>
                <a:gd name="connsiteY1" fmla="*/ 3096 h 381000"/>
                <a:gd name="connsiteX2" fmla="*/ 128826 w 127000"/>
                <a:gd name="connsiteY2" fmla="*/ 384096 h 381000"/>
                <a:gd name="connsiteX3" fmla="*/ 3096 w 127000"/>
                <a:gd name="connsiteY3" fmla="*/ 384096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0" h="381000">
                  <a:moveTo>
                    <a:pt x="3096" y="3096"/>
                  </a:moveTo>
                  <a:lnTo>
                    <a:pt x="128826" y="3096"/>
                  </a:lnTo>
                  <a:lnTo>
                    <a:pt x="128826" y="384096"/>
                  </a:lnTo>
                  <a:lnTo>
                    <a:pt x="3096" y="384096"/>
                  </a:lnTo>
                  <a:close/>
                </a:path>
              </a:pathLst>
            </a:custGeom>
            <a:solidFill>
              <a:srgbClr val="DC0A34"/>
            </a:solidFill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19822"/>
              <a:endParaRPr lang="en-GB" sz="1700">
                <a:solidFill>
                  <a:srgbClr val="262626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6B25E35-41D5-4AE8-9B72-F29C691ABD48}"/>
                </a:ext>
              </a:extLst>
            </p:cNvPr>
            <p:cNvSpPr/>
            <p:nvPr/>
          </p:nvSpPr>
          <p:spPr>
            <a:xfrm>
              <a:off x="12073965" y="2663904"/>
              <a:ext cx="127000" cy="381000"/>
            </a:xfrm>
            <a:custGeom>
              <a:avLst/>
              <a:gdLst>
                <a:gd name="connsiteX0" fmla="*/ 3096 w 127000"/>
                <a:gd name="connsiteY0" fmla="*/ 3096 h 381000"/>
                <a:gd name="connsiteX1" fmla="*/ 128826 w 127000"/>
                <a:gd name="connsiteY1" fmla="*/ 3096 h 381000"/>
                <a:gd name="connsiteX2" fmla="*/ 128826 w 127000"/>
                <a:gd name="connsiteY2" fmla="*/ 384096 h 381000"/>
                <a:gd name="connsiteX3" fmla="*/ 3096 w 127000"/>
                <a:gd name="connsiteY3" fmla="*/ 384096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0" h="381000">
                  <a:moveTo>
                    <a:pt x="3096" y="3096"/>
                  </a:moveTo>
                  <a:lnTo>
                    <a:pt x="128826" y="3096"/>
                  </a:lnTo>
                  <a:lnTo>
                    <a:pt x="128826" y="384096"/>
                  </a:lnTo>
                  <a:lnTo>
                    <a:pt x="3096" y="384096"/>
                  </a:lnTo>
                  <a:close/>
                </a:path>
              </a:pathLst>
            </a:custGeom>
            <a:solidFill>
              <a:srgbClr val="EA5728"/>
            </a:solidFill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19822"/>
              <a:endParaRPr lang="en-GB" sz="1700">
                <a:solidFill>
                  <a:srgbClr val="262626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0688700-37E6-449C-93D5-EF9A3580339E}"/>
                </a:ext>
              </a:extLst>
            </p:cNvPr>
            <p:cNvSpPr/>
            <p:nvPr/>
          </p:nvSpPr>
          <p:spPr>
            <a:xfrm>
              <a:off x="12073965" y="4568904"/>
              <a:ext cx="127000" cy="381000"/>
            </a:xfrm>
            <a:custGeom>
              <a:avLst/>
              <a:gdLst>
                <a:gd name="connsiteX0" fmla="*/ 3096 w 127000"/>
                <a:gd name="connsiteY0" fmla="*/ 3096 h 381000"/>
                <a:gd name="connsiteX1" fmla="*/ 128826 w 127000"/>
                <a:gd name="connsiteY1" fmla="*/ 3096 h 381000"/>
                <a:gd name="connsiteX2" fmla="*/ 128826 w 127000"/>
                <a:gd name="connsiteY2" fmla="*/ 384096 h 381000"/>
                <a:gd name="connsiteX3" fmla="*/ 3096 w 127000"/>
                <a:gd name="connsiteY3" fmla="*/ 384096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0" h="381000">
                  <a:moveTo>
                    <a:pt x="3096" y="3096"/>
                  </a:moveTo>
                  <a:lnTo>
                    <a:pt x="128826" y="3096"/>
                  </a:lnTo>
                  <a:lnTo>
                    <a:pt x="128826" y="384096"/>
                  </a:lnTo>
                  <a:lnTo>
                    <a:pt x="3096" y="384096"/>
                  </a:lnTo>
                  <a:close/>
                </a:path>
              </a:pathLst>
            </a:custGeom>
            <a:solidFill>
              <a:srgbClr val="88133E"/>
            </a:solidFill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19822"/>
              <a:endParaRPr lang="en-GB" sz="1700">
                <a:solidFill>
                  <a:srgbClr val="262626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EA1D569-F84F-4587-9C7C-1397390EB94E}"/>
                </a:ext>
              </a:extLst>
            </p:cNvPr>
            <p:cNvSpPr/>
            <p:nvPr/>
          </p:nvSpPr>
          <p:spPr>
            <a:xfrm>
              <a:off x="12073965" y="5330904"/>
              <a:ext cx="127000" cy="381000"/>
            </a:xfrm>
            <a:custGeom>
              <a:avLst/>
              <a:gdLst>
                <a:gd name="connsiteX0" fmla="*/ 3096 w 127000"/>
                <a:gd name="connsiteY0" fmla="*/ 3096 h 381000"/>
                <a:gd name="connsiteX1" fmla="*/ 128826 w 127000"/>
                <a:gd name="connsiteY1" fmla="*/ 3096 h 381000"/>
                <a:gd name="connsiteX2" fmla="*/ 128826 w 127000"/>
                <a:gd name="connsiteY2" fmla="*/ 384096 h 381000"/>
                <a:gd name="connsiteX3" fmla="*/ 3096 w 127000"/>
                <a:gd name="connsiteY3" fmla="*/ 384096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0" h="381000">
                  <a:moveTo>
                    <a:pt x="3096" y="3096"/>
                  </a:moveTo>
                  <a:lnTo>
                    <a:pt x="128826" y="3096"/>
                  </a:lnTo>
                  <a:lnTo>
                    <a:pt x="128826" y="384096"/>
                  </a:lnTo>
                  <a:lnTo>
                    <a:pt x="3096" y="384096"/>
                  </a:lnTo>
                  <a:close/>
                </a:path>
              </a:pathLst>
            </a:custGeom>
            <a:solidFill>
              <a:srgbClr val="E8365C"/>
            </a:solidFill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19822"/>
              <a:endParaRPr lang="en-GB" sz="1700">
                <a:solidFill>
                  <a:srgbClr val="262626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8799914-9961-4B60-836A-E159F87D0B9D}"/>
                </a:ext>
              </a:extLst>
            </p:cNvPr>
            <p:cNvSpPr/>
            <p:nvPr/>
          </p:nvSpPr>
          <p:spPr>
            <a:xfrm>
              <a:off x="12073965" y="4949904"/>
              <a:ext cx="127000" cy="381000"/>
            </a:xfrm>
            <a:custGeom>
              <a:avLst/>
              <a:gdLst>
                <a:gd name="connsiteX0" fmla="*/ 3096 w 127000"/>
                <a:gd name="connsiteY0" fmla="*/ 3096 h 381000"/>
                <a:gd name="connsiteX1" fmla="*/ 128826 w 127000"/>
                <a:gd name="connsiteY1" fmla="*/ 3096 h 381000"/>
                <a:gd name="connsiteX2" fmla="*/ 128826 w 127000"/>
                <a:gd name="connsiteY2" fmla="*/ 384096 h 381000"/>
                <a:gd name="connsiteX3" fmla="*/ 3096 w 127000"/>
                <a:gd name="connsiteY3" fmla="*/ 384096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0" h="381000">
                  <a:moveTo>
                    <a:pt x="3096" y="3096"/>
                  </a:moveTo>
                  <a:lnTo>
                    <a:pt x="128826" y="3096"/>
                  </a:lnTo>
                  <a:lnTo>
                    <a:pt x="128826" y="384096"/>
                  </a:lnTo>
                  <a:lnTo>
                    <a:pt x="3096" y="384096"/>
                  </a:lnTo>
                  <a:close/>
                </a:path>
              </a:pathLst>
            </a:custGeom>
            <a:solidFill>
              <a:srgbClr val="AF184C"/>
            </a:solidFill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19822"/>
              <a:endParaRPr lang="en-GB" sz="1700">
                <a:solidFill>
                  <a:srgbClr val="262626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102C16D-F8B7-4BEF-A7FF-77334C5DE01F}"/>
                </a:ext>
              </a:extLst>
            </p:cNvPr>
            <p:cNvSpPr/>
            <p:nvPr/>
          </p:nvSpPr>
          <p:spPr>
            <a:xfrm>
              <a:off x="12073965" y="5711904"/>
              <a:ext cx="127000" cy="381000"/>
            </a:xfrm>
            <a:custGeom>
              <a:avLst/>
              <a:gdLst>
                <a:gd name="connsiteX0" fmla="*/ 3096 w 127000"/>
                <a:gd name="connsiteY0" fmla="*/ 3096 h 381000"/>
                <a:gd name="connsiteX1" fmla="*/ 128826 w 127000"/>
                <a:gd name="connsiteY1" fmla="*/ 3096 h 381000"/>
                <a:gd name="connsiteX2" fmla="*/ 128826 w 127000"/>
                <a:gd name="connsiteY2" fmla="*/ 384096 h 381000"/>
                <a:gd name="connsiteX3" fmla="*/ 3096 w 127000"/>
                <a:gd name="connsiteY3" fmla="*/ 384096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0" h="381000">
                  <a:moveTo>
                    <a:pt x="3096" y="3096"/>
                  </a:moveTo>
                  <a:lnTo>
                    <a:pt x="128826" y="3096"/>
                  </a:lnTo>
                  <a:lnTo>
                    <a:pt x="128826" y="384096"/>
                  </a:lnTo>
                  <a:lnTo>
                    <a:pt x="3096" y="384096"/>
                  </a:lnTo>
                  <a:close/>
                </a:path>
              </a:pathLst>
            </a:custGeom>
            <a:solidFill>
              <a:srgbClr val="EB5A79"/>
            </a:solidFill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19822"/>
              <a:endParaRPr lang="en-GB" sz="1700">
                <a:solidFill>
                  <a:srgbClr val="262626"/>
                </a:solidFill>
              </a:endParaRPr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E8FE67E3-F958-44A4-8F24-CF805D75F3FE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86797" y="6215062"/>
            <a:ext cx="822960" cy="72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</p:sldLayoutIdLst>
  <p:hf hdr="0" dt="0"/>
  <p:txStyles>
    <p:titleStyle>
      <a:lvl1pPr algn="l" defTabSz="880442" rtl="0" eaLnBrk="1" latinLnBrk="0" hangingPunct="1">
        <a:lnSpc>
          <a:spcPct val="90000"/>
        </a:lnSpc>
        <a:spcBef>
          <a:spcPct val="0"/>
        </a:spcBef>
        <a:buNone/>
        <a:defRPr sz="2100" b="1" i="0" kern="1200" cap="none" baseline="0">
          <a:solidFill>
            <a:schemeClr val="tx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0113" indent="-220113" algn="l" defTabSz="880442" rtl="0" eaLnBrk="1" latinLnBrk="0" hangingPunct="1">
        <a:lnSpc>
          <a:spcPct val="114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2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5797" indent="-227476" algn="l" defTabSz="880442" rtl="0" eaLnBrk="1" latinLnBrk="0" hangingPunct="1">
        <a:lnSpc>
          <a:spcPct val="114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–"/>
        <a:defRPr sz="9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64159" indent="-218333" algn="l" defTabSz="880442" rtl="0" eaLnBrk="1" latinLnBrk="0" hangingPunct="1">
        <a:lnSpc>
          <a:spcPct val="114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9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82447" indent="-218333" algn="l" defTabSz="880442" rtl="0" eaLnBrk="1" latinLnBrk="0" hangingPunct="1">
        <a:lnSpc>
          <a:spcPct val="114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−"/>
        <a:defRPr sz="9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036723" indent="-154265" algn="l" defTabSz="880442" rtl="0" eaLnBrk="1" latinLnBrk="0" hangingPunct="1">
        <a:lnSpc>
          <a:spcPct val="114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9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21231" indent="-220113" algn="l" defTabSz="880442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61432" indent="-220113" algn="l" defTabSz="880442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301664" indent="-220113" algn="l" defTabSz="880442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741885" indent="-220113" algn="l" defTabSz="880442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044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40224" algn="l" defTabSz="88044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80442" algn="l" defTabSz="88044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20674" algn="l" defTabSz="88044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60880" algn="l" defTabSz="88044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01114" algn="l" defTabSz="88044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41345" algn="l" defTabSz="88044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81576" algn="l" defTabSz="88044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21765" algn="l" defTabSz="88044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6">
          <p15:clr>
            <a:srgbClr val="F26B43"/>
          </p15:clr>
        </p15:guide>
        <p15:guide id="2" pos="199">
          <p15:clr>
            <a:srgbClr val="F26B43"/>
          </p15:clr>
        </p15:guide>
        <p15:guide id="3" orient="horz" pos="4150">
          <p15:clr>
            <a:srgbClr val="F26B43"/>
          </p15:clr>
        </p15:guide>
        <p15:guide id="4" pos="6462">
          <p15:clr>
            <a:srgbClr val="F26B43"/>
          </p15:clr>
        </p15:guide>
        <p15:guide id="5" orient="horz" pos="9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Board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00498959"/>
              </p:ext>
            </p:extLst>
          </p:nvPr>
        </p:nvGraphicFramePr>
        <p:xfrm>
          <a:off x="201829" y="3063185"/>
          <a:ext cx="3715761" cy="300749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3346">
                  <a:extLst>
                    <a:ext uri="{9D8B030D-6E8A-4147-A177-3AD203B41FA5}">
                      <a16:colId xmlns:a16="http://schemas.microsoft.com/office/drawing/2014/main" val="3311433272"/>
                    </a:ext>
                  </a:extLst>
                </a:gridCol>
                <a:gridCol w="2682415">
                  <a:extLst>
                    <a:ext uri="{9D8B030D-6E8A-4147-A177-3AD203B41FA5}">
                      <a16:colId xmlns:a16="http://schemas.microsoft.com/office/drawing/2014/main" val="4086690625"/>
                    </a:ext>
                  </a:extLst>
                </a:gridCol>
              </a:tblGrid>
              <a:tr h="1375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USE CASE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568" marR="525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Register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568" marR="52568" marT="0" marB="0"/>
                </a:tc>
                <a:extLst>
                  <a:ext uri="{0D108BD9-81ED-4DB2-BD59-A6C34878D82A}">
                    <a16:rowId xmlns:a16="http://schemas.microsoft.com/office/drawing/2014/main" val="331250163"/>
                  </a:ext>
                </a:extLst>
              </a:tr>
              <a:tr h="1375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PRIMARY ACTOR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568" marR="525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Famer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568" marR="52568" marT="0" marB="0"/>
                </a:tc>
                <a:extLst>
                  <a:ext uri="{0D108BD9-81ED-4DB2-BD59-A6C34878D82A}">
                    <a16:rowId xmlns:a16="http://schemas.microsoft.com/office/drawing/2014/main" val="2345412029"/>
                  </a:ext>
                </a:extLst>
              </a:tr>
              <a:tr h="4903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DESCRIPTION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568" marR="525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A Famer registers to use the system by entering their details on the form provided and submitting afterwards.</a:t>
                      </a:r>
                      <a:endParaRPr lang="en-US" sz="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568" marR="52568" marT="0" marB="0"/>
                </a:tc>
                <a:extLst>
                  <a:ext uri="{0D108BD9-81ED-4DB2-BD59-A6C34878D82A}">
                    <a16:rowId xmlns:a16="http://schemas.microsoft.com/office/drawing/2014/main" val="3457189521"/>
                  </a:ext>
                </a:extLst>
              </a:tr>
              <a:tr h="1375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PRECONDITIONS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568" marR="525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Username and passwords must be available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568" marR="52568" marT="0" marB="0"/>
                </a:tc>
                <a:extLst>
                  <a:ext uri="{0D108BD9-81ED-4DB2-BD59-A6C34878D82A}">
                    <a16:rowId xmlns:a16="http://schemas.microsoft.com/office/drawing/2014/main" val="4004778466"/>
                  </a:ext>
                </a:extLst>
              </a:tr>
              <a:tr h="9807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FLOW OF EVENTS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568" marR="525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800" dirty="0">
                          <a:effectLst/>
                        </a:rPr>
                        <a:t>Customer clicks the signup button.</a:t>
                      </a:r>
                      <a:endParaRPr lang="en-US" sz="8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800" dirty="0">
                          <a:effectLst/>
                        </a:rPr>
                        <a:t>Customer is redirected to signup form.</a:t>
                      </a:r>
                      <a:endParaRPr lang="en-US" sz="8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800" dirty="0">
                          <a:effectLst/>
                        </a:rPr>
                        <a:t>Customer click the submit button.</a:t>
                      </a:r>
                      <a:endParaRPr lang="en-US" sz="8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GB" sz="800" dirty="0">
                          <a:effectLst/>
                        </a:rPr>
                        <a:t>Customer signup is successful.</a:t>
                      </a:r>
                      <a:endParaRPr lang="en-US" sz="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568" marR="52568" marT="0" marB="0"/>
                </a:tc>
                <a:extLst>
                  <a:ext uri="{0D108BD9-81ED-4DB2-BD59-A6C34878D82A}">
                    <a16:rowId xmlns:a16="http://schemas.microsoft.com/office/drawing/2014/main" val="1001992422"/>
                  </a:ext>
                </a:extLst>
              </a:tr>
              <a:tr h="8432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ALTERNATIVE FLOW OF EVENTS</a:t>
                      </a:r>
                      <a:endParaRPr lang="en-US" sz="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568" marR="5256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800">
                          <a:effectLst/>
                        </a:rPr>
                        <a:t>Username or password already exists.</a:t>
                      </a:r>
                      <a:endParaRPr lang="en-US" sz="8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800">
                          <a:effectLst/>
                        </a:rPr>
                        <a:t>Invalid email address.</a:t>
                      </a:r>
                      <a:endParaRPr lang="en-US" sz="8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GB" sz="800">
                          <a:effectLst/>
                        </a:rPr>
                        <a:t>Password mismatch.</a:t>
                      </a:r>
                      <a:endParaRPr lang="en-US" sz="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568" marR="52568" marT="0" marB="0"/>
                </a:tc>
                <a:extLst>
                  <a:ext uri="{0D108BD9-81ED-4DB2-BD59-A6C34878D82A}">
                    <a16:rowId xmlns:a16="http://schemas.microsoft.com/office/drawing/2014/main" val="2559514016"/>
                  </a:ext>
                </a:extLst>
              </a:tr>
              <a:tr h="1375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POST CONDITION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568" marR="525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Account successfully created.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568" marR="52568" marT="0" marB="0"/>
                </a:tc>
                <a:extLst>
                  <a:ext uri="{0D108BD9-81ED-4DB2-BD59-A6C34878D82A}">
                    <a16:rowId xmlns:a16="http://schemas.microsoft.com/office/drawing/2014/main" val="1755066358"/>
                  </a:ext>
                </a:extLst>
              </a:tr>
              <a:tr h="1375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568" marR="525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568" marR="52568" marT="0" marB="0"/>
                </a:tc>
                <a:extLst>
                  <a:ext uri="{0D108BD9-81ED-4DB2-BD59-A6C34878D82A}">
                    <a16:rowId xmlns:a16="http://schemas.microsoft.com/office/drawing/2014/main" val="17747837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68082"/>
              </p:ext>
            </p:extLst>
          </p:nvPr>
        </p:nvGraphicFramePr>
        <p:xfrm>
          <a:off x="4249531" y="2969586"/>
          <a:ext cx="3713019" cy="319468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73357">
                  <a:extLst>
                    <a:ext uri="{9D8B030D-6E8A-4147-A177-3AD203B41FA5}">
                      <a16:colId xmlns:a16="http://schemas.microsoft.com/office/drawing/2014/main" val="2188802574"/>
                    </a:ext>
                  </a:extLst>
                </a:gridCol>
                <a:gridCol w="2639662">
                  <a:extLst>
                    <a:ext uri="{9D8B030D-6E8A-4147-A177-3AD203B41FA5}">
                      <a16:colId xmlns:a16="http://schemas.microsoft.com/office/drawing/2014/main" val="1279647837"/>
                    </a:ext>
                  </a:extLst>
                </a:gridCol>
              </a:tblGrid>
              <a:tr h="116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USE CASE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Sign In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051188"/>
                  </a:ext>
                </a:extLst>
              </a:tr>
              <a:tr h="116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PRIMARY ACTOR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Famer, Admin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5053222"/>
                  </a:ext>
                </a:extLst>
              </a:tr>
              <a:tr h="4420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DESCRIPTION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Famer and admin must sign into the system using their username and password.</a:t>
                      </a:r>
                      <a:endParaRPr lang="en-US" sz="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4557383"/>
                  </a:ext>
                </a:extLst>
              </a:tr>
              <a:tr h="116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PRECONDITIONS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Username must be valid.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6291779"/>
                  </a:ext>
                </a:extLst>
              </a:tr>
              <a:tr h="10009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FLOW OF EVENTS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800" dirty="0">
                          <a:effectLst/>
                        </a:rPr>
                        <a:t>Actor must enter the username and password in log in form.</a:t>
                      </a:r>
                      <a:endParaRPr lang="en-US" sz="8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800" dirty="0">
                          <a:effectLst/>
                        </a:rPr>
                        <a:t>The actor then presses the sign in button.</a:t>
                      </a:r>
                      <a:endParaRPr lang="en-US" sz="8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GB" sz="800" dirty="0">
                          <a:effectLst/>
                        </a:rPr>
                        <a:t>If valid, the actor is directed to main page or the appropriate landing page for that actor.</a:t>
                      </a:r>
                      <a:endParaRPr lang="en-US" sz="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7287730"/>
                  </a:ext>
                </a:extLst>
              </a:tr>
              <a:tr h="8840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ALTERNATIVE FLOW OF EVENTS</a:t>
                      </a:r>
                      <a:endParaRPr lang="en-US" sz="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800" dirty="0">
                          <a:effectLst/>
                        </a:rPr>
                        <a:t>Actors enters invalid or password and an error appears.</a:t>
                      </a:r>
                      <a:endParaRPr lang="en-US" sz="8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GB" sz="800" dirty="0">
                          <a:effectLst/>
                        </a:rPr>
                        <a:t>Access to the internet/Wi-Fi is interrupted in the process of the order update.</a:t>
                      </a:r>
                      <a:endParaRPr lang="en-US" sz="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2002996"/>
                  </a:ext>
                </a:extLst>
              </a:tr>
              <a:tr h="116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POST CONDITION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Sign-in successful.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6392361"/>
                  </a:ext>
                </a:extLst>
              </a:tr>
              <a:tr h="116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36416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507911"/>
              </p:ext>
            </p:extLst>
          </p:nvPr>
        </p:nvGraphicFramePr>
        <p:xfrm>
          <a:off x="8128029" y="2947553"/>
          <a:ext cx="3870007" cy="312312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97423">
                  <a:extLst>
                    <a:ext uri="{9D8B030D-6E8A-4147-A177-3AD203B41FA5}">
                      <a16:colId xmlns:a16="http://schemas.microsoft.com/office/drawing/2014/main" val="1158636027"/>
                    </a:ext>
                  </a:extLst>
                </a:gridCol>
                <a:gridCol w="2472584">
                  <a:extLst>
                    <a:ext uri="{9D8B030D-6E8A-4147-A177-3AD203B41FA5}">
                      <a16:colId xmlns:a16="http://schemas.microsoft.com/office/drawing/2014/main" val="1100914662"/>
                    </a:ext>
                  </a:extLst>
                </a:gridCol>
              </a:tblGrid>
              <a:tr h="1361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USE CASE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Make Measurements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4350463"/>
                  </a:ext>
                </a:extLst>
              </a:tr>
              <a:tr h="1855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PRIMARY ACTOR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Famer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593089"/>
                  </a:ext>
                </a:extLst>
              </a:tr>
              <a:tr h="759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DESCRIPTION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A Famer makes Crop Health, Soil Moisture and Crop Yeild Measurements by pressing no the My Farm  button on the homepage and the module measurements  will be displayed to the farmer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5940843"/>
                  </a:ext>
                </a:extLst>
              </a:tr>
              <a:tr h="1855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PRECONDITIONS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Farmer must be logged in.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429087"/>
                  </a:ext>
                </a:extLst>
              </a:tr>
              <a:tr h="8627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FLOW OF EVENTS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1.Farmer clicks the My Farm button.</a:t>
                      </a:r>
                      <a:endParaRPr lang="en-US" sz="800" dirty="0">
                        <a:effectLst/>
                      </a:endParaRPr>
                    </a:p>
                    <a:p>
                      <a:pPr marL="6858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2.Farmer land on the toggle page.</a:t>
                      </a:r>
                      <a:endParaRPr lang="en-US" sz="800" dirty="0">
                        <a:effectLst/>
                      </a:endParaRPr>
                    </a:p>
                    <a:p>
                      <a:pPr marL="6858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3.Farmer view s module measurements.</a:t>
                      </a:r>
                      <a:endParaRPr lang="en-US" sz="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3575980"/>
                  </a:ext>
                </a:extLst>
              </a:tr>
              <a:tr h="620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ALTERNATIVE FLOW OF EVENTS</a:t>
                      </a:r>
                      <a:endParaRPr lang="en-US" sz="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GB" sz="800" dirty="0">
                          <a:effectLst/>
                        </a:rPr>
                        <a:t>Customer session ends.</a:t>
                      </a:r>
                      <a:endParaRPr lang="en-US" sz="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1982823"/>
                  </a:ext>
                </a:extLst>
              </a:tr>
              <a:tr h="1855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POST CONDITION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Farmer view measurements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9001284"/>
                  </a:ext>
                </a:extLst>
              </a:tr>
              <a:tr h="1872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0318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2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Board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12438477"/>
              </p:ext>
            </p:extLst>
          </p:nvPr>
        </p:nvGraphicFramePr>
        <p:xfrm>
          <a:off x="220432" y="3070800"/>
          <a:ext cx="4491355" cy="27226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21790">
                  <a:extLst>
                    <a:ext uri="{9D8B030D-6E8A-4147-A177-3AD203B41FA5}">
                      <a16:colId xmlns:a16="http://schemas.microsoft.com/office/drawing/2014/main" val="3568429356"/>
                    </a:ext>
                  </a:extLst>
                </a:gridCol>
                <a:gridCol w="2869565">
                  <a:extLst>
                    <a:ext uri="{9D8B030D-6E8A-4147-A177-3AD203B41FA5}">
                      <a16:colId xmlns:a16="http://schemas.microsoft.com/office/drawing/2014/main" val="2299881606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USE 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View Statistics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066143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PRIMARY 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Farmer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049353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A Farmer views historic data of their Farm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7190344"/>
                  </a:ext>
                </a:extLst>
              </a:tr>
              <a:tr h="2652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PRECONDITIONS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Farmer must be logged in.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50991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FLOW OF EVENTS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1.In the homepage, Farmer selects view Statistics button.</a:t>
                      </a:r>
                      <a:endParaRPr lang="en-US" sz="1100">
                        <a:effectLst/>
                      </a:endParaRPr>
                    </a:p>
                    <a:p>
                      <a:pPr marL="6858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2.Farmer can toggle between the options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7565068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ALTERNATIVE FLOW OF EVENTS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GB" sz="1100">
                          <a:effectLst/>
                        </a:rPr>
                        <a:t>Poor connectivity to the internet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952932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POST 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Farmer Views historic Data.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589632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830394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962287"/>
              </p:ext>
            </p:extLst>
          </p:nvPr>
        </p:nvGraphicFramePr>
        <p:xfrm>
          <a:off x="4793673" y="2983345"/>
          <a:ext cx="4729018" cy="29825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4349">
                  <a:extLst>
                    <a:ext uri="{9D8B030D-6E8A-4147-A177-3AD203B41FA5}">
                      <a16:colId xmlns:a16="http://schemas.microsoft.com/office/drawing/2014/main" val="689358216"/>
                    </a:ext>
                  </a:extLst>
                </a:gridCol>
                <a:gridCol w="3244669">
                  <a:extLst>
                    <a:ext uri="{9D8B030D-6E8A-4147-A177-3AD203B41FA5}">
                      <a16:colId xmlns:a16="http://schemas.microsoft.com/office/drawing/2014/main" val="4023798653"/>
                    </a:ext>
                  </a:extLst>
                </a:gridCol>
              </a:tblGrid>
              <a:tr h="787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USE 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Reset password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0741122"/>
                  </a:ext>
                </a:extLst>
              </a:tr>
              <a:tr h="223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PRIMARY 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Farmer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8858430"/>
                  </a:ext>
                </a:extLst>
              </a:tr>
              <a:tr h="1656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Farmer can reset password.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8470399"/>
                  </a:ext>
                </a:extLst>
              </a:tr>
              <a:tr h="1656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PRECONDITION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Farmer must have an active account.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4439953"/>
                  </a:ext>
                </a:extLst>
              </a:tr>
              <a:tr h="10878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FLOW OF EVENTS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100">
                          <a:effectLst/>
                        </a:rPr>
                        <a:t>Farmer selects change password button on mobile application or website.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100">
                          <a:effectLst/>
                        </a:rPr>
                        <a:t>Farmer is sent confirmation for change of password.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GB" sz="1100">
                          <a:effectLst/>
                        </a:rPr>
                        <a:t>Farmer  can login with new password.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836902"/>
                  </a:ext>
                </a:extLst>
              </a:tr>
              <a:tr h="5908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ALTERNATIVE FLOW OF EVENTS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GB" sz="1100">
                          <a:effectLst/>
                        </a:rPr>
                        <a:t>Staff account is not active.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4732979"/>
                  </a:ext>
                </a:extLst>
              </a:tr>
              <a:tr h="223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POST 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Password changed successfully.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6904348"/>
                  </a:ext>
                </a:extLst>
              </a:tr>
              <a:tr h="1656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9706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38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Board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32928184"/>
              </p:ext>
            </p:extLst>
          </p:nvPr>
        </p:nvGraphicFramePr>
        <p:xfrm>
          <a:off x="165990" y="2698500"/>
          <a:ext cx="4091973" cy="33882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84286">
                  <a:extLst>
                    <a:ext uri="{9D8B030D-6E8A-4147-A177-3AD203B41FA5}">
                      <a16:colId xmlns:a16="http://schemas.microsoft.com/office/drawing/2014/main" val="1450963013"/>
                    </a:ext>
                  </a:extLst>
                </a:gridCol>
                <a:gridCol w="2807687">
                  <a:extLst>
                    <a:ext uri="{9D8B030D-6E8A-4147-A177-3AD203B41FA5}">
                      <a16:colId xmlns:a16="http://schemas.microsoft.com/office/drawing/2014/main" val="1279185189"/>
                    </a:ext>
                  </a:extLst>
                </a:gridCol>
              </a:tblGrid>
              <a:tr h="4170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USE CASE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869" marR="578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Block user</a:t>
                      </a:r>
                      <a:endParaRPr lang="en-US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869" marR="57869" marT="0" marB="0"/>
                </a:tc>
                <a:extLst>
                  <a:ext uri="{0D108BD9-81ED-4DB2-BD59-A6C34878D82A}">
                    <a16:rowId xmlns:a16="http://schemas.microsoft.com/office/drawing/2014/main" val="88069195"/>
                  </a:ext>
                </a:extLst>
              </a:tr>
              <a:tr h="1625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PRIMARY ACTOR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869" marR="578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 Admin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869" marR="57869" marT="0" marB="0"/>
                </a:tc>
                <a:extLst>
                  <a:ext uri="{0D108BD9-81ED-4DB2-BD59-A6C34878D82A}">
                    <a16:rowId xmlns:a16="http://schemas.microsoft.com/office/drawing/2014/main" val="3774945996"/>
                  </a:ext>
                </a:extLst>
              </a:tr>
              <a:tr h="1625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DESCRIPTION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869" marR="578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Admin blocks user.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869" marR="57869" marT="0" marB="0"/>
                </a:tc>
                <a:extLst>
                  <a:ext uri="{0D108BD9-81ED-4DB2-BD59-A6C34878D82A}">
                    <a16:rowId xmlns:a16="http://schemas.microsoft.com/office/drawing/2014/main" val="2724077203"/>
                  </a:ext>
                </a:extLst>
              </a:tr>
              <a:tr h="3250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PRECONDITION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869" marR="578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Admin must have access to the website and be logged in.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869" marR="57869" marT="0" marB="0"/>
                </a:tc>
                <a:extLst>
                  <a:ext uri="{0D108BD9-81ED-4DB2-BD59-A6C34878D82A}">
                    <a16:rowId xmlns:a16="http://schemas.microsoft.com/office/drawing/2014/main" val="4225863384"/>
                  </a:ext>
                </a:extLst>
              </a:tr>
              <a:tr h="1264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FLOW OF EVENTS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869" marR="57869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GB" sz="900">
                          <a:effectLst/>
                        </a:rPr>
                        <a:t> Admin selects block users’ button on mobile    application.</a:t>
                      </a:r>
                      <a:endParaRPr lang="en-US" sz="900">
                        <a:effectLst/>
                      </a:endParaRPr>
                    </a:p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2. Admin is redirected to the website.</a:t>
                      </a:r>
                      <a:endParaRPr lang="en-US" sz="9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900">
                          <a:effectLst/>
                        </a:rPr>
                        <a:t> Admin views all users.</a:t>
                      </a:r>
                      <a:endParaRPr lang="en-US" sz="9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GB" sz="900">
                          <a:effectLst/>
                        </a:rPr>
                        <a:t>Admin selects a user to block</a:t>
                      </a:r>
                      <a:endParaRPr lang="en-US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869" marR="57869" marT="0" marB="0"/>
                </a:tc>
                <a:extLst>
                  <a:ext uri="{0D108BD9-81ED-4DB2-BD59-A6C34878D82A}">
                    <a16:rowId xmlns:a16="http://schemas.microsoft.com/office/drawing/2014/main" val="4195922606"/>
                  </a:ext>
                </a:extLst>
              </a:tr>
              <a:tr h="7313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ALTERNATIVE FLOW OF EVENTS</a:t>
                      </a:r>
                      <a:endParaRPr lang="en-US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869" marR="57869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900">
                          <a:effectLst/>
                        </a:rPr>
                        <a:t>Poor connectivity interrupts the redirection.</a:t>
                      </a:r>
                      <a:endParaRPr lang="en-US" sz="900">
                        <a:effectLst/>
                      </a:endParaRPr>
                    </a:p>
                    <a:p>
                      <a:pPr marL="47244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869" marR="57869" marT="0" marB="0"/>
                </a:tc>
                <a:extLst>
                  <a:ext uri="{0D108BD9-81ED-4DB2-BD59-A6C34878D82A}">
                    <a16:rowId xmlns:a16="http://schemas.microsoft.com/office/drawing/2014/main" val="2987817501"/>
                  </a:ext>
                </a:extLst>
              </a:tr>
              <a:tr h="1625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POST CONDITION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869" marR="578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User blocked successfully.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869" marR="57869" marT="0" marB="0"/>
                </a:tc>
                <a:extLst>
                  <a:ext uri="{0D108BD9-81ED-4DB2-BD59-A6C34878D82A}">
                    <a16:rowId xmlns:a16="http://schemas.microsoft.com/office/drawing/2014/main" val="3932462519"/>
                  </a:ext>
                </a:extLst>
              </a:tr>
              <a:tr h="1625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869" marR="578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869" marR="57869" marT="0" marB="0"/>
                </a:tc>
                <a:extLst>
                  <a:ext uri="{0D108BD9-81ED-4DB2-BD59-A6C34878D82A}">
                    <a16:rowId xmlns:a16="http://schemas.microsoft.com/office/drawing/2014/main" val="296653518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595949"/>
              </p:ext>
            </p:extLst>
          </p:nvPr>
        </p:nvGraphicFramePr>
        <p:xfrm>
          <a:off x="6280179" y="2502839"/>
          <a:ext cx="4323715" cy="37795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56995">
                  <a:extLst>
                    <a:ext uri="{9D8B030D-6E8A-4147-A177-3AD203B41FA5}">
                      <a16:colId xmlns:a16="http://schemas.microsoft.com/office/drawing/2014/main" val="1887011485"/>
                    </a:ext>
                  </a:extLst>
                </a:gridCol>
                <a:gridCol w="2966720">
                  <a:extLst>
                    <a:ext uri="{9D8B030D-6E8A-4147-A177-3AD203B41FA5}">
                      <a16:colId xmlns:a16="http://schemas.microsoft.com/office/drawing/2014/main" val="3611930962"/>
                    </a:ext>
                  </a:extLst>
                </a:gridCol>
              </a:tblGrid>
              <a:tr h="321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USE 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Delete user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7582304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PRIMARY 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 Admin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0956092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Admin deletes user.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389451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PRECONDITION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Admin must have access to the website and be logged in.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8273181"/>
                  </a:ext>
                </a:extLst>
              </a:tr>
              <a:tr h="964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FLOW OF EVENTS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GB" sz="1100">
                          <a:effectLst/>
                        </a:rPr>
                        <a:t> Admin selects delete users’ button on mobile    application.</a:t>
                      </a:r>
                      <a:endParaRPr lang="en-US" sz="1100">
                        <a:effectLst/>
                      </a:endParaRPr>
                    </a:p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2. Admin is redirected to the website.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100">
                          <a:effectLst/>
                        </a:rPr>
                        <a:t> Admin views all users.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GB" sz="1100">
                          <a:effectLst/>
                        </a:rPr>
                        <a:t>Admin selects a user account to delete.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0571202"/>
                  </a:ext>
                </a:extLst>
              </a:tr>
              <a:tr h="4787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ALTERNATIVE FLOW OF EVENTS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100">
                          <a:effectLst/>
                        </a:rPr>
                        <a:t>Poor connectivity interrupts the redirection.</a:t>
                      </a:r>
                      <a:endParaRPr lang="en-US" sz="1100">
                        <a:effectLst/>
                      </a:endParaRPr>
                    </a:p>
                    <a:p>
                      <a:pPr marL="47244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5347384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POST 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User account deleted successfully.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6895804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1596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18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">
      <a:majorFont>
        <a:latin typeface="Brave Sans Bold"/>
        <a:ea typeface=""/>
        <a:cs typeface=""/>
      </a:majorFont>
      <a:minorFont>
        <a:latin typeface="Brave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CONTENT SLIDES">
  <a:themeElements>
    <a:clrScheme name="Custom 88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DC0032"/>
      </a:accent1>
      <a:accent2>
        <a:srgbClr val="FF780F"/>
      </a:accent2>
      <a:accent3>
        <a:srgbClr val="500A28"/>
      </a:accent3>
      <a:accent4>
        <a:srgbClr val="F05A78"/>
      </a:accent4>
      <a:accent5>
        <a:srgbClr val="870A3C"/>
      </a:accent5>
      <a:accent6>
        <a:srgbClr val="F52D28"/>
      </a:accent6>
      <a:hlink>
        <a:srgbClr val="DC0032"/>
      </a:hlink>
      <a:folHlink>
        <a:srgbClr val="4D4D4D"/>
      </a:folHlink>
    </a:clrScheme>
    <a:fontScheme name="Custom 2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indent="0" algn="ctr">
          <a:spcBef>
            <a:spcPts val="300"/>
          </a:spcBef>
          <a:buFont typeface="Courier New" pitchFamily="49" charset="0"/>
          <a:buNone/>
          <a:defRPr sz="1600" dirty="0" smtClean="0">
            <a:solidFill>
              <a:schemeClr val="bg1"/>
            </a:solidFill>
            <a:latin typeface="+mj-lt"/>
            <a:cs typeface="Brave Sans" panose="020B0504020101010102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algn="l">
          <a:spcBef>
            <a:spcPts val="0"/>
          </a:spcBef>
          <a:defRPr sz="1600" dirty="0" smtClean="0">
            <a:latin typeface="+mn-lt"/>
            <a:cs typeface="Arial" pitchFamily="34" charset="0"/>
          </a:defRPr>
        </a:defPPr>
      </a:lstStyle>
    </a:txDef>
  </a:objectDefaults>
  <a:extraClrSchemeLst/>
  <a:custClrLst>
    <a:custClr>
      <a:srgbClr val="DC0032"/>
    </a:custClr>
    <a:custClr>
      <a:srgbClr val="F47721"/>
    </a:custClr>
    <a:custClr>
      <a:srgbClr val="500A28"/>
    </a:custClr>
    <a:custClr>
      <a:srgbClr val="F05A78"/>
    </a:custClr>
    <a:custClr>
      <a:srgbClr val="870A3C"/>
    </a:custClr>
    <a:custClr>
      <a:srgbClr val="F52D28"/>
    </a:custClr>
    <a:custClr>
      <a:srgbClr val="5A4B4B"/>
    </a:custClr>
    <a:custClr>
      <a:srgbClr val="F15726"/>
    </a:custClr>
    <a:custClr>
      <a:srgbClr val="AF144B"/>
    </a:custClr>
    <a:custClr>
      <a:srgbClr val="2D2323"/>
    </a:custClr>
    <a:custClr>
      <a:srgbClr val="BE0028"/>
    </a:custClr>
    <a:custClr>
      <a:srgbClr val="F0325A"/>
    </a:custClr>
    <a:custClr>
      <a:srgbClr val="640032"/>
    </a:custClr>
    <a:custClr>
      <a:srgbClr val="960528"/>
    </a:custClr>
    <a:custClr>
      <a:srgbClr val="2D2323"/>
    </a:custClr>
    <a:custClr>
      <a:srgbClr val="736464"/>
    </a:custClr>
    <a:custClr>
      <a:srgbClr val="4D4D4D"/>
    </a:custClr>
    <a:custClr>
      <a:srgbClr val="DC0032"/>
    </a:custClr>
    <a:custClr>
      <a:srgbClr val="F47721"/>
    </a:custClr>
    <a:custClr>
      <a:srgbClr val="72A309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0062AA"/>
    </a:custClr>
    <a:custClr>
      <a:srgbClr val="008864"/>
    </a:custClr>
    <a:custClr>
      <a:srgbClr val="698BBD"/>
    </a:custClr>
    <a:custClr>
      <a:srgbClr val="77368A"/>
    </a:custClr>
    <a:custClr>
      <a:srgbClr val="0E9E9E"/>
    </a:custClr>
    <a:custClr>
      <a:srgbClr val="00154D"/>
    </a:custClr>
    <a:custClr>
      <a:srgbClr val="4A2767"/>
    </a:custClr>
    <a:custClr>
      <a:srgbClr val="BB8C61"/>
    </a:custClr>
    <a:custClr>
      <a:srgbClr val="006241"/>
    </a:custClr>
    <a:custClr>
      <a:srgbClr val="015083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6CB2461BEDD843BA0A20B747AD92BA" ma:contentTypeVersion="12" ma:contentTypeDescription="Create a new document." ma:contentTypeScope="" ma:versionID="715221d2fa0bc291d248da06345f3bb1">
  <xsd:schema xmlns:xsd="http://www.w3.org/2001/XMLSchema" xmlns:xs="http://www.w3.org/2001/XMLSchema" xmlns:p="http://schemas.microsoft.com/office/2006/metadata/properties" xmlns:ns3="86df1a07-3de5-4d79-bec1-c9a00c3af614" xmlns:ns4="e3221b3e-c813-4eeb-a88c-77b91559486d" targetNamespace="http://schemas.microsoft.com/office/2006/metadata/properties" ma:root="true" ma:fieldsID="f41770af0edbfe574b151b0f418ba726" ns3:_="" ns4:_="">
    <xsd:import namespace="86df1a07-3de5-4d79-bec1-c9a00c3af614"/>
    <xsd:import namespace="e3221b3e-c813-4eeb-a88c-77b9155948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df1a07-3de5-4d79-bec1-c9a00c3af6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221b3e-c813-4eeb-a88c-77b91559486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F0B756-4A50-4859-8A32-AF80770CBE40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e3221b3e-c813-4eeb-a88c-77b91559486d"/>
    <ds:schemaRef ds:uri="http://www.w3.org/XML/1998/namespace"/>
    <ds:schemaRef ds:uri="86df1a07-3de5-4d79-bec1-c9a00c3af614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84471A8-6EC1-4994-BBA7-54215176F1E8}">
  <ds:schemaRefs>
    <ds:schemaRef ds:uri="86df1a07-3de5-4d79-bec1-c9a00c3af614"/>
    <ds:schemaRef ds:uri="e3221b3e-c813-4eeb-a88c-77b9155948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D3EFDB3-E895-40AF-A907-894DFA7D7C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7135</TotalTime>
  <Words>608</Words>
  <Application>Microsoft Office PowerPoint</Application>
  <PresentationFormat>Widescreen</PresentationFormat>
  <Paragraphs>168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Brave Sans</vt:lpstr>
      <vt:lpstr>Brave Sans Bold</vt:lpstr>
      <vt:lpstr>Brave Sans Light</vt:lpstr>
      <vt:lpstr>Brave Sans Medium</vt:lpstr>
      <vt:lpstr>Calibri</vt:lpstr>
      <vt:lpstr>Office Theme</vt:lpstr>
      <vt:lpstr>8_CONTENT SLIDES</vt:lpstr>
      <vt:lpstr>Story Board</vt:lpstr>
      <vt:lpstr>Story Board</vt:lpstr>
      <vt:lpstr>Story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Graduates Programme</dc:title>
  <dc:creator>Katso</dc:creator>
  <cp:lastModifiedBy>Lone Lottering</cp:lastModifiedBy>
  <cp:revision>6</cp:revision>
  <dcterms:modified xsi:type="dcterms:W3CDTF">2022-10-11T11:41:30Z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7d4b7126-0374-4f34-8aa3-bc7b3806f677</vt:lpwstr>
  </property>
  <property fmtid="{D5CDD505-2E9C-101B-9397-08002B2CF9AE}" pid="3" name="TitusGDPR">
    <vt:lpwstr>TitusGDPRNo</vt:lpwstr>
  </property>
  <property fmtid="{D5CDD505-2E9C-101B-9397-08002B2CF9AE}" pid="4" name="TitusPCI">
    <vt:lpwstr>TitusPCINo</vt:lpwstr>
  </property>
  <property fmtid="{D5CDD505-2E9C-101B-9397-08002B2CF9AE}" pid="5" name="TitusPOPI">
    <vt:lpwstr>TitusPOPINo</vt:lpwstr>
  </property>
  <property fmtid="{D5CDD505-2E9C-101B-9397-08002B2CF9AE}" pid="6" name="TitusPOPISpecial">
    <vt:lpwstr>TitusPOPISpecialNo</vt:lpwstr>
  </property>
  <property fmtid="{D5CDD505-2E9C-101B-9397-08002B2CF9AE}" pid="7" name="TitusClassification">
    <vt:lpwstr>TitusRestricted</vt:lpwstr>
  </property>
  <property fmtid="{D5CDD505-2E9C-101B-9397-08002B2CF9AE}" pid="8" name="ContentTypeId">
    <vt:lpwstr>0x0101000E6CB2461BEDD843BA0A20B747AD92BA</vt:lpwstr>
  </property>
</Properties>
</file>