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Petrona"/>
      <p:regular r:id="rId8"/>
    </p:embeddedFont>
    <p:embeddedFont>
      <p:font typeface="Petrona"/>
      <p:regular r:id="rId9"/>
    </p:embeddedFont>
    <p:embeddedFont>
      <p:font typeface="Petrona"/>
      <p:regular r:id="rId10"/>
    </p:embeddedFont>
    <p:embeddedFont>
      <p:font typeface="Petrona"/>
      <p:regular r:id="rId11"/>
    </p:embeddedFont>
    <p:embeddedFont>
      <p:font typeface="Inter"/>
      <p:regular r:id="rId12"/>
    </p:embeddedFont>
    <p:embeddedFont>
      <p:font typeface="Inter"/>
      <p:regular r:id="rId13"/>
    </p:embeddedFont>
    <p:embeddedFont>
      <p:font typeface="Inter"/>
      <p:regular r:id="rId14"/>
    </p:embeddedFont>
    <p:embeddedFont>
      <p:font typeface="Inter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7092" y="484346"/>
            <a:ext cx="10590371" cy="470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00"/>
              </a:lnSpc>
              <a:buNone/>
            </a:pPr>
            <a:r>
              <a:rPr lang="en-US" sz="29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Analysis Workflow: Sales Prediction Model Development</a:t>
            </a:r>
            <a:endParaRPr lang="en-US" sz="2950" dirty="0"/>
          </a:p>
        </p:txBody>
      </p:sp>
      <p:sp>
        <p:nvSpPr>
          <p:cNvPr id="3" name="Text 1"/>
          <p:cNvSpPr/>
          <p:nvPr/>
        </p:nvSpPr>
        <p:spPr>
          <a:xfrm>
            <a:off x="547092" y="1227892"/>
            <a:ext cx="13536216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team has developed a comprehensive approach to predict sales data for SAKAYA stores, evolving our methodology through multiple phases to address key challenges and improve accuracy.</a:t>
            </a:r>
            <a:endParaRPr lang="en-US" sz="10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092" y="1600557"/>
            <a:ext cx="683895" cy="1712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67671" y="1737241"/>
            <a:ext cx="2889171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Initial Data Processing (Steps 1-4)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1367671" y="2054423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Created sales volume data for SKUs (Coca-Cola, Coca-Cola Zero) provided by SAKAYA team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1367671" y="2355294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Matched tabelog restaurant data with SAKAYA store data to create comprehensive dataset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1367671" y="2656165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Performed feature engineering by converting categorical data (regions, nearest stations) into numerical values and conducted correlation analysis between features and sales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1367671" y="2957036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Built initial monthly sales prediction models using processed data</a:t>
            </a:r>
            <a:endParaRPr lang="en-US" sz="105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2" y="3312557"/>
            <a:ext cx="683895" cy="1910358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367671" y="3449241"/>
            <a:ext cx="2137648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Critical Issues Identified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1367671" y="3766423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initial prediction models revealed several significant problems that severely impacted accuracy: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1367671" y="4067294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Quality Issues: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Numerous outliers in sales data due to input errors creating noise in predictions</a:t>
            </a:r>
            <a:endParaRPr lang="en-US" sz="1050" dirty="0"/>
          </a:p>
        </p:txBody>
      </p:sp>
      <p:sp>
        <p:nvSpPr>
          <p:cNvPr id="14" name="Text 10"/>
          <p:cNvSpPr/>
          <p:nvPr/>
        </p:nvSpPr>
        <p:spPr>
          <a:xfrm>
            <a:off x="1367671" y="4333994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Extreme Value Bias: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Stores with extremely low sales (not input errors) caused overall predictions to be unrealistically low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1367671" y="4600694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High-Performance Store Underrepresentation: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Limited data from high-sales stores prevented the model from capturing ultra-high potential scenarios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1367671" y="4867394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Insufficiency: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Lack of distinguishing features made it impossible to differentiate between high-performing and low-performing stores</a:t>
            </a:r>
            <a:endParaRPr lang="en-US" sz="105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92" y="5222915"/>
            <a:ext cx="683895" cy="1930837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1367671" y="5359598"/>
            <a:ext cx="4042767" cy="2351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Advanced Solution Implementation (Steps 5-8)</a:t>
            </a:r>
            <a:endParaRPr lang="en-US" sz="1450" dirty="0"/>
          </a:p>
        </p:txBody>
      </p:sp>
      <p:sp>
        <p:nvSpPr>
          <p:cNvPr id="19" name="Text 14"/>
          <p:cNvSpPr/>
          <p:nvPr/>
        </p:nvSpPr>
        <p:spPr>
          <a:xfrm>
            <a:off x="1367671" y="5676781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5 - Enhanced Feature Engineering: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Added dinner price range data, created synthetic features (tabelog Rating × Rating count), and performed category-specific correlation analysis</a:t>
            </a:r>
            <a:endParaRPr lang="en-US" sz="1050" dirty="0"/>
          </a:p>
        </p:txBody>
      </p:sp>
      <p:sp>
        <p:nvSpPr>
          <p:cNvPr id="20" name="Text 15"/>
          <p:cNvSpPr/>
          <p:nvPr/>
        </p:nvSpPr>
        <p:spPr>
          <a:xfrm>
            <a:off x="1367671" y="5977652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6 - Clustering Analysis: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Implemented store clustering based on key features identified in Step 4 to group similar establishments</a:t>
            </a:r>
            <a:endParaRPr lang="en-US" sz="1050" dirty="0"/>
          </a:p>
        </p:txBody>
      </p:sp>
      <p:sp>
        <p:nvSpPr>
          <p:cNvPr id="21" name="Text 16"/>
          <p:cNvSpPr/>
          <p:nvPr/>
        </p:nvSpPr>
        <p:spPr>
          <a:xfrm>
            <a:off x="1367671" y="6278523"/>
            <a:ext cx="12715637" cy="437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7 - Classification Modeling: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Developed classification models to categorize sales as High, Middle, or Low rather than predicting exact numerical values, incorporating results from Steps 5 and 6</a:t>
            </a:r>
            <a:endParaRPr lang="en-US" sz="1050" dirty="0"/>
          </a:p>
        </p:txBody>
      </p:sp>
      <p:sp>
        <p:nvSpPr>
          <p:cNvPr id="22" name="Text 17"/>
          <p:cNvSpPr/>
          <p:nvPr/>
        </p:nvSpPr>
        <p:spPr>
          <a:xfrm>
            <a:off x="1367671" y="6798231"/>
            <a:ext cx="12715637" cy="218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8 - Ensemble Approach:</a:t>
            </a:r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Created multiple model ensemble to better capture fat-tail distributions where high-sales stores are scattered, blending various algorithms for improved accuracy</a:t>
            </a:r>
            <a:endParaRPr lang="en-US" sz="1050" dirty="0"/>
          </a:p>
        </p:txBody>
      </p:sp>
      <p:sp>
        <p:nvSpPr>
          <p:cNvPr id="23" name="Text 18"/>
          <p:cNvSpPr/>
          <p:nvPr/>
        </p:nvSpPr>
        <p:spPr>
          <a:xfrm>
            <a:off x="547092" y="7307580"/>
            <a:ext cx="13536216" cy="437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iterative approach transformed our initial struggling prediction model into a robust system capable of handling the complex, non-uniform distribution of retail sales data across diverse store types and locations.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2025-09-16T06:45:35Z</dcterms:created>
  <dcterms:modified xsi:type="dcterms:W3CDTF">2025-09-16T06:45:35Z</dcterms:modified>
</cp:coreProperties>
</file>